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0"/>
  </p:notesMasterIdLst>
  <p:sldIdLst>
    <p:sldId id="266" r:id="rId3"/>
    <p:sldId id="259" r:id="rId4"/>
    <p:sldId id="260" r:id="rId5"/>
    <p:sldId id="261" r:id="rId6"/>
    <p:sldId id="262" r:id="rId7"/>
    <p:sldId id="263" r:id="rId8"/>
    <p:sldId id="27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1B59"/>
    <a:srgbClr val="9C67A8"/>
    <a:srgbClr val="53274E"/>
    <a:srgbClr val="A046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55" autoAdjust="0"/>
    <p:restoredTop sz="94660" autoAdjust="0"/>
  </p:normalViewPr>
  <p:slideViewPr>
    <p:cSldViewPr snapToGrid="0">
      <p:cViewPr>
        <p:scale>
          <a:sx n="80" d="100"/>
          <a:sy n="80" d="100"/>
        </p:scale>
        <p:origin x="474" y="63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EF6554-31B3-F649-9A2E-CB690F8E1F51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7190AC-6723-CD4D-9E28-1DBCF0621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82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6898DE-7753-52E1-7B11-00E30443C6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8" r="2668"/>
          <a:stretch/>
        </p:blipFill>
        <p:spPr>
          <a:xfrm>
            <a:off x="-13192" y="1271061"/>
            <a:ext cx="12192000" cy="558694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922EB76-AEAA-47DB-9908-F6BBB755DD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5701" y="1539658"/>
            <a:ext cx="6158340" cy="4988255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EC4F6D2-0729-4845-8AC0-0170FE21F3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44813" y="4814888"/>
            <a:ext cx="5965825" cy="15859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Subtitle goes here (if needed)</a:t>
            </a:r>
          </a:p>
          <a:p>
            <a:pPr lvl="0"/>
            <a:r>
              <a:rPr lang="en-GB" dirty="0"/>
              <a:t>DD Month Year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A96B1D5-69E5-4D56-A77C-1C59442162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4813" y="1614488"/>
            <a:ext cx="5965825" cy="1689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rgbClr val="4F1B59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Main title for presentation goes here – no more than three lines at 36pt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699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EDF9AAE-F165-86AB-935B-26201CAAA9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5" b="3615"/>
          <a:stretch/>
        </p:blipFill>
        <p:spPr>
          <a:xfrm>
            <a:off x="0" y="1271061"/>
            <a:ext cx="12192000" cy="5586939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922EB76-AEAA-47DB-9908-F6BBB755DD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5701" y="1539658"/>
            <a:ext cx="6158340" cy="4988255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EC4F6D2-0729-4845-8AC0-0170FE21F3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44813" y="4814888"/>
            <a:ext cx="5965825" cy="15859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Subtitle goes here (if needed)</a:t>
            </a:r>
          </a:p>
          <a:p>
            <a:pPr lvl="0"/>
            <a:r>
              <a:rPr lang="en-GB" dirty="0"/>
              <a:t>DD Month Year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A96B1D5-69E5-4D56-A77C-1C59442162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4813" y="1614488"/>
            <a:ext cx="5965825" cy="1689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rgbClr val="4F1B59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Main title for presentation goes here – no more than three lines at 36pt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9858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F54E99-69BA-F538-A155-AB49AFC9A0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1" b="1061"/>
          <a:stretch/>
        </p:blipFill>
        <p:spPr>
          <a:xfrm>
            <a:off x="0" y="1271060"/>
            <a:ext cx="12192000" cy="558694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922EB76-AEAA-47DB-9908-F6BBB755DD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5701" y="1539658"/>
            <a:ext cx="6158340" cy="4988255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EC4F6D2-0729-4845-8AC0-0170FE21F3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44813" y="4814888"/>
            <a:ext cx="5965825" cy="15859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Subtitle goes here (if needed)</a:t>
            </a:r>
          </a:p>
          <a:p>
            <a:pPr lvl="0"/>
            <a:r>
              <a:rPr lang="en-GB" dirty="0"/>
              <a:t>DD Month Year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A96B1D5-69E5-4D56-A77C-1C59442162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4813" y="1614488"/>
            <a:ext cx="5965825" cy="1689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rgbClr val="4F1B59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Main title for presentation goes here – no more than three lines at 36pt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4351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windmill, generator, device, sky&#10;&#10;Description automatically generated">
            <a:extLst>
              <a:ext uri="{FF2B5EF4-FFF2-40B4-BE49-F238E27FC236}">
                <a16:creationId xmlns:a16="http://schemas.microsoft.com/office/drawing/2014/main" id="{6E0DB9EB-C348-822D-699F-31F8BF71B1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55" b="10808"/>
          <a:stretch/>
        </p:blipFill>
        <p:spPr>
          <a:xfrm>
            <a:off x="0" y="1271061"/>
            <a:ext cx="12192000" cy="558694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922EB76-AEAA-47DB-9908-F6BBB755DD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5701" y="1539658"/>
            <a:ext cx="6158340" cy="4988255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EC4F6D2-0729-4845-8AC0-0170FE21F3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44813" y="4814888"/>
            <a:ext cx="5965825" cy="15859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Subtitle goes here (if needed)</a:t>
            </a:r>
          </a:p>
          <a:p>
            <a:pPr lvl="0"/>
            <a:r>
              <a:rPr lang="en-GB" dirty="0"/>
              <a:t>DD Month Year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A96B1D5-69E5-4D56-A77C-1C59442162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4813" y="1614488"/>
            <a:ext cx="5965825" cy="1689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rgbClr val="4F1B59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Main title for presentation goes here – no more than three lines at 36pt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8943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61146B-C5B3-4BD2-5B3F-39CDF56ECE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3" r="2823"/>
          <a:stretch/>
        </p:blipFill>
        <p:spPr>
          <a:xfrm>
            <a:off x="-2" y="1271060"/>
            <a:ext cx="12191999" cy="558694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922EB76-AEAA-47DB-9908-F6BBB755DD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5701" y="1539658"/>
            <a:ext cx="6158340" cy="4988255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EC4F6D2-0729-4845-8AC0-0170FE21F3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44813" y="4814888"/>
            <a:ext cx="5965825" cy="15859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Subtitle goes here (if needed)</a:t>
            </a:r>
          </a:p>
          <a:p>
            <a:pPr lvl="0"/>
            <a:r>
              <a:rPr lang="en-GB" dirty="0"/>
              <a:t>DD Month Year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A96B1D5-69E5-4D56-A77C-1C59442162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4813" y="1614488"/>
            <a:ext cx="5965825" cy="1689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rgbClr val="4F1B59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Main title for presentation goes here – no more than three lines at 36pt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8359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2133D6-0C72-5BE9-3739-D87DD05B47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" r="514"/>
          <a:stretch/>
        </p:blipFill>
        <p:spPr>
          <a:xfrm>
            <a:off x="0" y="1285867"/>
            <a:ext cx="12192000" cy="557213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922EB76-AEAA-47DB-9908-F6BBB755DD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5701" y="1539658"/>
            <a:ext cx="6158340" cy="4988255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EC4F6D2-0729-4845-8AC0-0170FE21F3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44813" y="4814888"/>
            <a:ext cx="5965825" cy="15859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Subtitle goes here (if needed)</a:t>
            </a:r>
          </a:p>
          <a:p>
            <a:pPr lvl="0"/>
            <a:r>
              <a:rPr lang="en-GB" dirty="0"/>
              <a:t>DD Month Year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A96B1D5-69E5-4D56-A77C-1C59442162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4813" y="1614488"/>
            <a:ext cx="5965825" cy="1689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rgbClr val="4F1B59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Main title for presentation goes here – no more than three lines at 36pt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741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27083EA-34CD-4219-AD00-8FDA377E56BC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0"/>
            <a:ext cx="12192000" cy="6859024"/>
          </a:xfrm>
          <a:prstGeom prst="rect">
            <a:avLst/>
          </a:prstGeom>
          <a:solidFill>
            <a:srgbClr val="4F1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9E72993-31D8-476C-90F3-0E5128FD56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1924395"/>
            <a:ext cx="3715072" cy="3009208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16FDED8-1670-4EE4-9930-0AFE975B8C7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362128" y="1935201"/>
            <a:ext cx="5714933" cy="24688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Divider title, this can go over more than one line</a:t>
            </a:r>
            <a:endParaRPr lang="en-GB" dirty="0"/>
          </a:p>
        </p:txBody>
      </p:sp>
      <p:sp>
        <p:nvSpPr>
          <p:cNvPr id="13" name="Content Placeholder 11">
            <a:extLst>
              <a:ext uri="{FF2B5EF4-FFF2-40B4-BE49-F238E27FC236}">
                <a16:creationId xmlns:a16="http://schemas.microsoft.com/office/drawing/2014/main" id="{15855CC5-7328-4CEC-BBED-67256917240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360510" y="4700587"/>
            <a:ext cx="5714933" cy="1655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Divider sub-title goes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6156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D8F20-8FCF-448A-A3AE-D3BCF055A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400" b="1"/>
            </a:lvl1pPr>
          </a:lstStyle>
          <a:p>
            <a:r>
              <a:rPr lang="en-US" dirty="0"/>
              <a:t>Click to edit Master title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2FDB09-0A05-45EF-B122-3E549BB873A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711959"/>
            <a:ext cx="10515600" cy="1377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subtitle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059AF5-B6A8-4F71-9B40-C50FCEC44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723A4-B207-4971-A884-C6351F186E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306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ACF65-AAF0-42DD-88B5-15081C061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512"/>
            <a:ext cx="11132976" cy="623922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r>
              <a:rPr lang="en-US" dirty="0"/>
              <a:t>Click to edit Master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1EC1A-C0F2-45ED-B0CA-8FD8273CA06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1017037"/>
            <a:ext cx="11132975" cy="51599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text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5FB7BB-1FE9-4EEE-A6A4-C7C7DD6EF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723A4-B207-4971-A884-C6351F186E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006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88FEBF-28E4-44AC-A32D-1949567B45D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953378"/>
            <a:ext cx="51577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header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B5D63C-5B5A-4A0C-A99D-9A377EFEB44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777289"/>
            <a:ext cx="5157787" cy="4352923"/>
          </a:xfrm>
          <a:prstGeom prst="rect">
            <a:avLst/>
          </a:prstGeom>
        </p:spPr>
        <p:txBody>
          <a:bodyPr/>
          <a:lstStyle>
            <a:lvl1pPr marL="228600" indent="-228600">
              <a:buFont typeface="Arial" panose="020B0604020202020204" pitchFamily="34" charset="0"/>
              <a:buChar char="−"/>
              <a:defRPr/>
            </a:lvl1pPr>
            <a:lvl2pPr marL="685800" indent="-228600">
              <a:buFont typeface="Arial" panose="020B0604020202020204" pitchFamily="34" charset="0"/>
              <a:buChar char="−"/>
              <a:defRPr/>
            </a:lvl2pPr>
            <a:lvl3pPr marL="1143000" indent="-228600">
              <a:buFont typeface="Arial" panose="020B0604020202020204" pitchFamily="34" charset="0"/>
              <a:buChar char="−"/>
              <a:defRPr/>
            </a:lvl3pPr>
            <a:lvl4pPr marL="1600200" indent="-228600">
              <a:buFont typeface="Arial" panose="020B0604020202020204" pitchFamily="34" charset="0"/>
              <a:buChar char="−"/>
              <a:defRPr/>
            </a:lvl4pPr>
            <a:lvl5pPr marL="2057400" indent="-228600"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 dirty="0"/>
              <a:t>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551E48-FE96-45A4-9CE8-55058494A62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953378"/>
            <a:ext cx="518318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header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B4701F-DD53-4579-B554-919BF4B6276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1777289"/>
            <a:ext cx="5183188" cy="4352923"/>
          </a:xfrm>
          <a:prstGeom prst="rect">
            <a:avLst/>
          </a:prstGeom>
        </p:spPr>
        <p:txBody>
          <a:bodyPr/>
          <a:lstStyle>
            <a:lvl1pPr marL="228600" indent="-228600">
              <a:buFont typeface="Arial" panose="020B0604020202020204" pitchFamily="34" charset="0"/>
              <a:buChar char="−"/>
              <a:defRPr/>
            </a:lvl1pPr>
            <a:lvl2pPr marL="685800" indent="-228600">
              <a:buFont typeface="Arial" panose="020B0604020202020204" pitchFamily="34" charset="0"/>
              <a:buChar char="−"/>
              <a:defRPr/>
            </a:lvl2pPr>
            <a:lvl3pPr marL="1143000" indent="-228600">
              <a:buFont typeface="Arial" panose="020B0604020202020204" pitchFamily="34" charset="0"/>
              <a:buChar char="−"/>
              <a:defRPr/>
            </a:lvl3pPr>
            <a:lvl4pPr marL="1600200" indent="-228600">
              <a:buFont typeface="Arial" panose="020B0604020202020204" pitchFamily="34" charset="0"/>
              <a:buChar char="−"/>
              <a:defRPr/>
            </a:lvl4pPr>
            <a:lvl5pPr marL="2057400" indent="-228600"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 dirty="0"/>
              <a:t>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1C3CFD-53B1-4402-AB45-3A4B3F0F4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723A4-B207-4971-A884-C6351F186E8C}" type="slidenum">
              <a:rPr lang="en-GB" smtClean="0"/>
              <a:t>‹#›</a:t>
            </a:fld>
            <a:endParaRPr lang="en-GB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94DC0648-3FFA-45DA-9507-095BB0D47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9851"/>
            <a:ext cx="10515600" cy="62392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8907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8138D72-AA37-4246-8E67-40CE93C9F81A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8199" y="1017037"/>
            <a:ext cx="11132975" cy="51599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text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5FB7BB-1FE9-4EEE-A6A4-C7C7DD6EF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723A4-B207-4971-A884-C6351F186E8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7372A47-7D8C-4A4B-BB3E-CDFE0B5C38A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199" y="177412"/>
            <a:ext cx="11132975" cy="6429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j-lt"/>
              </a:defRPr>
            </a:lvl1pPr>
            <a:lvl2pPr marL="457200" indent="0">
              <a:buNone/>
              <a:defRPr b="1">
                <a:latin typeface="+mj-lt"/>
              </a:defRPr>
            </a:lvl2pPr>
            <a:lvl3pPr marL="914400" indent="0">
              <a:buNone/>
              <a:defRPr b="1">
                <a:latin typeface="+mj-lt"/>
              </a:defRPr>
            </a:lvl3pPr>
            <a:lvl4pPr marL="1371600" indent="0">
              <a:buNone/>
              <a:defRPr b="1">
                <a:latin typeface="+mj-lt"/>
              </a:defRPr>
            </a:lvl4pPr>
            <a:lvl5pPr marL="1828800" indent="0">
              <a:buNone/>
              <a:defRPr b="1">
                <a:latin typeface="+mj-lt"/>
              </a:defRPr>
            </a:lvl5pPr>
          </a:lstStyle>
          <a:p>
            <a:r>
              <a:rPr lang="en-US" dirty="0"/>
              <a:t>Click to edit Master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79382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DD8FAA-527A-4D35-9B78-6E7E95124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723A4-B207-4971-A884-C6351F186E8C}" type="slidenum">
              <a:rPr lang="en-GB" smtClean="0"/>
              <a:t>‹#›</a:t>
            </a:fld>
            <a:endParaRPr lang="en-GB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F0DCA77-9F0F-41CE-A653-16E9F5A00948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1067641" y="4295081"/>
            <a:ext cx="2346304" cy="12677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8000" b="1" kern="1200" smtClean="0">
                <a:solidFill>
                  <a:srgbClr val="4F1B59"/>
                </a:solidFill>
                <a:effectLst/>
              </a:defRPr>
            </a:lvl1pPr>
            <a:lvl2pPr marL="457200" indent="0">
              <a:buFont typeface="Arial" panose="020B0604020202020204" pitchFamily="34" charset="0"/>
              <a:buNone/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GB" dirty="0"/>
              <a:t>00%</a:t>
            </a:r>
            <a:endParaRPr lang="en-GB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D07A0AD-EFE2-4D69-936B-2ACF49C9370F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1067641" y="5640422"/>
            <a:ext cx="2346304" cy="7159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1400" kern="1200" smtClean="0">
                <a:solidFill>
                  <a:schemeClr val="tx1"/>
                </a:solidFill>
                <a:effectLst/>
              </a:defRPr>
            </a:lvl1pPr>
            <a:lvl2pPr marL="457200" indent="0">
              <a:buFont typeface="Arial" panose="020B0604020202020204" pitchFamily="34" charset="0"/>
              <a:buNone/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GB" sz="1400" dirty="0"/>
              <a:t>Annotated text is second level text and appears in Black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EBBC90C-D280-4615-AABD-1C500D7E989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870992" y="4295081"/>
            <a:ext cx="2346304" cy="12677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8000" b="1" kern="1200" smtClean="0">
                <a:solidFill>
                  <a:srgbClr val="4F1B59"/>
                </a:solidFill>
                <a:effectLst/>
              </a:defRPr>
            </a:lvl1pPr>
            <a:lvl2pPr marL="457200" indent="0">
              <a:buFont typeface="Arial" panose="020B0604020202020204" pitchFamily="34" charset="0"/>
              <a:buNone/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GB" dirty="0"/>
              <a:t>00%</a:t>
            </a:r>
            <a:endParaRPr lang="en-GB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A2BA190-4146-45E5-8303-ED0E03025F70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3870992" y="5640422"/>
            <a:ext cx="2346304" cy="7159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1400" kern="1200" smtClean="0">
                <a:solidFill>
                  <a:schemeClr val="tx1"/>
                </a:solidFill>
                <a:effectLst/>
              </a:defRPr>
            </a:lvl1pPr>
            <a:lvl2pPr marL="457200" indent="0">
              <a:buFont typeface="Arial" panose="020B0604020202020204" pitchFamily="34" charset="0"/>
              <a:buNone/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GB" sz="1400" dirty="0"/>
              <a:t>Annotated text is second level text and appears in Black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AF7723F-B1AF-46EF-9611-BD994371028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674343" y="4287497"/>
            <a:ext cx="2346304" cy="12677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8000" b="1" kern="1200" smtClean="0">
                <a:solidFill>
                  <a:srgbClr val="4F1B59"/>
                </a:solidFill>
                <a:effectLst/>
              </a:defRPr>
            </a:lvl1pPr>
            <a:lvl2pPr marL="457200" indent="0">
              <a:buFont typeface="Arial" panose="020B0604020202020204" pitchFamily="34" charset="0"/>
              <a:buNone/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GB" dirty="0"/>
              <a:t>00%</a:t>
            </a:r>
            <a:endParaRPr lang="en-GB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EE93A30-AF3D-4020-99AC-975F3E67A99B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674343" y="5632838"/>
            <a:ext cx="2346304" cy="7159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1400" kern="1200" smtClean="0">
                <a:solidFill>
                  <a:schemeClr val="tx1"/>
                </a:solidFill>
                <a:effectLst/>
              </a:defRPr>
            </a:lvl1pPr>
            <a:lvl2pPr marL="457200" indent="0">
              <a:buFont typeface="Arial" panose="020B0604020202020204" pitchFamily="34" charset="0"/>
              <a:buNone/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GB" sz="1400" dirty="0"/>
              <a:t>Annotated text is second level text and appears in Black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C4B19B2-7661-4EB7-A927-34107A411361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9477694" y="4295081"/>
            <a:ext cx="2346304" cy="12677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8000" b="1" kern="1200" smtClean="0">
                <a:solidFill>
                  <a:srgbClr val="4F1B59"/>
                </a:solidFill>
                <a:effectLst/>
              </a:defRPr>
            </a:lvl1pPr>
            <a:lvl2pPr marL="457200" indent="0">
              <a:buFont typeface="Arial" panose="020B0604020202020204" pitchFamily="34" charset="0"/>
              <a:buNone/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GB" dirty="0"/>
              <a:t>00%</a:t>
            </a:r>
            <a:endParaRPr lang="en-GB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18176F1-924B-4E72-B2E2-2A37E138B744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9477694" y="5640422"/>
            <a:ext cx="2346304" cy="7159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1400" kern="1200" smtClean="0">
                <a:solidFill>
                  <a:schemeClr val="tx1"/>
                </a:solidFill>
                <a:effectLst/>
              </a:defRPr>
            </a:lvl1pPr>
            <a:lvl2pPr marL="457200" indent="0">
              <a:buFont typeface="Arial" panose="020B0604020202020204" pitchFamily="34" charset="0"/>
              <a:buNone/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GB" sz="1400" dirty="0"/>
              <a:t>Annotated text is second level text and appears in Black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85E5FE57-5E50-40A4-AEA0-B29699E72D4B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838199" y="177800"/>
            <a:ext cx="11151637" cy="6429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latin typeface="+mj-lt"/>
              </a:defRPr>
            </a:lvl1pPr>
          </a:lstStyle>
          <a:p>
            <a:r>
              <a:rPr lang="en-US" dirty="0"/>
              <a:t>Click to edit Master title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3A1F6-3D99-46A1-A021-16E2D750AC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8200" y="1035050"/>
            <a:ext cx="11152188" cy="2836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45122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C78F3-89DA-4622-A4E2-791EFF282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05274"/>
            <a:ext cx="3932237" cy="1735494"/>
          </a:xfrm>
          <a:prstGeom prst="rect">
            <a:avLst/>
          </a:prstGeom>
        </p:spPr>
        <p:txBody>
          <a:bodyPr anchor="t"/>
          <a:lstStyle>
            <a:lvl1pPr>
              <a:defRPr sz="3600" b="1"/>
            </a:lvl1pPr>
          </a:lstStyle>
          <a:p>
            <a:r>
              <a:rPr lang="en-US" dirty="0"/>
              <a:t>Click to edit Master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9936C-C0F0-4D60-AC1E-926ACFF10D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7" y="205272"/>
            <a:ext cx="6722673" cy="6074229"/>
          </a:xfrm>
          <a:prstGeom prst="rect">
            <a:avLst/>
          </a:prstGeom>
        </p:spPr>
        <p:txBody>
          <a:bodyPr/>
          <a:lstStyle>
            <a:lvl1pPr marL="228600" indent="-228600">
              <a:buFont typeface="Arial" panose="020B0604020202020204" pitchFamily="34" charset="0"/>
              <a:buChar char="−"/>
              <a:defRPr sz="3200"/>
            </a:lvl1pPr>
            <a:lvl2pPr marL="685800" indent="-228600">
              <a:buFont typeface="Arial" panose="020B0604020202020204" pitchFamily="34" charset="0"/>
              <a:buChar char="−"/>
              <a:defRPr sz="2800"/>
            </a:lvl2pPr>
            <a:lvl3pPr marL="1143000" indent="-228600">
              <a:buFont typeface="Arial" panose="020B0604020202020204" pitchFamily="34" charset="0"/>
              <a:buChar char="−"/>
              <a:defRPr sz="2400"/>
            </a:lvl3pPr>
            <a:lvl4pPr marL="1600200" indent="-228600">
              <a:buFont typeface="Arial" panose="020B0604020202020204" pitchFamily="34" charset="0"/>
              <a:buChar char="−"/>
              <a:defRPr sz="2000"/>
            </a:lvl4pPr>
            <a:lvl5pPr marL="2057400" indent="-228600">
              <a:buFont typeface="Arial" panose="020B0604020202020204" pitchFamily="34" charset="0"/>
              <a:buChar char="−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004B7-E7FE-4070-BADD-15805B43636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399"/>
            <a:ext cx="3932237" cy="42221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262E49-340A-4B50-9CB4-AB6A6408D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723A4-B207-4971-A884-C6351F186E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7702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E83DF-3EA9-A56D-5AB1-3278CA617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000"/>
            <a:ext cx="10515600" cy="868037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D17210-08B5-BC84-B8B1-7EA3FC91FF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A723A4-B207-4971-A884-C6351F186E8C}" type="slidenum">
              <a:rPr lang="en-GB" smtClean="0"/>
              <a:pPr/>
              <a:t>‹#›</a:t>
            </a:fld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7084485-8BE1-F18B-049F-2E5A533FE450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719080629"/>
              </p:ext>
            </p:extLst>
          </p:nvPr>
        </p:nvGraphicFramePr>
        <p:xfrm>
          <a:off x="969265" y="1017037"/>
          <a:ext cx="10746466" cy="5304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55835">
                  <a:extLst>
                    <a:ext uri="{9D8B030D-6E8A-4147-A177-3AD203B41FA5}">
                      <a16:colId xmlns:a16="http://schemas.microsoft.com/office/drawing/2014/main" val="3570130839"/>
                    </a:ext>
                  </a:extLst>
                </a:gridCol>
                <a:gridCol w="5390631">
                  <a:extLst>
                    <a:ext uri="{9D8B030D-6E8A-4147-A177-3AD203B41FA5}">
                      <a16:colId xmlns:a16="http://schemas.microsoft.com/office/drawing/2014/main" val="2273487260"/>
                    </a:ext>
                  </a:extLst>
                </a:gridCol>
              </a:tblGrid>
              <a:tr h="544560">
                <a:tc>
                  <a:txBody>
                    <a:bodyPr/>
                    <a:lstStyle/>
                    <a:p>
                      <a:r>
                        <a:rPr lang="en-GB" sz="2400" u="sng" dirty="0">
                          <a:solidFill>
                            <a:schemeClr val="tx1"/>
                          </a:solidFill>
                        </a:rPr>
                        <a:t>Column 1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marL="90844" marR="90844" marT="45422" marB="45422" anchor="ctr"/>
                </a:tc>
                <a:tc>
                  <a:txBody>
                    <a:bodyPr/>
                    <a:lstStyle/>
                    <a:p>
                      <a:r>
                        <a:rPr lang="en-GB" sz="2400" u="sng" dirty="0">
                          <a:solidFill>
                            <a:schemeClr val="tx1"/>
                          </a:solidFill>
                        </a:rPr>
                        <a:t>Column 2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marL="90844" marR="90844" marT="45422" marB="45422" anchor="ctr"/>
                </a:tc>
                <a:extLst>
                  <a:ext uri="{0D108BD9-81ED-4DB2-BD59-A6C34878D82A}">
                    <a16:rowId xmlns:a16="http://schemas.microsoft.com/office/drawing/2014/main" val="1248835734"/>
                  </a:ext>
                </a:extLst>
              </a:tr>
              <a:tr h="4760214">
                <a:tc>
                  <a:txBody>
                    <a:bodyPr/>
                    <a:lstStyle/>
                    <a:p>
                      <a:endParaRPr lang="en-GB" sz="1800" dirty="0">
                        <a:solidFill>
                          <a:srgbClr val="E7763D"/>
                        </a:solidFill>
                      </a:endParaRP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A bullet goes here.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A bullet goes here.</a:t>
                      </a:r>
                      <a:endParaRPr lang="en-GB" sz="1800" dirty="0">
                        <a:solidFill>
                          <a:srgbClr val="E7763D"/>
                        </a:solidFill>
                      </a:endParaRP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endParaRPr lang="en-GB" sz="1800" dirty="0">
                        <a:solidFill>
                          <a:srgbClr val="E7763D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A bullet goes here.</a:t>
                      </a:r>
                      <a:endParaRPr lang="en-GB" sz="1800" dirty="0">
                        <a:solidFill>
                          <a:srgbClr val="E7763D"/>
                        </a:solidFill>
                      </a:endParaRP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endParaRPr lang="en-GB" sz="1800" dirty="0">
                        <a:solidFill>
                          <a:srgbClr val="E7763D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A bullet goes here.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endParaRPr lang="en-GB" sz="1800" dirty="0">
                        <a:solidFill>
                          <a:srgbClr val="E7763D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A bullet goes here.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endParaRPr lang="en-GB" sz="1800" dirty="0">
                        <a:solidFill>
                          <a:srgbClr val="E7763D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A bullet goes here.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endParaRPr lang="en-GB" sz="1800" dirty="0">
                        <a:solidFill>
                          <a:srgbClr val="E7763D"/>
                        </a:solidFill>
                      </a:endParaRPr>
                    </a:p>
                    <a:p>
                      <a:endParaRPr lang="en-GB" sz="1800" dirty="0">
                        <a:solidFill>
                          <a:srgbClr val="E7763D"/>
                        </a:solidFill>
                      </a:endParaRPr>
                    </a:p>
                    <a:p>
                      <a:endParaRPr lang="en-GB" sz="1800" dirty="0">
                        <a:solidFill>
                          <a:srgbClr val="E7763D"/>
                        </a:solidFill>
                      </a:endParaRPr>
                    </a:p>
                  </a:txBody>
                  <a:tcPr marL="90844" marR="90844" marT="45422" marB="45422"/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tx2"/>
                        </a:buClr>
                        <a:buFont typeface="Wingdings" pitchFamily="2" charset="2"/>
                        <a:buChar char="§"/>
                      </a:pPr>
                      <a:endParaRPr lang="en-GB" sz="1800" u="sng" dirty="0">
                        <a:solidFill>
                          <a:srgbClr val="E7763D"/>
                        </a:solidFill>
                      </a:endParaRP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A bullet goes here.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A bullet goes here.</a:t>
                      </a:r>
                      <a:endParaRPr lang="en-GB" sz="1800" dirty="0">
                        <a:solidFill>
                          <a:srgbClr val="E7763D"/>
                        </a:solidFill>
                      </a:endParaRP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endParaRPr lang="en-GB" sz="1800" dirty="0">
                        <a:solidFill>
                          <a:srgbClr val="E7763D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A bullet goes here.</a:t>
                      </a:r>
                      <a:endParaRPr lang="en-GB" sz="1800" dirty="0">
                        <a:solidFill>
                          <a:srgbClr val="E7763D"/>
                        </a:solidFill>
                      </a:endParaRP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endParaRPr lang="en-GB" sz="1800" dirty="0">
                        <a:solidFill>
                          <a:srgbClr val="E7763D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A bullet goes here.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endParaRPr lang="en-GB" sz="1800" dirty="0">
                        <a:solidFill>
                          <a:srgbClr val="E7763D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A bullet goes here.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endParaRPr lang="en-GB" sz="1800" dirty="0">
                        <a:solidFill>
                          <a:srgbClr val="E7763D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A bullet goes here.</a:t>
                      </a:r>
                    </a:p>
                  </a:txBody>
                  <a:tcPr marL="90844" marR="90844" marT="45422" marB="45422"/>
                </a:tc>
                <a:extLst>
                  <a:ext uri="{0D108BD9-81ED-4DB2-BD59-A6C34878D82A}">
                    <a16:rowId xmlns:a16="http://schemas.microsoft.com/office/drawing/2014/main" val="3017073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3698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10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FD7113F1-C7A4-4B62-AFAE-F295F151F372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588" y="418536"/>
            <a:ext cx="2859892" cy="479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60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49" r:id="rId2"/>
    <p:sldLayoutId id="2147483673" r:id="rId3"/>
    <p:sldLayoutId id="2147483675" r:id="rId4"/>
    <p:sldLayoutId id="2147483676" r:id="rId5"/>
    <p:sldLayoutId id="2147483679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7FB900-79E2-4A0E-AB2A-297DAF4BBE03}"/>
              </a:ext>
            </a:extLst>
          </p:cNvPr>
          <p:cNvSpPr/>
          <p:nvPr userDrawn="1"/>
        </p:nvSpPr>
        <p:spPr>
          <a:xfrm>
            <a:off x="0" y="2825"/>
            <a:ext cx="683568" cy="6858000"/>
          </a:xfrm>
          <a:prstGeom prst="rect">
            <a:avLst/>
          </a:prstGeom>
          <a:solidFill>
            <a:srgbClr val="4F1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rgbClr val="FFFFFF"/>
              </a:solidFill>
              <a:latin typeface="Arial Regular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77C2E88-1677-40E0-825B-29082C5EB068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760" y="275537"/>
            <a:ext cx="432048" cy="34995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FEF1A-836B-4924-9592-831FC95F7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743" y="6356349"/>
            <a:ext cx="4105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7A723A4-B207-4971-A884-C6351F186E8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3876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3" r:id="rId3"/>
    <p:sldLayoutId id="2147483666" r:id="rId4"/>
    <p:sldLayoutId id="2147483672" r:id="rId5"/>
    <p:sldLayoutId id="2147483668" r:id="rId6"/>
    <p:sldLayoutId id="2147483669" r:id="rId7"/>
    <p:sldLayoutId id="2147483680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6404EC9-4534-4E61-947D-7E789CDA0A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Author information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5FCA69-A79A-4E2E-8B08-940DE8465E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dirty="0"/>
              <a:t>Paper ID</a:t>
            </a:r>
          </a:p>
          <a:p>
            <a:pPr>
              <a:lnSpc>
                <a:spcPct val="150000"/>
              </a:lnSpc>
            </a:pPr>
            <a:r>
              <a:rPr lang="en-GB" dirty="0"/>
              <a:t>Paper Title </a:t>
            </a:r>
          </a:p>
        </p:txBody>
      </p:sp>
    </p:spTree>
    <p:extLst>
      <p:ext uri="{BB962C8B-B14F-4D97-AF65-F5344CB8AC3E}">
        <p14:creationId xmlns:p14="http://schemas.microsoft.com/office/powerpoint/2010/main" val="797172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 descr="卡通人物&#10;&#10;AI 生成的内容可能不正确。">
            <a:extLst>
              <a:ext uri="{FF2B5EF4-FFF2-40B4-BE49-F238E27FC236}">
                <a16:creationId xmlns:a16="http://schemas.microsoft.com/office/drawing/2014/main" id="{F68E178F-F673-09DF-AE3A-56254B4AA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526" y="0"/>
            <a:ext cx="11515474" cy="142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AB8CFDC3-95F8-D490-B386-B34D00AAE7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4131" y="2136775"/>
            <a:ext cx="7043738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GB" altLang="zh-CN" dirty="0"/>
          </a:p>
          <a:p>
            <a:pPr eaLnBrk="1" hangingPunct="1"/>
            <a:r>
              <a:rPr lang="en-GB" altLang="zh-CN" dirty="0"/>
              <a:t>1. Use the PPT template to create a slide, save the file in PDF format and upload via the link on the registration system .</a:t>
            </a:r>
          </a:p>
          <a:p>
            <a:pPr eaLnBrk="1" hangingPunct="1"/>
            <a:r>
              <a:rPr lang="zh-CN" altLang="en-US" dirty="0"/>
              <a:t>使用</a:t>
            </a:r>
            <a:r>
              <a:rPr lang="en-GB" altLang="zh-CN" dirty="0"/>
              <a:t>PPT</a:t>
            </a:r>
            <a:r>
              <a:rPr lang="zh-CN" altLang="en-US" dirty="0"/>
              <a:t>模板制作幻灯片，以</a:t>
            </a:r>
            <a:r>
              <a:rPr lang="en-GB" altLang="zh-CN" dirty="0"/>
              <a:t>PDF</a:t>
            </a:r>
            <a:r>
              <a:rPr lang="zh-CN" altLang="en-US" dirty="0"/>
              <a:t>格式保存后通过注册网站内的上传链接上传至系统。 </a:t>
            </a:r>
            <a:endParaRPr lang="en-US" altLang="zh-CN" dirty="0"/>
          </a:p>
          <a:p>
            <a:pPr eaLnBrk="1" hangingPunct="1"/>
            <a:endParaRPr lang="en-US" altLang="zh-CN" dirty="0"/>
          </a:p>
          <a:p>
            <a:pPr eaLnBrk="1" hangingPunct="1"/>
            <a:r>
              <a:rPr lang="en-GB" altLang="zh-CN" dirty="0"/>
              <a:t>2. Check event website for the final event programme and join the conference online to present your paper </a:t>
            </a:r>
          </a:p>
          <a:p>
            <a:pPr eaLnBrk="1" hangingPunct="1"/>
            <a:r>
              <a:rPr lang="zh-CN" altLang="en-US" dirty="0"/>
              <a:t>按时参加会议并做报告</a:t>
            </a:r>
            <a:endParaRPr lang="en-GB" altLang="zh-CN" dirty="0"/>
          </a:p>
        </p:txBody>
      </p:sp>
    </p:spTree>
    <p:extLst>
      <p:ext uri="{BB962C8B-B14F-4D97-AF65-F5344CB8AC3E}">
        <p14:creationId xmlns:p14="http://schemas.microsoft.com/office/powerpoint/2010/main" val="2704087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9BFBD-48F8-26A7-0045-BFAFF57FB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图片 2" descr="卡通人物&#10;&#10;AI 生成的内容可能不正确。">
            <a:extLst>
              <a:ext uri="{FF2B5EF4-FFF2-40B4-BE49-F238E27FC236}">
                <a16:creationId xmlns:a16="http://schemas.microsoft.com/office/drawing/2014/main" id="{C11FF664-749C-14FD-511C-7D94FE2615D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61" y="12032"/>
            <a:ext cx="11505539" cy="1425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80296481-4BA4-FBEB-98D8-08683A27EF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4131" y="1720850"/>
            <a:ext cx="7043738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GB" altLang="zh-CN" dirty="0"/>
          </a:p>
          <a:p>
            <a:pPr eaLnBrk="1" hangingPunct="1"/>
            <a:r>
              <a:rPr lang="en-GB" altLang="zh-CN" dirty="0"/>
              <a:t>Detailed requirements please see below</a:t>
            </a:r>
            <a:r>
              <a:rPr lang="zh-CN" altLang="zh-CN" dirty="0"/>
              <a:t>：</a:t>
            </a:r>
          </a:p>
          <a:p>
            <a:pPr eaLnBrk="1" hangingPunct="1"/>
            <a:endParaRPr lang="en-GB" altLang="zh-CN" dirty="0"/>
          </a:p>
          <a:p>
            <a:pPr eaLnBrk="1" hangingPunct="1"/>
            <a:r>
              <a:rPr lang="en-GB" altLang="zh-CN" dirty="0"/>
              <a:t>At the beginning of the </a:t>
            </a:r>
            <a:r>
              <a:rPr lang="en-US" altLang="zh-CN" dirty="0"/>
              <a:t>presentation</a:t>
            </a:r>
            <a:r>
              <a:rPr lang="en-GB" altLang="zh-CN" dirty="0"/>
              <a:t>, please introduce yourself </a:t>
            </a:r>
            <a:r>
              <a:rPr lang="zh-CN" altLang="zh-CN" dirty="0"/>
              <a:t>（</a:t>
            </a:r>
            <a:r>
              <a:rPr lang="en-GB" altLang="zh-CN" dirty="0"/>
              <a:t>name, organization and topic of your presentation</a:t>
            </a:r>
            <a:r>
              <a:rPr lang="zh-CN" altLang="zh-CN" dirty="0"/>
              <a:t>）</a:t>
            </a:r>
          </a:p>
          <a:p>
            <a:pPr eaLnBrk="1" hangingPunct="1"/>
            <a:r>
              <a:rPr lang="zh-CN" altLang="en-US" dirty="0"/>
              <a:t>演讲</a:t>
            </a:r>
            <a:r>
              <a:rPr lang="zh-CN" altLang="zh-CN" dirty="0"/>
              <a:t>开始请先作自我介绍（姓名，单位，演讲主题）</a:t>
            </a:r>
            <a:endParaRPr lang="en-US" altLang="zh-CN" dirty="0"/>
          </a:p>
          <a:p>
            <a:pPr eaLnBrk="1" hangingPunct="1"/>
            <a:endParaRPr lang="zh-CN" altLang="zh-CN" dirty="0"/>
          </a:p>
          <a:p>
            <a:pPr eaLnBrk="1" hangingPunct="1"/>
            <a:r>
              <a:rPr lang="en-GB" altLang="zh-CN" dirty="0"/>
              <a:t>Then you can display your PPT slides and introduce your paper </a:t>
            </a:r>
            <a:endParaRPr lang="zh-CN" altLang="zh-CN" dirty="0"/>
          </a:p>
          <a:p>
            <a:pPr eaLnBrk="1" hangingPunct="1"/>
            <a:r>
              <a:rPr lang="zh-CN" altLang="en-US" dirty="0"/>
              <a:t>之后展示您的</a:t>
            </a:r>
            <a:r>
              <a:rPr lang="en-GB" altLang="zh-CN" dirty="0"/>
              <a:t>PPT</a:t>
            </a:r>
            <a:r>
              <a:rPr lang="zh-CN" altLang="zh-CN" dirty="0"/>
              <a:t>，一</a:t>
            </a:r>
            <a:r>
              <a:rPr lang="zh-CN" altLang="en-US" dirty="0"/>
              <a:t>边</a:t>
            </a:r>
            <a:r>
              <a:rPr lang="zh-CN" altLang="zh-CN" dirty="0"/>
              <a:t>播放</a:t>
            </a:r>
            <a:r>
              <a:rPr lang="en-GB" altLang="zh-CN" dirty="0"/>
              <a:t>PPT</a:t>
            </a:r>
            <a:r>
              <a:rPr lang="zh-CN" altLang="zh-CN" dirty="0"/>
              <a:t>一边进行讲解</a:t>
            </a:r>
            <a:endParaRPr lang="en-US" altLang="zh-CN" dirty="0"/>
          </a:p>
          <a:p>
            <a:pPr eaLnBrk="1" hangingPunct="1"/>
            <a:endParaRPr lang="en-US" altLang="zh-CN" dirty="0"/>
          </a:p>
          <a:p>
            <a:pPr eaLnBrk="1" hangingPunct="1"/>
            <a:r>
              <a:rPr lang="en-US" altLang="zh-CN" dirty="0"/>
              <a:t>Oral presentation is limited to 15mins, including Q&amp;A</a:t>
            </a:r>
          </a:p>
          <a:p>
            <a:pPr eaLnBrk="1" hangingPunct="1"/>
            <a:r>
              <a:rPr lang="zh-CN" altLang="en-US" dirty="0"/>
              <a:t>口头汇报限时</a:t>
            </a:r>
            <a:r>
              <a:rPr lang="en-US" altLang="zh-CN" dirty="0"/>
              <a:t>15</a:t>
            </a:r>
            <a:r>
              <a:rPr lang="zh-CN" altLang="en-US" dirty="0"/>
              <a:t>分钟，包括问答环节时间</a:t>
            </a:r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2256035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051862-B425-692D-E75B-5B0C2032C3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E655FD-9B97-512A-75FB-D9A61A96354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BD28EC9-5D64-7DDF-AC49-EDF087C821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A2EC019-EAE3-7D37-749A-F86ECB60F20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AF4F5F-91A6-18C9-0655-258EBF4AC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334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35BF05E-27C3-579E-8FBC-6C3C552CDC5B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494A8-7587-FC0D-629C-3C587B66C0E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034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62463A8-0612-3F75-0CAE-E2AF9F9E88D5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DAA4B-64A2-F47E-75EA-7713002D41A2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FF19AC-900E-531D-656D-65D01F48FB25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8FEAB6F-C5A8-6E91-F4F3-8E05F4A7BEBF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6D1C92E-B1A4-D716-045E-42E328DFCEDE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DDD749A-5353-B0E0-30E3-13BBAB88EA38}"/>
              </a:ext>
            </a:extLst>
          </p:cNvPr>
          <p:cNvSpPr>
            <a:spLocks noGrp="1"/>
          </p:cNvSpPr>
          <p:nvPr>
            <p:ph sz="half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5587ABC-A725-6E82-44F6-DA6CC2FF443C}"/>
              </a:ext>
            </a:extLst>
          </p:cNvPr>
          <p:cNvSpPr>
            <a:spLocks noGrp="1"/>
          </p:cNvSpPr>
          <p:nvPr>
            <p:ph sz="half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5DB7E10-9BC0-5ED8-8BF5-9F076495B4CD}"/>
              </a:ext>
            </a:extLst>
          </p:cNvPr>
          <p:cNvSpPr>
            <a:spLocks noGrp="1"/>
          </p:cNvSpPr>
          <p:nvPr>
            <p:ph sz="half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B2BB906-C9FC-F9F1-54ED-95AE131D7A6A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F921A84-3DDE-3B57-BDE6-6F30C3D1A02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810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2DDE4-84EE-03DC-43FB-CB81606D4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11AA3-5721-37D8-B441-6DCCA473B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1A3527-DB55-B152-5BD8-196EB314CD8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079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Custom 1">
      <a:dk1>
        <a:srgbClr val="000000"/>
      </a:dk1>
      <a:lt1>
        <a:srgbClr val="FFFFFF"/>
      </a:lt1>
      <a:dk2>
        <a:srgbClr val="50274C"/>
      </a:dk2>
      <a:lt2>
        <a:srgbClr val="D6B5DB"/>
      </a:lt2>
      <a:accent1>
        <a:srgbClr val="9C45AF"/>
      </a:accent1>
      <a:accent2>
        <a:srgbClr val="41BADA"/>
      </a:accent2>
      <a:accent3>
        <a:srgbClr val="AAC73D"/>
      </a:accent3>
      <a:accent4>
        <a:srgbClr val="E6753D"/>
      </a:accent4>
      <a:accent5>
        <a:srgbClr val="50274C"/>
      </a:accent5>
      <a:accent6>
        <a:srgbClr val="063963"/>
      </a:accent6>
      <a:hlink>
        <a:srgbClr val="50274C"/>
      </a:hlink>
      <a:folHlink>
        <a:srgbClr val="50274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A1C3DF23-5DB9-464B-AF7D-543946BB4ED2}" vid="{6CA510A0-EE7B-1A4A-815C-8E9295938927}"/>
    </a:ext>
  </a:extLst>
</a:theme>
</file>

<file path=ppt/theme/theme2.xml><?xml version="1.0" encoding="utf-8"?>
<a:theme xmlns:a="http://schemas.openxmlformats.org/drawingml/2006/main" name="Custom Design">
  <a:themeElements>
    <a:clrScheme name="Custom 7">
      <a:dk1>
        <a:srgbClr val="000000"/>
      </a:dk1>
      <a:lt1>
        <a:srgbClr val="FFFFFF"/>
      </a:lt1>
      <a:dk2>
        <a:srgbClr val="4F1B59"/>
      </a:dk2>
      <a:lt2>
        <a:srgbClr val="BB97C3"/>
      </a:lt2>
      <a:accent1>
        <a:srgbClr val="9C67A8"/>
      </a:accent1>
      <a:accent2>
        <a:srgbClr val="41BADA"/>
      </a:accent2>
      <a:accent3>
        <a:srgbClr val="AAC73D"/>
      </a:accent3>
      <a:accent4>
        <a:srgbClr val="E6753D"/>
      </a:accent4>
      <a:accent5>
        <a:srgbClr val="4F1B59"/>
      </a:accent5>
      <a:accent6>
        <a:srgbClr val="063963"/>
      </a:accent6>
      <a:hlink>
        <a:srgbClr val="4F1B59"/>
      </a:hlink>
      <a:folHlink>
        <a:srgbClr val="4F1B5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A1C3DF23-5DB9-464B-AF7D-543946BB4ED2}" vid="{FF8C31CC-7F39-6848-BFA3-AFCE0C6028E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IET+Purple+PPT+Template+16.9+-+June+2023</Template>
  <TotalTime>5</TotalTime>
  <Words>168</Words>
  <Application>Microsoft Office PowerPoint</Application>
  <PresentationFormat>宽屏</PresentationFormat>
  <Paragraphs>20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13" baseType="lpstr">
      <vt:lpstr>Arial</vt:lpstr>
      <vt:lpstr>Arial Regular</vt:lpstr>
      <vt:lpstr>Calibri</vt:lpstr>
      <vt:lpstr>Wingdings</vt:lpstr>
      <vt:lpstr>Office 主题​​</vt:lpstr>
      <vt:lpstr>Custom Design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Institution of Engineering and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Susan Liu</dc:creator>
  <cp:lastModifiedBy>Susan Liu</cp:lastModifiedBy>
  <cp:revision>1</cp:revision>
  <dcterms:created xsi:type="dcterms:W3CDTF">2025-07-02T04:16:39Z</dcterms:created>
  <dcterms:modified xsi:type="dcterms:W3CDTF">2025-07-02T04:22:28Z</dcterms:modified>
</cp:coreProperties>
</file>