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4198600" cy="20104100"/>
  <p:notesSz cx="14198600" cy="2010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696" y="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5371" y="6232271"/>
            <a:ext cx="12074208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0742" y="11258296"/>
            <a:ext cx="994346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10247" y="4623943"/>
            <a:ext cx="6179153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315549" y="4623943"/>
            <a:ext cx="6179153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52" y="169"/>
            <a:ext cx="14199447" cy="201037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628909" y="10475222"/>
            <a:ext cx="5391150" cy="5677535"/>
          </a:xfrm>
          <a:custGeom>
            <a:avLst/>
            <a:gdLst/>
            <a:ahLst/>
            <a:cxnLst/>
            <a:rect l="l" t="t" r="r" b="b"/>
            <a:pathLst>
              <a:path w="5391150" h="5677534">
                <a:moveTo>
                  <a:pt x="5013712" y="0"/>
                </a:moveTo>
                <a:lnTo>
                  <a:pt x="377457" y="0"/>
                </a:lnTo>
                <a:lnTo>
                  <a:pt x="330110" y="2940"/>
                </a:lnTo>
                <a:lnTo>
                  <a:pt x="284518" y="11528"/>
                </a:lnTo>
                <a:lnTo>
                  <a:pt x="241035" y="25407"/>
                </a:lnTo>
                <a:lnTo>
                  <a:pt x="200013" y="44225"/>
                </a:lnTo>
                <a:lnTo>
                  <a:pt x="161809" y="67628"/>
                </a:lnTo>
                <a:lnTo>
                  <a:pt x="126773" y="95262"/>
                </a:lnTo>
                <a:lnTo>
                  <a:pt x="95262" y="126773"/>
                </a:lnTo>
                <a:lnTo>
                  <a:pt x="67628" y="161809"/>
                </a:lnTo>
                <a:lnTo>
                  <a:pt x="44225" y="200013"/>
                </a:lnTo>
                <a:lnTo>
                  <a:pt x="25407" y="241035"/>
                </a:lnTo>
                <a:lnTo>
                  <a:pt x="11528" y="284518"/>
                </a:lnTo>
                <a:lnTo>
                  <a:pt x="2940" y="330110"/>
                </a:lnTo>
                <a:lnTo>
                  <a:pt x="0" y="377457"/>
                </a:lnTo>
                <a:lnTo>
                  <a:pt x="0" y="5300095"/>
                </a:lnTo>
                <a:lnTo>
                  <a:pt x="2940" y="5347433"/>
                </a:lnTo>
                <a:lnTo>
                  <a:pt x="11528" y="5393001"/>
                </a:lnTo>
                <a:lnTo>
                  <a:pt x="25407" y="5436449"/>
                </a:lnTo>
                <a:lnTo>
                  <a:pt x="44225" y="5477424"/>
                </a:lnTo>
                <a:lnTo>
                  <a:pt x="67628" y="5515576"/>
                </a:lnTo>
                <a:lnTo>
                  <a:pt x="95262" y="5550555"/>
                </a:lnTo>
                <a:lnTo>
                  <a:pt x="126773" y="5582008"/>
                </a:lnTo>
                <a:lnTo>
                  <a:pt x="161809" y="5609585"/>
                </a:lnTo>
                <a:lnTo>
                  <a:pt x="200013" y="5632935"/>
                </a:lnTo>
                <a:lnTo>
                  <a:pt x="241035" y="5651707"/>
                </a:lnTo>
                <a:lnTo>
                  <a:pt x="284518" y="5665551"/>
                </a:lnTo>
                <a:lnTo>
                  <a:pt x="330110" y="5674114"/>
                </a:lnTo>
                <a:lnTo>
                  <a:pt x="377457" y="5677046"/>
                </a:lnTo>
                <a:lnTo>
                  <a:pt x="5013712" y="5677046"/>
                </a:lnTo>
                <a:lnTo>
                  <a:pt x="5061051" y="5674114"/>
                </a:lnTo>
                <a:lnTo>
                  <a:pt x="5106619" y="5665551"/>
                </a:lnTo>
                <a:lnTo>
                  <a:pt x="5150067" y="5651707"/>
                </a:lnTo>
                <a:lnTo>
                  <a:pt x="5191042" y="5632935"/>
                </a:lnTo>
                <a:lnTo>
                  <a:pt x="5229194" y="5609585"/>
                </a:lnTo>
                <a:lnTo>
                  <a:pt x="5264172" y="5582008"/>
                </a:lnTo>
                <a:lnTo>
                  <a:pt x="5295625" y="5550555"/>
                </a:lnTo>
                <a:lnTo>
                  <a:pt x="5323203" y="5515576"/>
                </a:lnTo>
                <a:lnTo>
                  <a:pt x="5346553" y="5477424"/>
                </a:lnTo>
                <a:lnTo>
                  <a:pt x="5365325" y="5436449"/>
                </a:lnTo>
                <a:lnTo>
                  <a:pt x="5379168" y="5393001"/>
                </a:lnTo>
                <a:lnTo>
                  <a:pt x="5387732" y="5347433"/>
                </a:lnTo>
                <a:lnTo>
                  <a:pt x="5390664" y="5300095"/>
                </a:lnTo>
                <a:lnTo>
                  <a:pt x="5390664" y="377457"/>
                </a:lnTo>
                <a:lnTo>
                  <a:pt x="5387732" y="330110"/>
                </a:lnTo>
                <a:lnTo>
                  <a:pt x="5379168" y="284518"/>
                </a:lnTo>
                <a:lnTo>
                  <a:pt x="5365325" y="241035"/>
                </a:lnTo>
                <a:lnTo>
                  <a:pt x="5346553" y="200013"/>
                </a:lnTo>
                <a:lnTo>
                  <a:pt x="5323203" y="161809"/>
                </a:lnTo>
                <a:lnTo>
                  <a:pt x="5295625" y="126773"/>
                </a:lnTo>
                <a:lnTo>
                  <a:pt x="5264172" y="95262"/>
                </a:lnTo>
                <a:lnTo>
                  <a:pt x="5229194" y="67628"/>
                </a:lnTo>
                <a:lnTo>
                  <a:pt x="5191042" y="44225"/>
                </a:lnTo>
                <a:lnTo>
                  <a:pt x="5150067" y="25407"/>
                </a:lnTo>
                <a:lnTo>
                  <a:pt x="5106619" y="11528"/>
                </a:lnTo>
                <a:lnTo>
                  <a:pt x="5061051" y="2940"/>
                </a:lnTo>
                <a:lnTo>
                  <a:pt x="501371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8625873" y="10472186"/>
            <a:ext cx="5397500" cy="5683885"/>
          </a:xfrm>
          <a:custGeom>
            <a:avLst/>
            <a:gdLst/>
            <a:ahLst/>
            <a:cxnLst/>
            <a:rect l="l" t="t" r="r" b="b"/>
            <a:pathLst>
              <a:path w="5397500" h="5683884">
                <a:moveTo>
                  <a:pt x="5026362" y="0"/>
                </a:moveTo>
                <a:lnTo>
                  <a:pt x="380493" y="0"/>
                </a:lnTo>
                <a:lnTo>
                  <a:pt x="331727" y="3064"/>
                </a:lnTo>
                <a:lnTo>
                  <a:pt x="284695" y="12168"/>
                </a:lnTo>
                <a:lnTo>
                  <a:pt x="239812" y="26927"/>
                </a:lnTo>
                <a:lnTo>
                  <a:pt x="197493" y="46960"/>
                </a:lnTo>
                <a:lnTo>
                  <a:pt x="158152" y="71883"/>
                </a:lnTo>
                <a:lnTo>
                  <a:pt x="122205" y="101315"/>
                </a:lnTo>
                <a:lnTo>
                  <a:pt x="90066" y="134872"/>
                </a:lnTo>
                <a:lnTo>
                  <a:pt x="62150" y="172172"/>
                </a:lnTo>
                <a:lnTo>
                  <a:pt x="38872" y="212832"/>
                </a:lnTo>
                <a:lnTo>
                  <a:pt x="20646" y="256469"/>
                </a:lnTo>
                <a:lnTo>
                  <a:pt x="7888" y="302702"/>
                </a:lnTo>
                <a:lnTo>
                  <a:pt x="1011" y="351147"/>
                </a:lnTo>
                <a:lnTo>
                  <a:pt x="505" y="361266"/>
                </a:lnTo>
                <a:lnTo>
                  <a:pt x="0" y="370880"/>
                </a:lnTo>
                <a:lnTo>
                  <a:pt x="0" y="5312744"/>
                </a:lnTo>
                <a:lnTo>
                  <a:pt x="1011" y="5331971"/>
                </a:lnTo>
                <a:lnTo>
                  <a:pt x="9355" y="5387347"/>
                </a:lnTo>
                <a:lnTo>
                  <a:pt x="22341" y="5431817"/>
                </a:lnTo>
                <a:lnTo>
                  <a:pt x="40664" y="5474378"/>
                </a:lnTo>
                <a:lnTo>
                  <a:pt x="64005" y="5514415"/>
                </a:lnTo>
                <a:lnTo>
                  <a:pt x="92047" y="5551312"/>
                </a:lnTo>
                <a:lnTo>
                  <a:pt x="124470" y="5584453"/>
                </a:lnTo>
                <a:lnTo>
                  <a:pt x="194184" y="5634775"/>
                </a:lnTo>
                <a:lnTo>
                  <a:pt x="237866" y="5655864"/>
                </a:lnTo>
                <a:lnTo>
                  <a:pt x="283628" y="5671019"/>
                </a:lnTo>
                <a:lnTo>
                  <a:pt x="331244" y="5680265"/>
                </a:lnTo>
                <a:lnTo>
                  <a:pt x="380493" y="5683624"/>
                </a:lnTo>
                <a:lnTo>
                  <a:pt x="5035975" y="5683118"/>
                </a:lnTo>
                <a:lnTo>
                  <a:pt x="5084634" y="5677389"/>
                </a:lnTo>
                <a:lnTo>
                  <a:pt x="5086008" y="5677047"/>
                </a:lnTo>
                <a:lnTo>
                  <a:pt x="380493" y="5677047"/>
                </a:lnTo>
                <a:lnTo>
                  <a:pt x="332466" y="5674085"/>
                </a:lnTo>
                <a:lnTo>
                  <a:pt x="286140" y="5665158"/>
                </a:lnTo>
                <a:lnTo>
                  <a:pt x="241931" y="5650647"/>
                </a:lnTo>
                <a:lnTo>
                  <a:pt x="200252" y="5630932"/>
                </a:lnTo>
                <a:lnTo>
                  <a:pt x="161516" y="5606391"/>
                </a:lnTo>
                <a:lnTo>
                  <a:pt x="126139" y="5577407"/>
                </a:lnTo>
                <a:lnTo>
                  <a:pt x="94535" y="5544359"/>
                </a:lnTo>
                <a:lnTo>
                  <a:pt x="67116" y="5507627"/>
                </a:lnTo>
                <a:lnTo>
                  <a:pt x="44298" y="5467592"/>
                </a:lnTo>
                <a:lnTo>
                  <a:pt x="26495" y="5424633"/>
                </a:lnTo>
                <a:lnTo>
                  <a:pt x="14121" y="5379130"/>
                </a:lnTo>
                <a:lnTo>
                  <a:pt x="7589" y="5331465"/>
                </a:lnTo>
                <a:lnTo>
                  <a:pt x="6577" y="5312238"/>
                </a:lnTo>
                <a:lnTo>
                  <a:pt x="6098" y="5303131"/>
                </a:lnTo>
                <a:lnTo>
                  <a:pt x="6071" y="380493"/>
                </a:lnTo>
                <a:lnTo>
                  <a:pt x="6577" y="370880"/>
                </a:lnTo>
                <a:lnTo>
                  <a:pt x="6630" y="360760"/>
                </a:lnTo>
                <a:lnTo>
                  <a:pt x="7589" y="351653"/>
                </a:lnTo>
                <a:lnTo>
                  <a:pt x="8095" y="342545"/>
                </a:lnTo>
                <a:lnTo>
                  <a:pt x="15484" y="297552"/>
                </a:lnTo>
                <a:lnTo>
                  <a:pt x="28377" y="253816"/>
                </a:lnTo>
                <a:lnTo>
                  <a:pt x="46477" y="211950"/>
                </a:lnTo>
                <a:lnTo>
                  <a:pt x="69483" y="172569"/>
                </a:lnTo>
                <a:lnTo>
                  <a:pt x="97098" y="136289"/>
                </a:lnTo>
                <a:lnTo>
                  <a:pt x="129023" y="103725"/>
                </a:lnTo>
                <a:lnTo>
                  <a:pt x="196924" y="54615"/>
                </a:lnTo>
                <a:lnTo>
                  <a:pt x="240092" y="33774"/>
                </a:lnTo>
                <a:lnTo>
                  <a:pt x="285589" y="18665"/>
                </a:lnTo>
                <a:lnTo>
                  <a:pt x="332646" y="9522"/>
                </a:lnTo>
                <a:lnTo>
                  <a:pt x="380493" y="6577"/>
                </a:lnTo>
                <a:lnTo>
                  <a:pt x="5084577" y="6577"/>
                </a:lnTo>
                <a:lnTo>
                  <a:pt x="5075232" y="4503"/>
                </a:lnTo>
                <a:lnTo>
                  <a:pt x="5026362" y="0"/>
                </a:lnTo>
                <a:close/>
              </a:path>
              <a:path w="5397500" h="5683884">
                <a:moveTo>
                  <a:pt x="5084577" y="6577"/>
                </a:moveTo>
                <a:lnTo>
                  <a:pt x="5026362" y="6577"/>
                </a:lnTo>
                <a:lnTo>
                  <a:pt x="5035975" y="7083"/>
                </a:lnTo>
                <a:lnTo>
                  <a:pt x="5083767" y="12545"/>
                </a:lnTo>
                <a:lnTo>
                  <a:pt x="5129519" y="23847"/>
                </a:lnTo>
                <a:lnTo>
                  <a:pt x="5172850" y="40592"/>
                </a:lnTo>
                <a:lnTo>
                  <a:pt x="5213376" y="62384"/>
                </a:lnTo>
                <a:lnTo>
                  <a:pt x="5250714" y="88828"/>
                </a:lnTo>
                <a:lnTo>
                  <a:pt x="5284482" y="119527"/>
                </a:lnTo>
                <a:lnTo>
                  <a:pt x="5314296" y="154084"/>
                </a:lnTo>
                <a:lnTo>
                  <a:pt x="5339774" y="192103"/>
                </a:lnTo>
                <a:lnTo>
                  <a:pt x="5360533" y="233189"/>
                </a:lnTo>
                <a:lnTo>
                  <a:pt x="5376190" y="276944"/>
                </a:lnTo>
                <a:lnTo>
                  <a:pt x="5386361" y="322973"/>
                </a:lnTo>
                <a:lnTo>
                  <a:pt x="5390664" y="370880"/>
                </a:lnTo>
                <a:lnTo>
                  <a:pt x="5390664" y="5312744"/>
                </a:lnTo>
                <a:lnTo>
                  <a:pt x="5384685" y="5370174"/>
                </a:lnTo>
                <a:lnTo>
                  <a:pt x="5373380" y="5415936"/>
                </a:lnTo>
                <a:lnTo>
                  <a:pt x="5356639" y="5459264"/>
                </a:lnTo>
                <a:lnTo>
                  <a:pt x="5334855" y="5499779"/>
                </a:lnTo>
                <a:lnTo>
                  <a:pt x="5308423" y="5537100"/>
                </a:lnTo>
                <a:lnTo>
                  <a:pt x="5277737" y="5570849"/>
                </a:lnTo>
                <a:lnTo>
                  <a:pt x="5243191" y="5600644"/>
                </a:lnTo>
                <a:lnTo>
                  <a:pt x="5205179" y="5626108"/>
                </a:lnTo>
                <a:lnTo>
                  <a:pt x="5164096" y="5646860"/>
                </a:lnTo>
                <a:lnTo>
                  <a:pt x="5120336" y="5662520"/>
                </a:lnTo>
                <a:lnTo>
                  <a:pt x="5074293" y="5672709"/>
                </a:lnTo>
                <a:lnTo>
                  <a:pt x="5026362" y="5677047"/>
                </a:lnTo>
                <a:lnTo>
                  <a:pt x="5086008" y="5677047"/>
                </a:lnTo>
                <a:lnTo>
                  <a:pt x="5131229" y="5665783"/>
                </a:lnTo>
                <a:lnTo>
                  <a:pt x="5175365" y="5648693"/>
                </a:lnTo>
                <a:lnTo>
                  <a:pt x="5216648" y="5626511"/>
                </a:lnTo>
                <a:lnTo>
                  <a:pt x="5254682" y="5599628"/>
                </a:lnTo>
                <a:lnTo>
                  <a:pt x="5289071" y="5568436"/>
                </a:lnTo>
                <a:lnTo>
                  <a:pt x="5319420" y="5533327"/>
                </a:lnTo>
                <a:lnTo>
                  <a:pt x="5345335" y="5494693"/>
                </a:lnTo>
                <a:lnTo>
                  <a:pt x="5366419" y="5452926"/>
                </a:lnTo>
                <a:lnTo>
                  <a:pt x="5382277" y="5408417"/>
                </a:lnTo>
                <a:lnTo>
                  <a:pt x="5392515" y="5361560"/>
                </a:lnTo>
                <a:lnTo>
                  <a:pt x="5396736" y="5312744"/>
                </a:lnTo>
                <a:lnTo>
                  <a:pt x="5397242" y="5303131"/>
                </a:lnTo>
                <a:lnTo>
                  <a:pt x="5397242" y="380493"/>
                </a:lnTo>
                <a:lnTo>
                  <a:pt x="5396736" y="370880"/>
                </a:lnTo>
                <a:lnTo>
                  <a:pt x="5396736" y="360760"/>
                </a:lnTo>
                <a:lnTo>
                  <a:pt x="5390927" y="312020"/>
                </a:lnTo>
                <a:lnTo>
                  <a:pt x="5379281" y="265425"/>
                </a:lnTo>
                <a:lnTo>
                  <a:pt x="5362182" y="221349"/>
                </a:lnTo>
                <a:lnTo>
                  <a:pt x="5340014" y="180168"/>
                </a:lnTo>
                <a:lnTo>
                  <a:pt x="5313163" y="142258"/>
                </a:lnTo>
                <a:lnTo>
                  <a:pt x="5282012" y="107994"/>
                </a:lnTo>
                <a:lnTo>
                  <a:pt x="5246947" y="77751"/>
                </a:lnTo>
                <a:lnTo>
                  <a:pt x="5208352" y="51905"/>
                </a:lnTo>
                <a:lnTo>
                  <a:pt x="5166611" y="30832"/>
                </a:lnTo>
                <a:lnTo>
                  <a:pt x="5122110" y="14906"/>
                </a:lnTo>
                <a:lnTo>
                  <a:pt x="5084577" y="657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22952" y="9320586"/>
            <a:ext cx="8441690" cy="10634345"/>
          </a:xfrm>
          <a:custGeom>
            <a:avLst/>
            <a:gdLst/>
            <a:ahLst/>
            <a:cxnLst/>
            <a:rect l="l" t="t" r="r" b="b"/>
            <a:pathLst>
              <a:path w="8441690" h="10634344">
                <a:moveTo>
                  <a:pt x="7850718" y="0"/>
                </a:moveTo>
                <a:lnTo>
                  <a:pt x="590979" y="0"/>
                </a:lnTo>
                <a:lnTo>
                  <a:pt x="542514" y="1959"/>
                </a:lnTo>
                <a:lnTo>
                  <a:pt x="495128" y="7735"/>
                </a:lnTo>
                <a:lnTo>
                  <a:pt x="448971" y="17177"/>
                </a:lnTo>
                <a:lnTo>
                  <a:pt x="404197" y="30131"/>
                </a:lnTo>
                <a:lnTo>
                  <a:pt x="360958" y="46446"/>
                </a:lnTo>
                <a:lnTo>
                  <a:pt x="319405" y="65970"/>
                </a:lnTo>
                <a:lnTo>
                  <a:pt x="279692" y="88550"/>
                </a:lnTo>
                <a:lnTo>
                  <a:pt x="241969" y="114034"/>
                </a:lnTo>
                <a:lnTo>
                  <a:pt x="206390" y="142270"/>
                </a:lnTo>
                <a:lnTo>
                  <a:pt x="173106" y="173106"/>
                </a:lnTo>
                <a:lnTo>
                  <a:pt x="142270" y="206390"/>
                </a:lnTo>
                <a:lnTo>
                  <a:pt x="114034" y="241969"/>
                </a:lnTo>
                <a:lnTo>
                  <a:pt x="88550" y="279692"/>
                </a:lnTo>
                <a:lnTo>
                  <a:pt x="65970" y="319405"/>
                </a:lnTo>
                <a:lnTo>
                  <a:pt x="46446" y="360958"/>
                </a:lnTo>
                <a:lnTo>
                  <a:pt x="30131" y="404197"/>
                </a:lnTo>
                <a:lnTo>
                  <a:pt x="17177" y="448971"/>
                </a:lnTo>
                <a:lnTo>
                  <a:pt x="7735" y="495128"/>
                </a:lnTo>
                <a:lnTo>
                  <a:pt x="1959" y="542514"/>
                </a:lnTo>
                <a:lnTo>
                  <a:pt x="0" y="590979"/>
                </a:lnTo>
                <a:lnTo>
                  <a:pt x="0" y="10043110"/>
                </a:lnTo>
                <a:lnTo>
                  <a:pt x="1959" y="10091575"/>
                </a:lnTo>
                <a:lnTo>
                  <a:pt x="7735" y="10138962"/>
                </a:lnTo>
                <a:lnTo>
                  <a:pt x="17177" y="10185118"/>
                </a:lnTo>
                <a:lnTo>
                  <a:pt x="30131" y="10229892"/>
                </a:lnTo>
                <a:lnTo>
                  <a:pt x="46446" y="10273132"/>
                </a:lnTo>
                <a:lnTo>
                  <a:pt x="65970" y="10314684"/>
                </a:lnTo>
                <a:lnTo>
                  <a:pt x="88550" y="10354398"/>
                </a:lnTo>
                <a:lnTo>
                  <a:pt x="114034" y="10392120"/>
                </a:lnTo>
                <a:lnTo>
                  <a:pt x="142270" y="10427699"/>
                </a:lnTo>
                <a:lnTo>
                  <a:pt x="173106" y="10460983"/>
                </a:lnTo>
                <a:lnTo>
                  <a:pt x="206390" y="10491819"/>
                </a:lnTo>
                <a:lnTo>
                  <a:pt x="241969" y="10520055"/>
                </a:lnTo>
                <a:lnTo>
                  <a:pt x="279692" y="10545539"/>
                </a:lnTo>
                <a:lnTo>
                  <a:pt x="319405" y="10568119"/>
                </a:lnTo>
                <a:lnTo>
                  <a:pt x="360958" y="10587643"/>
                </a:lnTo>
                <a:lnTo>
                  <a:pt x="404197" y="10603958"/>
                </a:lnTo>
                <a:lnTo>
                  <a:pt x="448971" y="10616912"/>
                </a:lnTo>
                <a:lnTo>
                  <a:pt x="495128" y="10626354"/>
                </a:lnTo>
                <a:lnTo>
                  <a:pt x="542514" y="10632131"/>
                </a:lnTo>
                <a:lnTo>
                  <a:pt x="590979" y="10634090"/>
                </a:lnTo>
                <a:lnTo>
                  <a:pt x="7850718" y="10634090"/>
                </a:lnTo>
                <a:lnTo>
                  <a:pt x="7899179" y="10632131"/>
                </a:lnTo>
                <a:lnTo>
                  <a:pt x="7946555" y="10626354"/>
                </a:lnTo>
                <a:lnTo>
                  <a:pt x="7992695" y="10616912"/>
                </a:lnTo>
                <a:lnTo>
                  <a:pt x="8037447" y="10603958"/>
                </a:lnTo>
                <a:lnTo>
                  <a:pt x="8080660" y="10587643"/>
                </a:lnTo>
                <a:lnTo>
                  <a:pt x="8122182" y="10568119"/>
                </a:lnTo>
                <a:lnTo>
                  <a:pt x="8161863" y="10545539"/>
                </a:lnTo>
                <a:lnTo>
                  <a:pt x="8199550" y="10520055"/>
                </a:lnTo>
                <a:lnTo>
                  <a:pt x="8235092" y="10491819"/>
                </a:lnTo>
                <a:lnTo>
                  <a:pt x="8268337" y="10460983"/>
                </a:lnTo>
                <a:lnTo>
                  <a:pt x="8299136" y="10427699"/>
                </a:lnTo>
                <a:lnTo>
                  <a:pt x="8327335" y="10392120"/>
                </a:lnTo>
                <a:lnTo>
                  <a:pt x="8352783" y="10354398"/>
                </a:lnTo>
                <a:lnTo>
                  <a:pt x="8375330" y="10314684"/>
                </a:lnTo>
                <a:lnTo>
                  <a:pt x="8394823" y="10273132"/>
                </a:lnTo>
                <a:lnTo>
                  <a:pt x="8411112" y="10229892"/>
                </a:lnTo>
                <a:lnTo>
                  <a:pt x="8424045" y="10185118"/>
                </a:lnTo>
                <a:lnTo>
                  <a:pt x="8433470" y="10138962"/>
                </a:lnTo>
                <a:lnTo>
                  <a:pt x="8439236" y="10091575"/>
                </a:lnTo>
                <a:lnTo>
                  <a:pt x="8441191" y="10043110"/>
                </a:lnTo>
                <a:lnTo>
                  <a:pt x="8441191" y="590979"/>
                </a:lnTo>
                <a:lnTo>
                  <a:pt x="8439236" y="542514"/>
                </a:lnTo>
                <a:lnTo>
                  <a:pt x="8433470" y="495128"/>
                </a:lnTo>
                <a:lnTo>
                  <a:pt x="8424045" y="448971"/>
                </a:lnTo>
                <a:lnTo>
                  <a:pt x="8411112" y="404197"/>
                </a:lnTo>
                <a:lnTo>
                  <a:pt x="8394823" y="360958"/>
                </a:lnTo>
                <a:lnTo>
                  <a:pt x="8375330" y="319405"/>
                </a:lnTo>
                <a:lnTo>
                  <a:pt x="8352783" y="279692"/>
                </a:lnTo>
                <a:lnTo>
                  <a:pt x="8327335" y="241969"/>
                </a:lnTo>
                <a:lnTo>
                  <a:pt x="8299136" y="206390"/>
                </a:lnTo>
                <a:lnTo>
                  <a:pt x="8268337" y="173106"/>
                </a:lnTo>
                <a:lnTo>
                  <a:pt x="8235092" y="142270"/>
                </a:lnTo>
                <a:lnTo>
                  <a:pt x="8199550" y="114034"/>
                </a:lnTo>
                <a:lnTo>
                  <a:pt x="8161863" y="88550"/>
                </a:lnTo>
                <a:lnTo>
                  <a:pt x="8122182" y="65970"/>
                </a:lnTo>
                <a:lnTo>
                  <a:pt x="8080660" y="46446"/>
                </a:lnTo>
                <a:lnTo>
                  <a:pt x="8037447" y="30131"/>
                </a:lnTo>
                <a:lnTo>
                  <a:pt x="7992695" y="17177"/>
                </a:lnTo>
                <a:lnTo>
                  <a:pt x="7946555" y="7735"/>
                </a:lnTo>
                <a:lnTo>
                  <a:pt x="7899179" y="1959"/>
                </a:lnTo>
                <a:lnTo>
                  <a:pt x="78507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19916" y="9317550"/>
            <a:ext cx="8448040" cy="10640695"/>
          </a:xfrm>
          <a:custGeom>
            <a:avLst/>
            <a:gdLst/>
            <a:ahLst/>
            <a:cxnLst/>
            <a:rect l="l" t="t" r="r" b="b"/>
            <a:pathLst>
              <a:path w="8448040" h="10640694">
                <a:moveTo>
                  <a:pt x="7853754" y="0"/>
                </a:moveTo>
                <a:lnTo>
                  <a:pt x="594015" y="0"/>
                </a:lnTo>
                <a:lnTo>
                  <a:pt x="545545" y="1974"/>
                </a:lnTo>
                <a:lnTo>
                  <a:pt x="498058" y="7770"/>
                </a:lnTo>
                <a:lnTo>
                  <a:pt x="451717" y="17244"/>
                </a:lnTo>
                <a:lnTo>
                  <a:pt x="406689" y="30255"/>
                </a:lnTo>
                <a:lnTo>
                  <a:pt x="363139" y="46659"/>
                </a:lnTo>
                <a:lnTo>
                  <a:pt x="321230" y="66314"/>
                </a:lnTo>
                <a:lnTo>
                  <a:pt x="281130" y="89079"/>
                </a:lnTo>
                <a:lnTo>
                  <a:pt x="243002" y="114809"/>
                </a:lnTo>
                <a:lnTo>
                  <a:pt x="207013" y="143365"/>
                </a:lnTo>
                <a:lnTo>
                  <a:pt x="173327" y="174601"/>
                </a:lnTo>
                <a:lnTo>
                  <a:pt x="142109" y="208378"/>
                </a:lnTo>
                <a:lnTo>
                  <a:pt x="113525" y="244551"/>
                </a:lnTo>
                <a:lnTo>
                  <a:pt x="87740" y="282978"/>
                </a:lnTo>
                <a:lnTo>
                  <a:pt x="64919" y="323518"/>
                </a:lnTo>
                <a:lnTo>
                  <a:pt x="45227" y="366028"/>
                </a:lnTo>
                <a:lnTo>
                  <a:pt x="28829" y="410365"/>
                </a:lnTo>
                <a:lnTo>
                  <a:pt x="15891" y="456387"/>
                </a:lnTo>
                <a:lnTo>
                  <a:pt x="6577" y="503951"/>
                </a:lnTo>
                <a:lnTo>
                  <a:pt x="505" y="563656"/>
                </a:lnTo>
                <a:lnTo>
                  <a:pt x="0" y="594015"/>
                </a:lnTo>
                <a:lnTo>
                  <a:pt x="0" y="10046146"/>
                </a:lnTo>
                <a:lnTo>
                  <a:pt x="3035" y="10106864"/>
                </a:lnTo>
                <a:lnTo>
                  <a:pt x="12143" y="10166063"/>
                </a:lnTo>
                <a:lnTo>
                  <a:pt x="25174" y="10218357"/>
                </a:lnTo>
                <a:lnTo>
                  <a:pt x="42833" y="10268785"/>
                </a:lnTo>
                <a:lnTo>
                  <a:pt x="64940" y="10317145"/>
                </a:lnTo>
                <a:lnTo>
                  <a:pt x="91319" y="10363232"/>
                </a:lnTo>
                <a:lnTo>
                  <a:pt x="121789" y="10406846"/>
                </a:lnTo>
                <a:lnTo>
                  <a:pt x="156174" y="10447782"/>
                </a:lnTo>
                <a:lnTo>
                  <a:pt x="194294" y="10485839"/>
                </a:lnTo>
                <a:lnTo>
                  <a:pt x="238314" y="10522270"/>
                </a:lnTo>
                <a:lnTo>
                  <a:pt x="277581" y="10549233"/>
                </a:lnTo>
                <a:lnTo>
                  <a:pt x="318917" y="10572921"/>
                </a:lnTo>
                <a:lnTo>
                  <a:pt x="362030" y="10593225"/>
                </a:lnTo>
                <a:lnTo>
                  <a:pt x="406627" y="10610034"/>
                </a:lnTo>
                <a:lnTo>
                  <a:pt x="452416" y="10623242"/>
                </a:lnTo>
                <a:lnTo>
                  <a:pt x="499106" y="10632738"/>
                </a:lnTo>
                <a:lnTo>
                  <a:pt x="546403" y="10638414"/>
                </a:lnTo>
                <a:lnTo>
                  <a:pt x="594015" y="10640162"/>
                </a:lnTo>
                <a:lnTo>
                  <a:pt x="7853754" y="10640162"/>
                </a:lnTo>
                <a:lnTo>
                  <a:pt x="7884112" y="10639656"/>
                </a:lnTo>
                <a:lnTo>
                  <a:pt x="7914471" y="10637126"/>
                </a:lnTo>
                <a:lnTo>
                  <a:pt x="7935874" y="10634090"/>
                </a:lnTo>
                <a:lnTo>
                  <a:pt x="594015" y="10634090"/>
                </a:lnTo>
                <a:lnTo>
                  <a:pt x="546019" y="10632062"/>
                </a:lnTo>
                <a:lnTo>
                  <a:pt x="499019" y="10626283"/>
                </a:lnTo>
                <a:lnTo>
                  <a:pt x="453174" y="10616891"/>
                </a:lnTo>
                <a:lnTo>
                  <a:pt x="408643" y="10604022"/>
                </a:lnTo>
                <a:lnTo>
                  <a:pt x="365587" y="10587813"/>
                </a:lnTo>
                <a:lnTo>
                  <a:pt x="324165" y="10568403"/>
                </a:lnTo>
                <a:lnTo>
                  <a:pt x="284536" y="10545929"/>
                </a:lnTo>
                <a:lnTo>
                  <a:pt x="246861" y="10520527"/>
                </a:lnTo>
                <a:lnTo>
                  <a:pt x="211298" y="10492335"/>
                </a:lnTo>
                <a:lnTo>
                  <a:pt x="178008" y="10461490"/>
                </a:lnTo>
                <a:lnTo>
                  <a:pt x="147150" y="10428130"/>
                </a:lnTo>
                <a:lnTo>
                  <a:pt x="118883" y="10392391"/>
                </a:lnTo>
                <a:lnTo>
                  <a:pt x="93368" y="10354412"/>
                </a:lnTo>
                <a:lnTo>
                  <a:pt x="70764" y="10314329"/>
                </a:lnTo>
                <a:lnTo>
                  <a:pt x="51230" y="10272279"/>
                </a:lnTo>
                <a:lnTo>
                  <a:pt x="34927" y="10228400"/>
                </a:lnTo>
                <a:lnTo>
                  <a:pt x="22013" y="10182829"/>
                </a:lnTo>
                <a:lnTo>
                  <a:pt x="12649" y="10135704"/>
                </a:lnTo>
                <a:lnTo>
                  <a:pt x="7083" y="10076505"/>
                </a:lnTo>
                <a:lnTo>
                  <a:pt x="6071" y="10046146"/>
                </a:lnTo>
                <a:lnTo>
                  <a:pt x="6071" y="594015"/>
                </a:lnTo>
                <a:lnTo>
                  <a:pt x="9107" y="533804"/>
                </a:lnTo>
                <a:lnTo>
                  <a:pt x="18215" y="475617"/>
                </a:lnTo>
                <a:lnTo>
                  <a:pt x="31074" y="424232"/>
                </a:lnTo>
                <a:lnTo>
                  <a:pt x="48630" y="374285"/>
                </a:lnTo>
                <a:lnTo>
                  <a:pt x="70654" y="326140"/>
                </a:lnTo>
                <a:lnTo>
                  <a:pt x="96918" y="280162"/>
                </a:lnTo>
                <a:lnTo>
                  <a:pt x="127190" y="236716"/>
                </a:lnTo>
                <a:lnTo>
                  <a:pt x="161244" y="196165"/>
                </a:lnTo>
                <a:lnTo>
                  <a:pt x="198848" y="158876"/>
                </a:lnTo>
                <a:lnTo>
                  <a:pt x="242362" y="122952"/>
                </a:lnTo>
                <a:lnTo>
                  <a:pt x="281671" y="96131"/>
                </a:lnTo>
                <a:lnTo>
                  <a:pt x="322600" y="72671"/>
                </a:lnTo>
                <a:lnTo>
                  <a:pt x="365003" y="52645"/>
                </a:lnTo>
                <a:lnTo>
                  <a:pt x="408733" y="36126"/>
                </a:lnTo>
                <a:lnTo>
                  <a:pt x="453645" y="23187"/>
                </a:lnTo>
                <a:lnTo>
                  <a:pt x="499594" y="13900"/>
                </a:lnTo>
                <a:lnTo>
                  <a:pt x="546432" y="8340"/>
                </a:lnTo>
                <a:lnTo>
                  <a:pt x="594015" y="6577"/>
                </a:lnTo>
                <a:lnTo>
                  <a:pt x="7939464" y="6577"/>
                </a:lnTo>
                <a:lnTo>
                  <a:pt x="7932313" y="5343"/>
                </a:lnTo>
                <a:lnTo>
                  <a:pt x="7884112" y="1011"/>
                </a:lnTo>
                <a:lnTo>
                  <a:pt x="7853754" y="0"/>
                </a:lnTo>
                <a:close/>
              </a:path>
              <a:path w="8448040" h="10640694">
                <a:moveTo>
                  <a:pt x="7939464" y="6577"/>
                </a:moveTo>
                <a:lnTo>
                  <a:pt x="7853754" y="6577"/>
                </a:lnTo>
                <a:lnTo>
                  <a:pt x="7884112" y="7083"/>
                </a:lnTo>
                <a:lnTo>
                  <a:pt x="7913965" y="9613"/>
                </a:lnTo>
                <a:lnTo>
                  <a:pt x="7961278" y="16326"/>
                </a:lnTo>
                <a:lnTo>
                  <a:pt x="8007278" y="26730"/>
                </a:lnTo>
                <a:lnTo>
                  <a:pt x="8051813" y="40665"/>
                </a:lnTo>
                <a:lnTo>
                  <a:pt x="8094732" y="57970"/>
                </a:lnTo>
                <a:lnTo>
                  <a:pt x="8135882" y="78484"/>
                </a:lnTo>
                <a:lnTo>
                  <a:pt x="8175110" y="102047"/>
                </a:lnTo>
                <a:lnTo>
                  <a:pt x="8212266" y="128499"/>
                </a:lnTo>
                <a:lnTo>
                  <a:pt x="8247197" y="157678"/>
                </a:lnTo>
                <a:lnTo>
                  <a:pt x="8279751" y="189424"/>
                </a:lnTo>
                <a:lnTo>
                  <a:pt x="8309775" y="223577"/>
                </a:lnTo>
                <a:lnTo>
                  <a:pt x="8337119" y="259976"/>
                </a:lnTo>
                <a:lnTo>
                  <a:pt x="8361630" y="298460"/>
                </a:lnTo>
                <a:lnTo>
                  <a:pt x="8383155" y="338868"/>
                </a:lnTo>
                <a:lnTo>
                  <a:pt x="8401544" y="381041"/>
                </a:lnTo>
                <a:lnTo>
                  <a:pt x="8416643" y="424818"/>
                </a:lnTo>
                <a:lnTo>
                  <a:pt x="8428301" y="470037"/>
                </a:lnTo>
                <a:lnTo>
                  <a:pt x="8436366" y="516539"/>
                </a:lnTo>
                <a:lnTo>
                  <a:pt x="8440686" y="564162"/>
                </a:lnTo>
                <a:lnTo>
                  <a:pt x="8441192" y="594015"/>
                </a:lnTo>
                <a:lnTo>
                  <a:pt x="8441192" y="10046146"/>
                </a:lnTo>
                <a:lnTo>
                  <a:pt x="8438156" y="10106358"/>
                </a:lnTo>
                <a:lnTo>
                  <a:pt x="8431514" y="10153660"/>
                </a:lnTo>
                <a:lnTo>
                  <a:pt x="8421160" y="10199657"/>
                </a:lnTo>
                <a:lnTo>
                  <a:pt x="8407256" y="10244197"/>
                </a:lnTo>
                <a:lnTo>
                  <a:pt x="8389965" y="10287125"/>
                </a:lnTo>
                <a:lnTo>
                  <a:pt x="8369450" y="10328289"/>
                </a:lnTo>
                <a:lnTo>
                  <a:pt x="8345875" y="10367535"/>
                </a:lnTo>
                <a:lnTo>
                  <a:pt x="8319403" y="10404709"/>
                </a:lnTo>
                <a:lnTo>
                  <a:pt x="8290196" y="10439660"/>
                </a:lnTo>
                <a:lnTo>
                  <a:pt x="8258417" y="10472232"/>
                </a:lnTo>
                <a:lnTo>
                  <a:pt x="8224231" y="10502273"/>
                </a:lnTo>
                <a:lnTo>
                  <a:pt x="8187799" y="10529629"/>
                </a:lnTo>
                <a:lnTo>
                  <a:pt x="8149285" y="10554148"/>
                </a:lnTo>
                <a:lnTo>
                  <a:pt x="8108852" y="10575675"/>
                </a:lnTo>
                <a:lnTo>
                  <a:pt x="8066663" y="10594058"/>
                </a:lnTo>
                <a:lnTo>
                  <a:pt x="8022880" y="10609143"/>
                </a:lnTo>
                <a:lnTo>
                  <a:pt x="7977668" y="10620777"/>
                </a:lnTo>
                <a:lnTo>
                  <a:pt x="7931189" y="10628807"/>
                </a:lnTo>
                <a:lnTo>
                  <a:pt x="7883606" y="10633078"/>
                </a:lnTo>
                <a:lnTo>
                  <a:pt x="7853248" y="10634090"/>
                </a:lnTo>
                <a:lnTo>
                  <a:pt x="7935874" y="10634090"/>
                </a:lnTo>
                <a:lnTo>
                  <a:pt x="8008650" y="10619840"/>
                </a:lnTo>
                <a:lnTo>
                  <a:pt x="8053648" y="10605744"/>
                </a:lnTo>
                <a:lnTo>
                  <a:pt x="8097040" y="10588232"/>
                </a:lnTo>
                <a:lnTo>
                  <a:pt x="8138666" y="10567468"/>
                </a:lnTo>
                <a:lnTo>
                  <a:pt x="8178367" y="10543618"/>
                </a:lnTo>
                <a:lnTo>
                  <a:pt x="8215985" y="10516845"/>
                </a:lnTo>
                <a:lnTo>
                  <a:pt x="8251360" y="10487314"/>
                </a:lnTo>
                <a:lnTo>
                  <a:pt x="8284333" y="10455190"/>
                </a:lnTo>
                <a:lnTo>
                  <a:pt x="8314745" y="10420636"/>
                </a:lnTo>
                <a:lnTo>
                  <a:pt x="8342437" y="10383819"/>
                </a:lnTo>
                <a:lnTo>
                  <a:pt x="8367250" y="10344901"/>
                </a:lnTo>
                <a:lnTo>
                  <a:pt x="8389025" y="10304047"/>
                </a:lnTo>
                <a:lnTo>
                  <a:pt x="8407602" y="10261423"/>
                </a:lnTo>
                <a:lnTo>
                  <a:pt x="8422823" y="10217192"/>
                </a:lnTo>
                <a:lnTo>
                  <a:pt x="8434529" y="10171519"/>
                </a:lnTo>
                <a:lnTo>
                  <a:pt x="8442560" y="10124569"/>
                </a:lnTo>
                <a:lnTo>
                  <a:pt x="8446757" y="10076505"/>
                </a:lnTo>
                <a:lnTo>
                  <a:pt x="8447769" y="10046146"/>
                </a:lnTo>
                <a:lnTo>
                  <a:pt x="8447769" y="594015"/>
                </a:lnTo>
                <a:lnTo>
                  <a:pt x="8444733" y="533298"/>
                </a:lnTo>
                <a:lnTo>
                  <a:pt x="8437791" y="485423"/>
                </a:lnTo>
                <a:lnTo>
                  <a:pt x="8427160" y="438886"/>
                </a:lnTo>
                <a:lnTo>
                  <a:pt x="8412999" y="393839"/>
                </a:lnTo>
                <a:lnTo>
                  <a:pt x="8395464" y="350435"/>
                </a:lnTo>
                <a:lnTo>
                  <a:pt x="8374714" y="308827"/>
                </a:lnTo>
                <a:lnTo>
                  <a:pt x="8350907" y="269169"/>
                </a:lnTo>
                <a:lnTo>
                  <a:pt x="8324199" y="231613"/>
                </a:lnTo>
                <a:lnTo>
                  <a:pt x="8294750" y="196313"/>
                </a:lnTo>
                <a:lnTo>
                  <a:pt x="8262715" y="163420"/>
                </a:lnTo>
                <a:lnTo>
                  <a:pt x="8228254" y="133089"/>
                </a:lnTo>
                <a:lnTo>
                  <a:pt x="8191523" y="105473"/>
                </a:lnTo>
                <a:lnTo>
                  <a:pt x="8152681" y="80723"/>
                </a:lnTo>
                <a:lnTo>
                  <a:pt x="8111884" y="58994"/>
                </a:lnTo>
                <a:lnTo>
                  <a:pt x="8069292" y="40439"/>
                </a:lnTo>
                <a:lnTo>
                  <a:pt x="8025061" y="25210"/>
                </a:lnTo>
                <a:lnTo>
                  <a:pt x="7979349" y="13460"/>
                </a:lnTo>
                <a:lnTo>
                  <a:pt x="7939464" y="657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8645100" y="16308615"/>
            <a:ext cx="5365115" cy="2533650"/>
          </a:xfrm>
          <a:custGeom>
            <a:avLst/>
            <a:gdLst/>
            <a:ahLst/>
            <a:cxnLst/>
            <a:rect l="l" t="t" r="r" b="b"/>
            <a:pathLst>
              <a:path w="5365115" h="2533650">
                <a:moveTo>
                  <a:pt x="4942370" y="0"/>
                </a:moveTo>
                <a:lnTo>
                  <a:pt x="422489" y="0"/>
                </a:lnTo>
                <a:lnTo>
                  <a:pt x="373233" y="2836"/>
                </a:lnTo>
                <a:lnTo>
                  <a:pt x="325641" y="11134"/>
                </a:lnTo>
                <a:lnTo>
                  <a:pt x="280033" y="24579"/>
                </a:lnTo>
                <a:lnTo>
                  <a:pt x="236724" y="42855"/>
                </a:lnTo>
                <a:lnTo>
                  <a:pt x="196033" y="65648"/>
                </a:lnTo>
                <a:lnTo>
                  <a:pt x="158277" y="92642"/>
                </a:lnTo>
                <a:lnTo>
                  <a:pt x="123774" y="123521"/>
                </a:lnTo>
                <a:lnTo>
                  <a:pt x="92841" y="157970"/>
                </a:lnTo>
                <a:lnTo>
                  <a:pt x="65796" y="195674"/>
                </a:lnTo>
                <a:lnTo>
                  <a:pt x="42956" y="236318"/>
                </a:lnTo>
                <a:lnTo>
                  <a:pt x="24639" y="279586"/>
                </a:lnTo>
                <a:lnTo>
                  <a:pt x="11162" y="325163"/>
                </a:lnTo>
                <a:lnTo>
                  <a:pt x="2843" y="372734"/>
                </a:lnTo>
                <a:lnTo>
                  <a:pt x="0" y="421983"/>
                </a:lnTo>
                <a:lnTo>
                  <a:pt x="0" y="2110930"/>
                </a:lnTo>
                <a:lnTo>
                  <a:pt x="2843" y="2160186"/>
                </a:lnTo>
                <a:lnTo>
                  <a:pt x="11162" y="2207778"/>
                </a:lnTo>
                <a:lnTo>
                  <a:pt x="24639" y="2253387"/>
                </a:lnTo>
                <a:lnTo>
                  <a:pt x="42956" y="2296695"/>
                </a:lnTo>
                <a:lnTo>
                  <a:pt x="65796" y="2337386"/>
                </a:lnTo>
                <a:lnTo>
                  <a:pt x="92841" y="2375142"/>
                </a:lnTo>
                <a:lnTo>
                  <a:pt x="123774" y="2409645"/>
                </a:lnTo>
                <a:lnTo>
                  <a:pt x="158277" y="2440578"/>
                </a:lnTo>
                <a:lnTo>
                  <a:pt x="196033" y="2467623"/>
                </a:lnTo>
                <a:lnTo>
                  <a:pt x="236724" y="2490463"/>
                </a:lnTo>
                <a:lnTo>
                  <a:pt x="280033" y="2508780"/>
                </a:lnTo>
                <a:lnTo>
                  <a:pt x="325641" y="2522257"/>
                </a:lnTo>
                <a:lnTo>
                  <a:pt x="373233" y="2530576"/>
                </a:lnTo>
                <a:lnTo>
                  <a:pt x="422489" y="2533420"/>
                </a:lnTo>
                <a:lnTo>
                  <a:pt x="4942370" y="2533420"/>
                </a:lnTo>
                <a:lnTo>
                  <a:pt x="4991626" y="2530576"/>
                </a:lnTo>
                <a:lnTo>
                  <a:pt x="5039218" y="2522257"/>
                </a:lnTo>
                <a:lnTo>
                  <a:pt x="5084826" y="2508780"/>
                </a:lnTo>
                <a:lnTo>
                  <a:pt x="5128135" y="2490463"/>
                </a:lnTo>
                <a:lnTo>
                  <a:pt x="5168826" y="2467623"/>
                </a:lnTo>
                <a:lnTo>
                  <a:pt x="5206582" y="2440578"/>
                </a:lnTo>
                <a:lnTo>
                  <a:pt x="5241085" y="2409645"/>
                </a:lnTo>
                <a:lnTo>
                  <a:pt x="5272018" y="2375142"/>
                </a:lnTo>
                <a:lnTo>
                  <a:pt x="5299063" y="2337386"/>
                </a:lnTo>
                <a:lnTo>
                  <a:pt x="5321903" y="2296695"/>
                </a:lnTo>
                <a:lnTo>
                  <a:pt x="5340220" y="2253387"/>
                </a:lnTo>
                <a:lnTo>
                  <a:pt x="5353697" y="2207778"/>
                </a:lnTo>
                <a:lnTo>
                  <a:pt x="5362016" y="2160186"/>
                </a:lnTo>
                <a:lnTo>
                  <a:pt x="5364859" y="2110930"/>
                </a:lnTo>
                <a:lnTo>
                  <a:pt x="5364859" y="421983"/>
                </a:lnTo>
                <a:lnTo>
                  <a:pt x="5362016" y="372734"/>
                </a:lnTo>
                <a:lnTo>
                  <a:pt x="5353697" y="325163"/>
                </a:lnTo>
                <a:lnTo>
                  <a:pt x="5340220" y="279586"/>
                </a:lnTo>
                <a:lnTo>
                  <a:pt x="5321903" y="236318"/>
                </a:lnTo>
                <a:lnTo>
                  <a:pt x="5299063" y="195674"/>
                </a:lnTo>
                <a:lnTo>
                  <a:pt x="5272018" y="157970"/>
                </a:lnTo>
                <a:lnTo>
                  <a:pt x="5241085" y="123521"/>
                </a:lnTo>
                <a:lnTo>
                  <a:pt x="5206582" y="92642"/>
                </a:lnTo>
                <a:lnTo>
                  <a:pt x="5168826" y="65648"/>
                </a:lnTo>
                <a:lnTo>
                  <a:pt x="5128135" y="42855"/>
                </a:lnTo>
                <a:lnTo>
                  <a:pt x="5084826" y="24579"/>
                </a:lnTo>
                <a:lnTo>
                  <a:pt x="5039218" y="11134"/>
                </a:lnTo>
                <a:lnTo>
                  <a:pt x="4991626" y="2836"/>
                </a:lnTo>
                <a:lnTo>
                  <a:pt x="49423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8642064" y="16317771"/>
            <a:ext cx="5371465" cy="2527300"/>
          </a:xfrm>
          <a:custGeom>
            <a:avLst/>
            <a:gdLst/>
            <a:ahLst/>
            <a:cxnLst/>
            <a:rect l="l" t="t" r="r" b="b"/>
            <a:pathLst>
              <a:path w="5371465" h="2527300">
                <a:moveTo>
                  <a:pt x="373488" y="0"/>
                </a:moveTo>
                <a:lnTo>
                  <a:pt x="332732" y="0"/>
                </a:lnTo>
                <a:lnTo>
                  <a:pt x="288837" y="12700"/>
                </a:lnTo>
                <a:lnTo>
                  <a:pt x="246977" y="38100"/>
                </a:lnTo>
                <a:lnTo>
                  <a:pt x="207428" y="50800"/>
                </a:lnTo>
                <a:lnTo>
                  <a:pt x="170466" y="76200"/>
                </a:lnTo>
                <a:lnTo>
                  <a:pt x="136366" y="101600"/>
                </a:lnTo>
                <a:lnTo>
                  <a:pt x="105406" y="139700"/>
                </a:lnTo>
                <a:lnTo>
                  <a:pt x="77860" y="177800"/>
                </a:lnTo>
                <a:lnTo>
                  <a:pt x="54005" y="215900"/>
                </a:lnTo>
                <a:lnTo>
                  <a:pt x="34117" y="254000"/>
                </a:lnTo>
                <a:lnTo>
                  <a:pt x="18471" y="292100"/>
                </a:lnTo>
                <a:lnTo>
                  <a:pt x="7344" y="342900"/>
                </a:lnTo>
                <a:lnTo>
                  <a:pt x="1011" y="381000"/>
                </a:lnTo>
                <a:lnTo>
                  <a:pt x="0" y="406400"/>
                </a:lnTo>
                <a:lnTo>
                  <a:pt x="0" y="2120900"/>
                </a:lnTo>
                <a:lnTo>
                  <a:pt x="1011" y="2146300"/>
                </a:lnTo>
                <a:lnTo>
                  <a:pt x="2023" y="2146300"/>
                </a:lnTo>
                <a:lnTo>
                  <a:pt x="10650" y="2209800"/>
                </a:lnTo>
                <a:lnTo>
                  <a:pt x="25221" y="2247900"/>
                </a:lnTo>
                <a:lnTo>
                  <a:pt x="45547" y="2298700"/>
                </a:lnTo>
                <a:lnTo>
                  <a:pt x="71436" y="2349500"/>
                </a:lnTo>
                <a:lnTo>
                  <a:pt x="102698" y="2387600"/>
                </a:lnTo>
                <a:lnTo>
                  <a:pt x="139143" y="2425700"/>
                </a:lnTo>
                <a:lnTo>
                  <a:pt x="154828" y="2438400"/>
                </a:lnTo>
                <a:lnTo>
                  <a:pt x="162924" y="2438400"/>
                </a:lnTo>
                <a:lnTo>
                  <a:pt x="201581" y="2476500"/>
                </a:lnTo>
                <a:lnTo>
                  <a:pt x="242978" y="2489200"/>
                </a:lnTo>
                <a:lnTo>
                  <a:pt x="286594" y="2514600"/>
                </a:lnTo>
                <a:lnTo>
                  <a:pt x="331905" y="2527300"/>
                </a:lnTo>
                <a:lnTo>
                  <a:pt x="366588" y="2527300"/>
                </a:lnTo>
                <a:lnTo>
                  <a:pt x="351384" y="2514600"/>
                </a:lnTo>
                <a:lnTo>
                  <a:pt x="301055" y="2514600"/>
                </a:lnTo>
                <a:lnTo>
                  <a:pt x="290936" y="2501900"/>
                </a:lnTo>
                <a:lnTo>
                  <a:pt x="271708" y="2501900"/>
                </a:lnTo>
                <a:lnTo>
                  <a:pt x="262095" y="2489200"/>
                </a:lnTo>
                <a:lnTo>
                  <a:pt x="243880" y="2489200"/>
                </a:lnTo>
                <a:lnTo>
                  <a:pt x="225665" y="2476500"/>
                </a:lnTo>
                <a:lnTo>
                  <a:pt x="217063" y="2476500"/>
                </a:lnTo>
                <a:lnTo>
                  <a:pt x="207956" y="2463800"/>
                </a:lnTo>
                <a:lnTo>
                  <a:pt x="197326" y="2463800"/>
                </a:lnTo>
                <a:lnTo>
                  <a:pt x="186885" y="2451100"/>
                </a:lnTo>
                <a:lnTo>
                  <a:pt x="176607" y="2451100"/>
                </a:lnTo>
                <a:lnTo>
                  <a:pt x="166465" y="2438400"/>
                </a:lnTo>
                <a:lnTo>
                  <a:pt x="158876" y="2425700"/>
                </a:lnTo>
                <a:lnTo>
                  <a:pt x="143697" y="2413000"/>
                </a:lnTo>
                <a:lnTo>
                  <a:pt x="129023" y="2400300"/>
                </a:lnTo>
                <a:lnTo>
                  <a:pt x="103569" y="2374900"/>
                </a:lnTo>
                <a:lnTo>
                  <a:pt x="80519" y="2349500"/>
                </a:lnTo>
                <a:lnTo>
                  <a:pt x="60344" y="2311400"/>
                </a:lnTo>
                <a:lnTo>
                  <a:pt x="43513" y="2286000"/>
                </a:lnTo>
                <a:lnTo>
                  <a:pt x="38960" y="2273300"/>
                </a:lnTo>
                <a:lnTo>
                  <a:pt x="39466" y="2273300"/>
                </a:lnTo>
                <a:lnTo>
                  <a:pt x="35418" y="2260600"/>
                </a:lnTo>
                <a:lnTo>
                  <a:pt x="28334" y="2247900"/>
                </a:lnTo>
                <a:lnTo>
                  <a:pt x="19227" y="2209800"/>
                </a:lnTo>
                <a:lnTo>
                  <a:pt x="19733" y="2209800"/>
                </a:lnTo>
                <a:lnTo>
                  <a:pt x="14673" y="2197100"/>
                </a:lnTo>
                <a:lnTo>
                  <a:pt x="12649" y="2184400"/>
                </a:lnTo>
                <a:lnTo>
                  <a:pt x="6577" y="2133600"/>
                </a:lnTo>
                <a:lnTo>
                  <a:pt x="6577" y="2120900"/>
                </a:lnTo>
                <a:lnTo>
                  <a:pt x="6071" y="2108200"/>
                </a:lnTo>
                <a:lnTo>
                  <a:pt x="6577" y="406400"/>
                </a:lnTo>
                <a:lnTo>
                  <a:pt x="8505" y="381000"/>
                </a:lnTo>
                <a:lnTo>
                  <a:pt x="12671" y="342900"/>
                </a:lnTo>
                <a:lnTo>
                  <a:pt x="19229" y="317500"/>
                </a:lnTo>
                <a:lnTo>
                  <a:pt x="28334" y="279400"/>
                </a:lnTo>
                <a:lnTo>
                  <a:pt x="31876" y="279400"/>
                </a:lnTo>
                <a:lnTo>
                  <a:pt x="35418" y="266700"/>
                </a:lnTo>
                <a:lnTo>
                  <a:pt x="43513" y="241300"/>
                </a:lnTo>
                <a:lnTo>
                  <a:pt x="47561" y="241300"/>
                </a:lnTo>
                <a:lnTo>
                  <a:pt x="52115" y="228600"/>
                </a:lnTo>
                <a:lnTo>
                  <a:pt x="57175" y="215900"/>
                </a:lnTo>
                <a:lnTo>
                  <a:pt x="61729" y="215900"/>
                </a:lnTo>
                <a:lnTo>
                  <a:pt x="69548" y="203200"/>
                </a:lnTo>
                <a:lnTo>
                  <a:pt x="77822" y="190500"/>
                </a:lnTo>
                <a:lnTo>
                  <a:pt x="86524" y="177800"/>
                </a:lnTo>
                <a:lnTo>
                  <a:pt x="95629" y="165100"/>
                </a:lnTo>
                <a:lnTo>
                  <a:pt x="102207" y="152400"/>
                </a:lnTo>
                <a:lnTo>
                  <a:pt x="115362" y="139700"/>
                </a:lnTo>
                <a:lnTo>
                  <a:pt x="129023" y="127000"/>
                </a:lnTo>
                <a:lnTo>
                  <a:pt x="143697" y="114300"/>
                </a:lnTo>
                <a:lnTo>
                  <a:pt x="158876" y="101600"/>
                </a:lnTo>
                <a:lnTo>
                  <a:pt x="166465" y="88900"/>
                </a:lnTo>
                <a:lnTo>
                  <a:pt x="174561" y="88900"/>
                </a:lnTo>
                <a:lnTo>
                  <a:pt x="182657" y="76200"/>
                </a:lnTo>
                <a:lnTo>
                  <a:pt x="191258" y="76200"/>
                </a:lnTo>
                <a:lnTo>
                  <a:pt x="199354" y="63500"/>
                </a:lnTo>
                <a:lnTo>
                  <a:pt x="207956" y="63500"/>
                </a:lnTo>
                <a:lnTo>
                  <a:pt x="217063" y="50800"/>
                </a:lnTo>
                <a:lnTo>
                  <a:pt x="225665" y="50800"/>
                </a:lnTo>
                <a:lnTo>
                  <a:pt x="272906" y="25400"/>
                </a:lnTo>
                <a:lnTo>
                  <a:pt x="373488" y="0"/>
                </a:lnTo>
                <a:close/>
              </a:path>
              <a:path w="5371465" h="2527300">
                <a:moveTo>
                  <a:pt x="5059670" y="2514600"/>
                </a:moveTo>
                <a:lnTo>
                  <a:pt x="5019784" y="2514600"/>
                </a:lnTo>
                <a:lnTo>
                  <a:pt x="5009159" y="2527300"/>
                </a:lnTo>
                <a:lnTo>
                  <a:pt x="5014522" y="2527300"/>
                </a:lnTo>
                <a:lnTo>
                  <a:pt x="5059670" y="2514600"/>
                </a:lnTo>
                <a:close/>
              </a:path>
              <a:path w="5371465" h="2527300">
                <a:moveTo>
                  <a:pt x="5072518" y="2510820"/>
                </a:moveTo>
                <a:lnTo>
                  <a:pt x="5059670" y="2514600"/>
                </a:lnTo>
                <a:lnTo>
                  <a:pt x="5067394" y="2514600"/>
                </a:lnTo>
                <a:lnTo>
                  <a:pt x="5072518" y="2510820"/>
                </a:lnTo>
                <a:close/>
              </a:path>
              <a:path w="5371465" h="2527300">
                <a:moveTo>
                  <a:pt x="5101339" y="28196"/>
                </a:moveTo>
                <a:lnTo>
                  <a:pt x="5108836" y="38100"/>
                </a:lnTo>
                <a:lnTo>
                  <a:pt x="5122699" y="38100"/>
                </a:lnTo>
                <a:lnTo>
                  <a:pt x="5136370" y="50800"/>
                </a:lnTo>
                <a:lnTo>
                  <a:pt x="5149809" y="50800"/>
                </a:lnTo>
                <a:lnTo>
                  <a:pt x="5162975" y="63500"/>
                </a:lnTo>
                <a:lnTo>
                  <a:pt x="5171577" y="63500"/>
                </a:lnTo>
                <a:lnTo>
                  <a:pt x="5180178" y="76200"/>
                </a:lnTo>
                <a:lnTo>
                  <a:pt x="5204465" y="88900"/>
                </a:lnTo>
                <a:lnTo>
                  <a:pt x="5212055" y="101600"/>
                </a:lnTo>
                <a:lnTo>
                  <a:pt x="5227740" y="114300"/>
                </a:lnTo>
                <a:lnTo>
                  <a:pt x="5227234" y="114300"/>
                </a:lnTo>
                <a:lnTo>
                  <a:pt x="5241907" y="127000"/>
                </a:lnTo>
                <a:lnTo>
                  <a:pt x="5256075" y="139700"/>
                </a:lnTo>
                <a:lnTo>
                  <a:pt x="5269230" y="152400"/>
                </a:lnTo>
                <a:lnTo>
                  <a:pt x="5284407" y="177800"/>
                </a:lnTo>
                <a:lnTo>
                  <a:pt x="5293109" y="190500"/>
                </a:lnTo>
                <a:lnTo>
                  <a:pt x="5301383" y="203200"/>
                </a:lnTo>
                <a:lnTo>
                  <a:pt x="5309202" y="215900"/>
                </a:lnTo>
                <a:lnTo>
                  <a:pt x="5314262" y="215900"/>
                </a:lnTo>
                <a:lnTo>
                  <a:pt x="5327923" y="241300"/>
                </a:lnTo>
                <a:lnTo>
                  <a:pt x="5331971" y="254000"/>
                </a:lnTo>
                <a:lnTo>
                  <a:pt x="5339055" y="279400"/>
                </a:lnTo>
                <a:lnTo>
                  <a:pt x="5342597" y="279400"/>
                </a:lnTo>
                <a:lnTo>
                  <a:pt x="5351704" y="317500"/>
                </a:lnTo>
                <a:lnTo>
                  <a:pt x="5359497" y="355600"/>
                </a:lnTo>
                <a:lnTo>
                  <a:pt x="5362330" y="381000"/>
                </a:lnTo>
                <a:lnTo>
                  <a:pt x="5363342" y="381000"/>
                </a:lnTo>
                <a:lnTo>
                  <a:pt x="5364354" y="393700"/>
                </a:lnTo>
                <a:lnTo>
                  <a:pt x="5364354" y="406400"/>
                </a:lnTo>
                <a:lnTo>
                  <a:pt x="5364860" y="419100"/>
                </a:lnTo>
                <a:lnTo>
                  <a:pt x="5364860" y="2120900"/>
                </a:lnTo>
                <a:lnTo>
                  <a:pt x="5364354" y="2133600"/>
                </a:lnTo>
                <a:lnTo>
                  <a:pt x="5363342" y="2146300"/>
                </a:lnTo>
                <a:lnTo>
                  <a:pt x="5362836" y="2146300"/>
                </a:lnTo>
                <a:lnTo>
                  <a:pt x="5358282" y="2184400"/>
                </a:lnTo>
                <a:lnTo>
                  <a:pt x="5346263" y="2235200"/>
                </a:lnTo>
                <a:lnTo>
                  <a:pt x="5328263" y="2273300"/>
                </a:lnTo>
                <a:lnTo>
                  <a:pt x="5304635" y="2324100"/>
                </a:lnTo>
                <a:lnTo>
                  <a:pt x="5275732" y="2362200"/>
                </a:lnTo>
                <a:lnTo>
                  <a:pt x="5241907" y="2400300"/>
                </a:lnTo>
                <a:lnTo>
                  <a:pt x="5227234" y="2413000"/>
                </a:lnTo>
                <a:lnTo>
                  <a:pt x="5227740" y="2413000"/>
                </a:lnTo>
                <a:lnTo>
                  <a:pt x="5212055" y="2425700"/>
                </a:lnTo>
                <a:lnTo>
                  <a:pt x="5196610" y="2438400"/>
                </a:lnTo>
                <a:lnTo>
                  <a:pt x="5179881" y="2451100"/>
                </a:lnTo>
                <a:lnTo>
                  <a:pt x="5145266" y="2476500"/>
                </a:lnTo>
                <a:lnTo>
                  <a:pt x="5136665" y="2476500"/>
                </a:lnTo>
                <a:lnTo>
                  <a:pt x="5127051" y="2489200"/>
                </a:lnTo>
                <a:lnTo>
                  <a:pt x="5117943" y="2489200"/>
                </a:lnTo>
                <a:lnTo>
                  <a:pt x="5101546" y="2501900"/>
                </a:lnTo>
                <a:lnTo>
                  <a:pt x="5084612" y="2501900"/>
                </a:lnTo>
                <a:lnTo>
                  <a:pt x="5072518" y="2510820"/>
                </a:lnTo>
                <a:lnTo>
                  <a:pt x="5102843" y="2501900"/>
                </a:lnTo>
                <a:lnTo>
                  <a:pt x="5143775" y="2489200"/>
                </a:lnTo>
                <a:lnTo>
                  <a:pt x="5182198" y="2463800"/>
                </a:lnTo>
                <a:lnTo>
                  <a:pt x="5217844" y="2438400"/>
                </a:lnTo>
                <a:lnTo>
                  <a:pt x="5250446" y="2400300"/>
                </a:lnTo>
                <a:lnTo>
                  <a:pt x="5279735" y="2374900"/>
                </a:lnTo>
                <a:lnTo>
                  <a:pt x="5305445" y="2336800"/>
                </a:lnTo>
                <a:lnTo>
                  <a:pt x="5327307" y="2298700"/>
                </a:lnTo>
                <a:lnTo>
                  <a:pt x="5345055" y="2260600"/>
                </a:lnTo>
                <a:lnTo>
                  <a:pt x="5358420" y="2209800"/>
                </a:lnTo>
                <a:lnTo>
                  <a:pt x="5367134" y="2171700"/>
                </a:lnTo>
                <a:lnTo>
                  <a:pt x="5370931" y="2120900"/>
                </a:lnTo>
                <a:lnTo>
                  <a:pt x="5370931" y="406400"/>
                </a:lnTo>
                <a:lnTo>
                  <a:pt x="5370425" y="393700"/>
                </a:lnTo>
                <a:lnTo>
                  <a:pt x="5365495" y="355600"/>
                </a:lnTo>
                <a:lnTo>
                  <a:pt x="5355645" y="304800"/>
                </a:lnTo>
                <a:lnTo>
                  <a:pt x="5341158" y="266700"/>
                </a:lnTo>
                <a:lnTo>
                  <a:pt x="5322316" y="215900"/>
                </a:lnTo>
                <a:lnTo>
                  <a:pt x="5299401" y="177800"/>
                </a:lnTo>
                <a:lnTo>
                  <a:pt x="5272697" y="152400"/>
                </a:lnTo>
                <a:lnTo>
                  <a:pt x="5242486" y="114300"/>
                </a:lnTo>
                <a:lnTo>
                  <a:pt x="5209050" y="88900"/>
                </a:lnTo>
                <a:lnTo>
                  <a:pt x="5172672" y="63500"/>
                </a:lnTo>
                <a:lnTo>
                  <a:pt x="5133635" y="38100"/>
                </a:lnTo>
                <a:lnTo>
                  <a:pt x="5101339" y="28196"/>
                </a:lnTo>
                <a:close/>
              </a:path>
              <a:path w="5371465" h="2527300">
                <a:moveTo>
                  <a:pt x="5099222" y="25400"/>
                </a:moveTo>
                <a:lnTo>
                  <a:pt x="5092220" y="25400"/>
                </a:lnTo>
                <a:lnTo>
                  <a:pt x="5101339" y="28196"/>
                </a:lnTo>
                <a:lnTo>
                  <a:pt x="5099222" y="25400"/>
                </a:lnTo>
                <a:close/>
              </a:path>
              <a:path w="5371465" h="2527300">
                <a:moveTo>
                  <a:pt x="5076528" y="20819"/>
                </a:moveTo>
                <a:lnTo>
                  <a:pt x="5079995" y="25400"/>
                </a:lnTo>
                <a:lnTo>
                  <a:pt x="5092220" y="25400"/>
                </a:lnTo>
                <a:lnTo>
                  <a:pt x="5076528" y="20819"/>
                </a:lnTo>
                <a:close/>
              </a:path>
              <a:path w="5371465" h="2527300">
                <a:moveTo>
                  <a:pt x="5070382" y="12700"/>
                </a:moveTo>
                <a:lnTo>
                  <a:pt x="5048710" y="12700"/>
                </a:lnTo>
                <a:lnTo>
                  <a:pt x="5076528" y="20819"/>
                </a:lnTo>
                <a:lnTo>
                  <a:pt x="5070382" y="12700"/>
                </a:lnTo>
                <a:close/>
              </a:path>
              <a:path w="5371465" h="2527300">
                <a:moveTo>
                  <a:pt x="5003938" y="153"/>
                </a:moveTo>
                <a:lnTo>
                  <a:pt x="5019784" y="12700"/>
                </a:lnTo>
                <a:lnTo>
                  <a:pt x="5048710" y="12700"/>
                </a:lnTo>
                <a:lnTo>
                  <a:pt x="5003938" y="153"/>
                </a:lnTo>
                <a:close/>
              </a:path>
              <a:path w="5371465" h="2527300">
                <a:moveTo>
                  <a:pt x="5003744" y="0"/>
                </a:moveTo>
                <a:lnTo>
                  <a:pt x="5003388" y="0"/>
                </a:lnTo>
                <a:lnTo>
                  <a:pt x="5003938" y="153"/>
                </a:lnTo>
                <a:lnTo>
                  <a:pt x="500374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8652183" y="6028202"/>
            <a:ext cx="5391785" cy="4338320"/>
          </a:xfrm>
          <a:custGeom>
            <a:avLst/>
            <a:gdLst/>
            <a:ahLst/>
            <a:cxnLst/>
            <a:rect l="l" t="t" r="r" b="b"/>
            <a:pathLst>
              <a:path w="5391784" h="4338320">
                <a:moveTo>
                  <a:pt x="5087585" y="0"/>
                </a:moveTo>
                <a:lnTo>
                  <a:pt x="304091" y="0"/>
                </a:lnTo>
                <a:lnTo>
                  <a:pt x="254756" y="3978"/>
                </a:lnTo>
                <a:lnTo>
                  <a:pt x="207960" y="15494"/>
                </a:lnTo>
                <a:lnTo>
                  <a:pt x="164326" y="33921"/>
                </a:lnTo>
                <a:lnTo>
                  <a:pt x="124482" y="58628"/>
                </a:lnTo>
                <a:lnTo>
                  <a:pt x="89051" y="88988"/>
                </a:lnTo>
                <a:lnTo>
                  <a:pt x="58660" y="124372"/>
                </a:lnTo>
                <a:lnTo>
                  <a:pt x="33934" y="164153"/>
                </a:lnTo>
                <a:lnTo>
                  <a:pt x="15499" y="207700"/>
                </a:lnTo>
                <a:lnTo>
                  <a:pt x="3978" y="254387"/>
                </a:lnTo>
                <a:lnTo>
                  <a:pt x="0" y="303585"/>
                </a:lnTo>
                <a:lnTo>
                  <a:pt x="0" y="4034649"/>
                </a:lnTo>
                <a:lnTo>
                  <a:pt x="3978" y="4083847"/>
                </a:lnTo>
                <a:lnTo>
                  <a:pt x="15499" y="4130534"/>
                </a:lnTo>
                <a:lnTo>
                  <a:pt x="33934" y="4174082"/>
                </a:lnTo>
                <a:lnTo>
                  <a:pt x="58660" y="4213862"/>
                </a:lnTo>
                <a:lnTo>
                  <a:pt x="89051" y="4249246"/>
                </a:lnTo>
                <a:lnTo>
                  <a:pt x="124482" y="4279606"/>
                </a:lnTo>
                <a:lnTo>
                  <a:pt x="164326" y="4304314"/>
                </a:lnTo>
                <a:lnTo>
                  <a:pt x="207960" y="4322740"/>
                </a:lnTo>
                <a:lnTo>
                  <a:pt x="254756" y="4334256"/>
                </a:lnTo>
                <a:lnTo>
                  <a:pt x="304091" y="4338235"/>
                </a:lnTo>
                <a:lnTo>
                  <a:pt x="5087585" y="4338235"/>
                </a:lnTo>
                <a:lnTo>
                  <a:pt x="5136782" y="4334256"/>
                </a:lnTo>
                <a:lnTo>
                  <a:pt x="5183469" y="4322740"/>
                </a:lnTo>
                <a:lnTo>
                  <a:pt x="5227017" y="4304314"/>
                </a:lnTo>
                <a:lnTo>
                  <a:pt x="5266797" y="4279606"/>
                </a:lnTo>
                <a:lnTo>
                  <a:pt x="5302182" y="4249246"/>
                </a:lnTo>
                <a:lnTo>
                  <a:pt x="5332542" y="4213862"/>
                </a:lnTo>
                <a:lnTo>
                  <a:pt x="5357249" y="4174082"/>
                </a:lnTo>
                <a:lnTo>
                  <a:pt x="5375675" y="4130534"/>
                </a:lnTo>
                <a:lnTo>
                  <a:pt x="5387192" y="4083847"/>
                </a:lnTo>
                <a:lnTo>
                  <a:pt x="5391170" y="4034649"/>
                </a:lnTo>
                <a:lnTo>
                  <a:pt x="5391170" y="303585"/>
                </a:lnTo>
                <a:lnTo>
                  <a:pt x="5387192" y="254387"/>
                </a:lnTo>
                <a:lnTo>
                  <a:pt x="5375675" y="207700"/>
                </a:lnTo>
                <a:lnTo>
                  <a:pt x="5357249" y="164153"/>
                </a:lnTo>
                <a:lnTo>
                  <a:pt x="5332542" y="124372"/>
                </a:lnTo>
                <a:lnTo>
                  <a:pt x="5302182" y="88988"/>
                </a:lnTo>
                <a:lnTo>
                  <a:pt x="5266797" y="58628"/>
                </a:lnTo>
                <a:lnTo>
                  <a:pt x="5227017" y="33921"/>
                </a:lnTo>
                <a:lnTo>
                  <a:pt x="5183469" y="15494"/>
                </a:lnTo>
                <a:lnTo>
                  <a:pt x="5136782" y="3978"/>
                </a:lnTo>
                <a:lnTo>
                  <a:pt x="508758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8649148" y="6025166"/>
            <a:ext cx="5397500" cy="4344670"/>
          </a:xfrm>
          <a:custGeom>
            <a:avLst/>
            <a:gdLst/>
            <a:ahLst/>
            <a:cxnLst/>
            <a:rect l="l" t="t" r="r" b="b"/>
            <a:pathLst>
              <a:path w="5397500" h="4344670">
                <a:moveTo>
                  <a:pt x="5098210" y="0"/>
                </a:moveTo>
                <a:lnTo>
                  <a:pt x="306621" y="0"/>
                </a:lnTo>
                <a:lnTo>
                  <a:pt x="259651" y="3340"/>
                </a:lnTo>
                <a:lnTo>
                  <a:pt x="214761" y="13725"/>
                </a:lnTo>
                <a:lnTo>
                  <a:pt x="172540" y="30591"/>
                </a:lnTo>
                <a:lnTo>
                  <a:pt x="133574" y="53375"/>
                </a:lnTo>
                <a:lnTo>
                  <a:pt x="98450" y="81515"/>
                </a:lnTo>
                <a:lnTo>
                  <a:pt x="67755" y="114448"/>
                </a:lnTo>
                <a:lnTo>
                  <a:pt x="42077" y="151609"/>
                </a:lnTo>
                <a:lnTo>
                  <a:pt x="22002" y="192437"/>
                </a:lnTo>
                <a:lnTo>
                  <a:pt x="8118" y="236368"/>
                </a:lnTo>
                <a:lnTo>
                  <a:pt x="1011" y="282840"/>
                </a:lnTo>
                <a:lnTo>
                  <a:pt x="505" y="290936"/>
                </a:lnTo>
                <a:lnTo>
                  <a:pt x="0" y="298525"/>
                </a:lnTo>
                <a:lnTo>
                  <a:pt x="0" y="4045275"/>
                </a:lnTo>
                <a:lnTo>
                  <a:pt x="505" y="4053371"/>
                </a:lnTo>
                <a:lnTo>
                  <a:pt x="1011" y="4060960"/>
                </a:lnTo>
                <a:lnTo>
                  <a:pt x="1517" y="4069056"/>
                </a:lnTo>
                <a:lnTo>
                  <a:pt x="9611" y="4114149"/>
                </a:lnTo>
                <a:lnTo>
                  <a:pt x="23737" y="4156175"/>
                </a:lnTo>
                <a:lnTo>
                  <a:pt x="43733" y="4195236"/>
                </a:lnTo>
                <a:lnTo>
                  <a:pt x="69437" y="4231433"/>
                </a:lnTo>
                <a:lnTo>
                  <a:pt x="100689" y="4264868"/>
                </a:lnTo>
                <a:lnTo>
                  <a:pt x="165901" y="4309864"/>
                </a:lnTo>
                <a:lnTo>
                  <a:pt x="210438" y="4328836"/>
                </a:lnTo>
                <a:lnTo>
                  <a:pt x="257402" y="4340365"/>
                </a:lnTo>
                <a:lnTo>
                  <a:pt x="307127" y="4344307"/>
                </a:lnTo>
                <a:lnTo>
                  <a:pt x="5098210" y="4344307"/>
                </a:lnTo>
                <a:lnTo>
                  <a:pt x="5106306" y="4343801"/>
                </a:lnTo>
                <a:lnTo>
                  <a:pt x="5153062" y="4337919"/>
                </a:lnTo>
                <a:lnTo>
                  <a:pt x="5153724" y="4337729"/>
                </a:lnTo>
                <a:lnTo>
                  <a:pt x="307127" y="4337729"/>
                </a:lnTo>
                <a:lnTo>
                  <a:pt x="261025" y="4334499"/>
                </a:lnTo>
                <a:lnTo>
                  <a:pt x="216984" y="4324361"/>
                </a:lnTo>
                <a:lnTo>
                  <a:pt x="175571" y="4307865"/>
                </a:lnTo>
                <a:lnTo>
                  <a:pt x="137357" y="4285558"/>
                </a:lnTo>
                <a:lnTo>
                  <a:pt x="102909" y="4257990"/>
                </a:lnTo>
                <a:lnTo>
                  <a:pt x="72796" y="4225711"/>
                </a:lnTo>
                <a:lnTo>
                  <a:pt x="47589" y="4189268"/>
                </a:lnTo>
                <a:lnTo>
                  <a:pt x="27855" y="4149212"/>
                </a:lnTo>
                <a:lnTo>
                  <a:pt x="14163" y="4106091"/>
                </a:lnTo>
                <a:lnTo>
                  <a:pt x="7083" y="4060454"/>
                </a:lnTo>
                <a:lnTo>
                  <a:pt x="6577" y="290936"/>
                </a:lnTo>
                <a:lnTo>
                  <a:pt x="7083" y="283346"/>
                </a:lnTo>
                <a:lnTo>
                  <a:pt x="18394" y="221852"/>
                </a:lnTo>
                <a:lnTo>
                  <a:pt x="38685" y="171007"/>
                </a:lnTo>
                <a:lnTo>
                  <a:pt x="67841" y="124594"/>
                </a:lnTo>
                <a:lnTo>
                  <a:pt x="104736" y="83991"/>
                </a:lnTo>
                <a:lnTo>
                  <a:pt x="168226" y="40074"/>
                </a:lnTo>
                <a:lnTo>
                  <a:pt x="212035" y="21437"/>
                </a:lnTo>
                <a:lnTo>
                  <a:pt x="258231" y="10044"/>
                </a:lnTo>
                <a:lnTo>
                  <a:pt x="306621" y="6071"/>
                </a:lnTo>
                <a:lnTo>
                  <a:pt x="5150818" y="6071"/>
                </a:lnTo>
                <a:lnTo>
                  <a:pt x="5145066" y="4581"/>
                </a:lnTo>
                <a:lnTo>
                  <a:pt x="5098210" y="0"/>
                </a:lnTo>
                <a:close/>
              </a:path>
              <a:path w="5397500" h="4344670">
                <a:moveTo>
                  <a:pt x="5150818" y="6071"/>
                </a:moveTo>
                <a:lnTo>
                  <a:pt x="5098210" y="6071"/>
                </a:lnTo>
                <a:lnTo>
                  <a:pt x="5105800" y="6577"/>
                </a:lnTo>
                <a:lnTo>
                  <a:pt x="5151627" y="12350"/>
                </a:lnTo>
                <a:lnTo>
                  <a:pt x="5195086" y="24834"/>
                </a:lnTo>
                <a:lnTo>
                  <a:pt x="5235621" y="43467"/>
                </a:lnTo>
                <a:lnTo>
                  <a:pt x="5272673" y="67689"/>
                </a:lnTo>
                <a:lnTo>
                  <a:pt x="5305686" y="96941"/>
                </a:lnTo>
                <a:lnTo>
                  <a:pt x="5334102" y="130662"/>
                </a:lnTo>
                <a:lnTo>
                  <a:pt x="5357366" y="168292"/>
                </a:lnTo>
                <a:lnTo>
                  <a:pt x="5374918" y="209270"/>
                </a:lnTo>
                <a:lnTo>
                  <a:pt x="5386204" y="253037"/>
                </a:lnTo>
                <a:lnTo>
                  <a:pt x="5390615" y="298525"/>
                </a:lnTo>
                <a:lnTo>
                  <a:pt x="5391170" y="4037685"/>
                </a:lnTo>
                <a:lnTo>
                  <a:pt x="5390664" y="4045275"/>
                </a:lnTo>
                <a:lnTo>
                  <a:pt x="5390599" y="4053371"/>
                </a:lnTo>
                <a:lnTo>
                  <a:pt x="5384694" y="4098785"/>
                </a:lnTo>
                <a:lnTo>
                  <a:pt x="5372119" y="4142265"/>
                </a:lnTo>
                <a:lnTo>
                  <a:pt x="5353477" y="4182767"/>
                </a:lnTo>
                <a:lnTo>
                  <a:pt x="5329304" y="4219752"/>
                </a:lnTo>
                <a:lnTo>
                  <a:pt x="5300139" y="4252684"/>
                </a:lnTo>
                <a:lnTo>
                  <a:pt x="5266517" y="4281025"/>
                </a:lnTo>
                <a:lnTo>
                  <a:pt x="5228977" y="4304237"/>
                </a:lnTo>
                <a:lnTo>
                  <a:pt x="5188054" y="4321784"/>
                </a:lnTo>
                <a:lnTo>
                  <a:pt x="5144286" y="4333127"/>
                </a:lnTo>
                <a:lnTo>
                  <a:pt x="5098210" y="4337729"/>
                </a:lnTo>
                <a:lnTo>
                  <a:pt x="5153724" y="4337729"/>
                </a:lnTo>
                <a:lnTo>
                  <a:pt x="5197372" y="4325169"/>
                </a:lnTo>
                <a:lnTo>
                  <a:pt x="5238681" y="4306129"/>
                </a:lnTo>
                <a:lnTo>
                  <a:pt x="5276434" y="4281376"/>
                </a:lnTo>
                <a:lnTo>
                  <a:pt x="5310078" y="4251489"/>
                </a:lnTo>
                <a:lnTo>
                  <a:pt x="5339058" y="4217045"/>
                </a:lnTo>
                <a:lnTo>
                  <a:pt x="5362818" y="4178624"/>
                </a:lnTo>
                <a:lnTo>
                  <a:pt x="5380805" y="4136803"/>
                </a:lnTo>
                <a:lnTo>
                  <a:pt x="5392465" y="4092161"/>
                </a:lnTo>
                <a:lnTo>
                  <a:pt x="5397242" y="4045275"/>
                </a:lnTo>
                <a:lnTo>
                  <a:pt x="5397242" y="298525"/>
                </a:lnTo>
                <a:lnTo>
                  <a:pt x="5390949" y="244243"/>
                </a:lnTo>
                <a:lnTo>
                  <a:pt x="5378244" y="199925"/>
                </a:lnTo>
                <a:lnTo>
                  <a:pt x="5359211" y="158557"/>
                </a:lnTo>
                <a:lnTo>
                  <a:pt x="5334437" y="120717"/>
                </a:lnTo>
                <a:lnTo>
                  <a:pt x="5304512" y="86980"/>
                </a:lnTo>
                <a:lnTo>
                  <a:pt x="5270024" y="57922"/>
                </a:lnTo>
                <a:lnTo>
                  <a:pt x="5231562" y="34118"/>
                </a:lnTo>
                <a:lnTo>
                  <a:pt x="5189713" y="16146"/>
                </a:lnTo>
                <a:lnTo>
                  <a:pt x="5150818" y="60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140155" y="144260"/>
            <a:ext cx="13919896" cy="24003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36613" y="134091"/>
            <a:ext cx="13926819" cy="2413635"/>
          </a:xfrm>
          <a:custGeom>
            <a:avLst/>
            <a:gdLst/>
            <a:ahLst/>
            <a:cxnLst/>
            <a:rect l="l" t="t" r="r" b="b"/>
            <a:pathLst>
              <a:path w="13926819" h="2413635">
                <a:moveTo>
                  <a:pt x="13661849" y="0"/>
                </a:moveTo>
                <a:lnTo>
                  <a:pt x="265131" y="0"/>
                </a:lnTo>
                <a:lnTo>
                  <a:pt x="217031" y="4434"/>
                </a:lnTo>
                <a:lnTo>
                  <a:pt x="171711" y="17042"/>
                </a:lnTo>
                <a:lnTo>
                  <a:pt x="129972" y="37115"/>
                </a:lnTo>
                <a:lnTo>
                  <a:pt x="92615" y="63945"/>
                </a:lnTo>
                <a:lnTo>
                  <a:pt x="60442" y="96823"/>
                </a:lnTo>
                <a:lnTo>
                  <a:pt x="34253" y="135039"/>
                </a:lnTo>
                <a:lnTo>
                  <a:pt x="14850" y="177885"/>
                </a:lnTo>
                <a:lnTo>
                  <a:pt x="3035" y="224653"/>
                </a:lnTo>
                <a:lnTo>
                  <a:pt x="0" y="265131"/>
                </a:lnTo>
                <a:lnTo>
                  <a:pt x="0" y="2148878"/>
                </a:lnTo>
                <a:lnTo>
                  <a:pt x="3035" y="2189356"/>
                </a:lnTo>
                <a:lnTo>
                  <a:pt x="17070" y="2242012"/>
                </a:lnTo>
                <a:lnTo>
                  <a:pt x="34924" y="2279831"/>
                </a:lnTo>
                <a:lnTo>
                  <a:pt x="58465" y="2314408"/>
                </a:lnTo>
                <a:lnTo>
                  <a:pt x="87027" y="2344691"/>
                </a:lnTo>
                <a:lnTo>
                  <a:pt x="142774" y="2383683"/>
                </a:lnTo>
                <a:lnTo>
                  <a:pt x="181613" y="2400228"/>
                </a:lnTo>
                <a:lnTo>
                  <a:pt x="222619" y="2410255"/>
                </a:lnTo>
                <a:lnTo>
                  <a:pt x="265131" y="2413503"/>
                </a:lnTo>
                <a:lnTo>
                  <a:pt x="13661849" y="2413503"/>
                </a:lnTo>
                <a:lnTo>
                  <a:pt x="13675510" y="2412997"/>
                </a:lnTo>
                <a:lnTo>
                  <a:pt x="13689171" y="2411986"/>
                </a:lnTo>
                <a:lnTo>
                  <a:pt x="13713140" y="2407432"/>
                </a:lnTo>
                <a:lnTo>
                  <a:pt x="265131" y="2407432"/>
                </a:lnTo>
                <a:lnTo>
                  <a:pt x="218331" y="2403199"/>
                </a:lnTo>
                <a:lnTo>
                  <a:pt x="174092" y="2390882"/>
                </a:lnTo>
                <a:lnTo>
                  <a:pt x="133256" y="2371208"/>
                </a:lnTo>
                <a:lnTo>
                  <a:pt x="96666" y="2344899"/>
                </a:lnTo>
                <a:lnTo>
                  <a:pt x="65164" y="2312683"/>
                </a:lnTo>
                <a:lnTo>
                  <a:pt x="39593" y="2275284"/>
                </a:lnTo>
                <a:lnTo>
                  <a:pt x="20795" y="2233428"/>
                </a:lnTo>
                <a:lnTo>
                  <a:pt x="9613" y="2187838"/>
                </a:lnTo>
                <a:lnTo>
                  <a:pt x="6577" y="2148878"/>
                </a:lnTo>
                <a:lnTo>
                  <a:pt x="6577" y="265131"/>
                </a:lnTo>
                <a:lnTo>
                  <a:pt x="9613" y="225665"/>
                </a:lnTo>
                <a:lnTo>
                  <a:pt x="23563" y="172581"/>
                </a:lnTo>
                <a:lnTo>
                  <a:pt x="40547" y="136777"/>
                </a:lnTo>
                <a:lnTo>
                  <a:pt x="62936" y="104053"/>
                </a:lnTo>
                <a:lnTo>
                  <a:pt x="91075" y="73366"/>
                </a:lnTo>
                <a:lnTo>
                  <a:pt x="145434" y="35769"/>
                </a:lnTo>
                <a:lnTo>
                  <a:pt x="183615" y="19600"/>
                </a:lnTo>
                <a:lnTo>
                  <a:pt x="223847" y="9695"/>
                </a:lnTo>
                <a:lnTo>
                  <a:pt x="265131" y="6577"/>
                </a:lnTo>
                <a:lnTo>
                  <a:pt x="13718297" y="6577"/>
                </a:lnTo>
                <a:lnTo>
                  <a:pt x="13675510" y="505"/>
                </a:lnTo>
                <a:lnTo>
                  <a:pt x="13661849" y="0"/>
                </a:lnTo>
                <a:close/>
              </a:path>
              <a:path w="13926819" h="2413635">
                <a:moveTo>
                  <a:pt x="13718297" y="6577"/>
                </a:moveTo>
                <a:lnTo>
                  <a:pt x="13675510" y="6577"/>
                </a:lnTo>
                <a:lnTo>
                  <a:pt x="13688665" y="7589"/>
                </a:lnTo>
                <a:lnTo>
                  <a:pt x="13734698" y="16803"/>
                </a:lnTo>
                <a:lnTo>
                  <a:pt x="13777336" y="33610"/>
                </a:lnTo>
                <a:lnTo>
                  <a:pt x="13815830" y="57253"/>
                </a:lnTo>
                <a:lnTo>
                  <a:pt x="13849430" y="86974"/>
                </a:lnTo>
                <a:lnTo>
                  <a:pt x="13877386" y="122014"/>
                </a:lnTo>
                <a:lnTo>
                  <a:pt x="13898949" y="161615"/>
                </a:lnTo>
                <a:lnTo>
                  <a:pt x="13913369" y="205020"/>
                </a:lnTo>
                <a:lnTo>
                  <a:pt x="13919896" y="251469"/>
                </a:lnTo>
                <a:lnTo>
                  <a:pt x="13920402" y="265131"/>
                </a:lnTo>
                <a:lnTo>
                  <a:pt x="13920402" y="2148878"/>
                </a:lnTo>
                <a:lnTo>
                  <a:pt x="13910260" y="2220985"/>
                </a:lnTo>
                <a:lnTo>
                  <a:pt x="13893636" y="2263624"/>
                </a:lnTo>
                <a:lnTo>
                  <a:pt x="13869890" y="2302280"/>
                </a:lnTo>
                <a:lnTo>
                  <a:pt x="13839898" y="2336127"/>
                </a:lnTo>
                <a:lnTo>
                  <a:pt x="13804537" y="2364341"/>
                </a:lnTo>
                <a:lnTo>
                  <a:pt x="13764683" y="2386095"/>
                </a:lnTo>
                <a:lnTo>
                  <a:pt x="13721213" y="2400565"/>
                </a:lnTo>
                <a:lnTo>
                  <a:pt x="13675004" y="2406926"/>
                </a:lnTo>
                <a:lnTo>
                  <a:pt x="13661849" y="2407432"/>
                </a:lnTo>
                <a:lnTo>
                  <a:pt x="13713140" y="2407432"/>
                </a:lnTo>
                <a:lnTo>
                  <a:pt x="13779935" y="2386029"/>
                </a:lnTo>
                <a:lnTo>
                  <a:pt x="13819380" y="2361818"/>
                </a:lnTo>
                <a:lnTo>
                  <a:pt x="13853841" y="2331254"/>
                </a:lnTo>
                <a:lnTo>
                  <a:pt x="13882550" y="2295191"/>
                </a:lnTo>
                <a:lnTo>
                  <a:pt x="13904738" y="2254483"/>
                </a:lnTo>
                <a:lnTo>
                  <a:pt x="13919636" y="2209981"/>
                </a:lnTo>
                <a:lnTo>
                  <a:pt x="13926474" y="2162540"/>
                </a:lnTo>
                <a:lnTo>
                  <a:pt x="13926474" y="251469"/>
                </a:lnTo>
                <a:lnTo>
                  <a:pt x="13916142" y="190628"/>
                </a:lnTo>
                <a:lnTo>
                  <a:pt x="13898975" y="146914"/>
                </a:lnTo>
                <a:lnTo>
                  <a:pt x="13874752" y="107435"/>
                </a:lnTo>
                <a:lnTo>
                  <a:pt x="13844266" y="72961"/>
                </a:lnTo>
                <a:lnTo>
                  <a:pt x="13808306" y="44262"/>
                </a:lnTo>
                <a:lnTo>
                  <a:pt x="13767666" y="22106"/>
                </a:lnTo>
                <a:lnTo>
                  <a:pt x="13723137" y="7264"/>
                </a:lnTo>
                <a:lnTo>
                  <a:pt x="13718297" y="657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2594749" y="1157121"/>
            <a:ext cx="1385354" cy="135662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0247" y="804164"/>
            <a:ext cx="12784455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0247" y="4623943"/>
            <a:ext cx="12784455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829683" y="18696814"/>
            <a:ext cx="4545584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10247" y="18696814"/>
            <a:ext cx="3267138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227564" y="18696814"/>
            <a:ext cx="3267138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hyperlink" Target="mailto:youremailaddress@mail.com" TargetMode="Externa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8" Type="http://schemas.openxmlformats.org/officeDocument/2006/relationships/image" Target="../media/image9.png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86839" y="389660"/>
            <a:ext cx="4540885" cy="20085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7985">
              <a:lnSpc>
                <a:spcPct val="100000"/>
              </a:lnSpc>
              <a:spcBef>
                <a:spcPts val="90"/>
              </a:spcBef>
            </a:pPr>
            <a:r>
              <a:rPr sz="2400" b="0" spc="-320" dirty="0">
                <a:latin typeface="Bookman Old Style"/>
                <a:cs typeface="Bookman Old Style"/>
              </a:rPr>
              <a:t>Sample </a:t>
            </a:r>
            <a:r>
              <a:rPr sz="2400" b="0" spc="-250" dirty="0">
                <a:latin typeface="Bookman Old Style"/>
                <a:cs typeface="Bookman Old Style"/>
              </a:rPr>
              <a:t>Poster </a:t>
            </a:r>
            <a:r>
              <a:rPr sz="2400" b="0" spc="-220" dirty="0">
                <a:latin typeface="Bookman Old Style"/>
                <a:cs typeface="Bookman Old Style"/>
              </a:rPr>
              <a:t>For </a:t>
            </a:r>
            <a:r>
              <a:rPr sz="2400" b="0" spc="-250" dirty="0">
                <a:latin typeface="Bookman Old Style"/>
                <a:cs typeface="Bookman Old Style"/>
              </a:rPr>
              <a:t>reference</a:t>
            </a:r>
            <a:r>
              <a:rPr sz="2400" b="0" spc="-310" dirty="0">
                <a:latin typeface="Bookman Old Style"/>
                <a:cs typeface="Bookman Old Style"/>
              </a:rPr>
              <a:t> </a:t>
            </a:r>
            <a:r>
              <a:rPr sz="2400" b="0" spc="-204" dirty="0">
                <a:latin typeface="Bookman Old Style"/>
                <a:cs typeface="Bookman Old Style"/>
              </a:rPr>
              <a:t>only</a:t>
            </a:r>
            <a:endParaRPr sz="2400">
              <a:latin typeface="Bookman Old Style"/>
              <a:cs typeface="Bookman Old Style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850">
              <a:latin typeface="Bookman Old Style"/>
              <a:cs typeface="Bookman Old Style"/>
            </a:endParaRPr>
          </a:p>
          <a:p>
            <a:pPr marL="621030">
              <a:lnSpc>
                <a:spcPct val="100000"/>
              </a:lnSpc>
            </a:pPr>
            <a:r>
              <a:rPr sz="1500" i="1" spc="-65" dirty="0">
                <a:latin typeface="Book Antiqua"/>
                <a:cs typeface="Book Antiqua"/>
              </a:rPr>
              <a:t>Author1, Author2, Author </a:t>
            </a:r>
            <a:r>
              <a:rPr sz="1500" i="1" spc="-70" dirty="0">
                <a:latin typeface="Book Antiqua"/>
                <a:cs typeface="Book Antiqua"/>
              </a:rPr>
              <a:t>3, </a:t>
            </a:r>
            <a:r>
              <a:rPr sz="1500" i="1" spc="-65" dirty="0">
                <a:latin typeface="Book Antiqua"/>
                <a:cs typeface="Book Antiqua"/>
              </a:rPr>
              <a:t>Author</a:t>
            </a:r>
            <a:r>
              <a:rPr sz="1500" i="1" spc="-160" dirty="0">
                <a:latin typeface="Book Antiqua"/>
                <a:cs typeface="Book Antiqua"/>
              </a:rPr>
              <a:t> </a:t>
            </a:r>
            <a:r>
              <a:rPr sz="1500" i="1" spc="-95" dirty="0">
                <a:latin typeface="Book Antiqua"/>
                <a:cs typeface="Book Antiqua"/>
              </a:rPr>
              <a:t>4</a:t>
            </a:r>
            <a:endParaRPr sz="1500">
              <a:latin typeface="Book Antiqua"/>
              <a:cs typeface="Book Antiqua"/>
            </a:endParaRPr>
          </a:p>
          <a:p>
            <a:pPr marR="714375" algn="ctr">
              <a:lnSpc>
                <a:spcPts val="2130"/>
              </a:lnSpc>
              <a:spcBef>
                <a:spcPts val="860"/>
              </a:spcBef>
            </a:pPr>
            <a:r>
              <a:rPr sz="1950" i="1" spc="-112" baseline="23504" dirty="0">
                <a:latin typeface="Arial"/>
                <a:cs typeface="Arial"/>
              </a:rPr>
              <a:t>1 </a:t>
            </a:r>
            <a:r>
              <a:rPr sz="1950" i="1" spc="-25" dirty="0">
                <a:latin typeface="Book Antiqua"/>
                <a:cs typeface="Book Antiqua"/>
              </a:rPr>
              <a:t>The </a:t>
            </a:r>
            <a:r>
              <a:rPr sz="1950" i="1" spc="-95" dirty="0">
                <a:latin typeface="Book Antiqua"/>
                <a:cs typeface="Book Antiqua"/>
              </a:rPr>
              <a:t>IET</a:t>
            </a:r>
            <a:r>
              <a:rPr sz="1950" i="1" spc="-100" dirty="0">
                <a:latin typeface="Book Antiqua"/>
                <a:cs typeface="Book Antiqua"/>
              </a:rPr>
              <a:t> </a:t>
            </a:r>
            <a:r>
              <a:rPr sz="1950" i="1" spc="-40" dirty="0">
                <a:latin typeface="Book Antiqua"/>
                <a:cs typeface="Book Antiqua"/>
              </a:rPr>
              <a:t>Chinaoffice</a:t>
            </a:r>
            <a:endParaRPr sz="1950">
              <a:latin typeface="Book Antiqua"/>
              <a:cs typeface="Book Antiqua"/>
            </a:endParaRPr>
          </a:p>
          <a:p>
            <a:pPr algn="ctr">
              <a:lnSpc>
                <a:spcPts val="2130"/>
              </a:lnSpc>
            </a:pPr>
            <a:r>
              <a:rPr sz="1950" i="1" spc="-112" baseline="23504" dirty="0">
                <a:latin typeface="Arial"/>
                <a:cs typeface="Arial"/>
              </a:rPr>
              <a:t>2 </a:t>
            </a:r>
            <a:r>
              <a:rPr sz="1950" i="1" spc="-25" dirty="0">
                <a:latin typeface="Book Antiqua"/>
                <a:cs typeface="Book Antiqua"/>
              </a:rPr>
              <a:t>The </a:t>
            </a:r>
            <a:r>
              <a:rPr sz="1950" i="1" spc="-100" dirty="0">
                <a:latin typeface="Book Antiqua"/>
                <a:cs typeface="Book Antiqua"/>
              </a:rPr>
              <a:t>Institution </a:t>
            </a:r>
            <a:r>
              <a:rPr sz="1950" i="1" spc="25" dirty="0">
                <a:latin typeface="Book Antiqua"/>
                <a:cs typeface="Book Antiqua"/>
              </a:rPr>
              <a:t>of </a:t>
            </a:r>
            <a:r>
              <a:rPr sz="1950" i="1" spc="-100" dirty="0">
                <a:latin typeface="Book Antiqua"/>
                <a:cs typeface="Book Antiqua"/>
              </a:rPr>
              <a:t>Engineering </a:t>
            </a:r>
            <a:r>
              <a:rPr sz="1950" i="1" spc="-65" dirty="0">
                <a:latin typeface="Book Antiqua"/>
                <a:cs typeface="Book Antiqua"/>
              </a:rPr>
              <a:t>and</a:t>
            </a:r>
            <a:r>
              <a:rPr sz="1950" i="1" spc="-254" dirty="0">
                <a:latin typeface="Book Antiqua"/>
                <a:cs typeface="Book Antiqua"/>
              </a:rPr>
              <a:t> </a:t>
            </a:r>
            <a:r>
              <a:rPr sz="1950" i="1" spc="-40" dirty="0">
                <a:latin typeface="Book Antiqua"/>
                <a:cs typeface="Book Antiqua"/>
              </a:rPr>
              <a:t>Technology</a:t>
            </a:r>
            <a:endParaRPr sz="1950">
              <a:latin typeface="Book Antiqua"/>
              <a:cs typeface="Book Antiqua"/>
            </a:endParaRPr>
          </a:p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1950" i="1" spc="-75" dirty="0">
                <a:latin typeface="Arial"/>
                <a:cs typeface="Arial"/>
              </a:rPr>
              <a:t>*</a:t>
            </a:r>
            <a:r>
              <a:rPr sz="1950" i="1" spc="-75" dirty="0">
                <a:latin typeface="Book Antiqua"/>
                <a:cs typeface="Book Antiqua"/>
                <a:hlinkClick r:id="rId2"/>
              </a:rPr>
              <a:t>youremailaddress</a:t>
            </a:r>
            <a:r>
              <a:rPr sz="1950" i="1" spc="-75" dirty="0">
                <a:latin typeface="Arial"/>
                <a:cs typeface="Arial"/>
                <a:hlinkClick r:id="rId2"/>
              </a:rPr>
              <a:t>@mail.c</a:t>
            </a:r>
            <a:r>
              <a:rPr sz="1950" i="1" spc="-75" dirty="0">
                <a:latin typeface="Book Antiqua"/>
                <a:cs typeface="Book Antiqua"/>
                <a:hlinkClick r:id="rId2"/>
              </a:rPr>
              <a:t>om</a:t>
            </a:r>
            <a:endParaRPr sz="1950">
              <a:latin typeface="Book Antiqua"/>
              <a:cs typeface="Book Antiqu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39143" y="2615396"/>
            <a:ext cx="13874115" cy="3242310"/>
            <a:chOff x="139143" y="2615396"/>
            <a:chExt cx="13874115" cy="3242310"/>
          </a:xfrm>
        </p:grpSpPr>
        <p:sp>
          <p:nvSpPr>
            <p:cNvPr id="4" name="object 4"/>
            <p:cNvSpPr/>
            <p:nvPr/>
          </p:nvSpPr>
          <p:spPr>
            <a:xfrm>
              <a:off x="142685" y="2618432"/>
              <a:ext cx="13867765" cy="3235960"/>
            </a:xfrm>
            <a:custGeom>
              <a:avLst/>
              <a:gdLst/>
              <a:ahLst/>
              <a:cxnLst/>
              <a:rect l="l" t="t" r="r" b="b"/>
              <a:pathLst>
                <a:path w="13867765" h="3235960">
                  <a:moveTo>
                    <a:pt x="13640597" y="0"/>
                  </a:moveTo>
                  <a:lnTo>
                    <a:pt x="226171" y="0"/>
                  </a:lnTo>
                  <a:lnTo>
                    <a:pt x="180571" y="4614"/>
                  </a:lnTo>
                  <a:lnTo>
                    <a:pt x="138107" y="17843"/>
                  </a:lnTo>
                  <a:lnTo>
                    <a:pt x="99688" y="38769"/>
                  </a:lnTo>
                  <a:lnTo>
                    <a:pt x="66219" y="66472"/>
                  </a:lnTo>
                  <a:lnTo>
                    <a:pt x="38609" y="100033"/>
                  </a:lnTo>
                  <a:lnTo>
                    <a:pt x="17764" y="138534"/>
                  </a:lnTo>
                  <a:lnTo>
                    <a:pt x="4592" y="181055"/>
                  </a:lnTo>
                  <a:lnTo>
                    <a:pt x="0" y="226677"/>
                  </a:lnTo>
                  <a:lnTo>
                    <a:pt x="0" y="3009037"/>
                  </a:lnTo>
                  <a:lnTo>
                    <a:pt x="4592" y="3054804"/>
                  </a:lnTo>
                  <a:lnTo>
                    <a:pt x="17764" y="3097393"/>
                  </a:lnTo>
                  <a:lnTo>
                    <a:pt x="38609" y="3135902"/>
                  </a:lnTo>
                  <a:lnTo>
                    <a:pt x="66219" y="3169431"/>
                  </a:lnTo>
                  <a:lnTo>
                    <a:pt x="99688" y="3197078"/>
                  </a:lnTo>
                  <a:lnTo>
                    <a:pt x="138107" y="3217941"/>
                  </a:lnTo>
                  <a:lnTo>
                    <a:pt x="180571" y="3231121"/>
                  </a:lnTo>
                  <a:lnTo>
                    <a:pt x="226171" y="3235714"/>
                  </a:lnTo>
                  <a:lnTo>
                    <a:pt x="13640597" y="3235714"/>
                  </a:lnTo>
                  <a:lnTo>
                    <a:pt x="13686364" y="3231121"/>
                  </a:lnTo>
                  <a:lnTo>
                    <a:pt x="13728953" y="3217941"/>
                  </a:lnTo>
                  <a:lnTo>
                    <a:pt x="13767463" y="3197078"/>
                  </a:lnTo>
                  <a:lnTo>
                    <a:pt x="13800992" y="3169431"/>
                  </a:lnTo>
                  <a:lnTo>
                    <a:pt x="13828638" y="3135902"/>
                  </a:lnTo>
                  <a:lnTo>
                    <a:pt x="13849502" y="3097393"/>
                  </a:lnTo>
                  <a:lnTo>
                    <a:pt x="13862681" y="3054804"/>
                  </a:lnTo>
                  <a:lnTo>
                    <a:pt x="13867274" y="3009037"/>
                  </a:lnTo>
                  <a:lnTo>
                    <a:pt x="13867274" y="226677"/>
                  </a:lnTo>
                  <a:lnTo>
                    <a:pt x="13862681" y="181055"/>
                  </a:lnTo>
                  <a:lnTo>
                    <a:pt x="13849502" y="138534"/>
                  </a:lnTo>
                  <a:lnTo>
                    <a:pt x="13828638" y="100033"/>
                  </a:lnTo>
                  <a:lnTo>
                    <a:pt x="13800992" y="66472"/>
                  </a:lnTo>
                  <a:lnTo>
                    <a:pt x="13767463" y="38769"/>
                  </a:lnTo>
                  <a:lnTo>
                    <a:pt x="13728953" y="17843"/>
                  </a:lnTo>
                  <a:lnTo>
                    <a:pt x="13686364" y="4614"/>
                  </a:lnTo>
                  <a:lnTo>
                    <a:pt x="136405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9143" y="2615396"/>
              <a:ext cx="13874115" cy="3242310"/>
            </a:xfrm>
            <a:custGeom>
              <a:avLst/>
              <a:gdLst/>
              <a:ahLst/>
              <a:cxnLst/>
              <a:rect l="l" t="t" r="r" b="b"/>
              <a:pathLst>
                <a:path w="13874115" h="3242310">
                  <a:moveTo>
                    <a:pt x="13644139" y="0"/>
                  </a:moveTo>
                  <a:lnTo>
                    <a:pt x="229712" y="0"/>
                  </a:lnTo>
                  <a:lnTo>
                    <a:pt x="182303" y="5073"/>
                  </a:lnTo>
                  <a:lnTo>
                    <a:pt x="138113" y="19195"/>
                  </a:lnTo>
                  <a:lnTo>
                    <a:pt x="98216" y="41487"/>
                  </a:lnTo>
                  <a:lnTo>
                    <a:pt x="63685" y="71072"/>
                  </a:lnTo>
                  <a:lnTo>
                    <a:pt x="35596" y="107071"/>
                  </a:lnTo>
                  <a:lnTo>
                    <a:pt x="15021" y="148606"/>
                  </a:lnTo>
                  <a:lnTo>
                    <a:pt x="3035" y="194800"/>
                  </a:lnTo>
                  <a:lnTo>
                    <a:pt x="0" y="229712"/>
                  </a:lnTo>
                  <a:lnTo>
                    <a:pt x="0" y="3012579"/>
                  </a:lnTo>
                  <a:lnTo>
                    <a:pt x="5059" y="3058622"/>
                  </a:lnTo>
                  <a:lnTo>
                    <a:pt x="30368" y="3126164"/>
                  </a:lnTo>
                  <a:lnTo>
                    <a:pt x="75390" y="3182586"/>
                  </a:lnTo>
                  <a:lnTo>
                    <a:pt x="123232" y="3215914"/>
                  </a:lnTo>
                  <a:lnTo>
                    <a:pt x="193438" y="3239091"/>
                  </a:lnTo>
                  <a:lnTo>
                    <a:pt x="229712" y="3241786"/>
                  </a:lnTo>
                  <a:lnTo>
                    <a:pt x="13656283" y="3241786"/>
                  </a:lnTo>
                  <a:lnTo>
                    <a:pt x="13667920" y="3240774"/>
                  </a:lnTo>
                  <a:lnTo>
                    <a:pt x="13692581" y="3235714"/>
                  </a:lnTo>
                  <a:lnTo>
                    <a:pt x="229712" y="3235714"/>
                  </a:lnTo>
                  <a:lnTo>
                    <a:pt x="183773" y="3230967"/>
                  </a:lnTo>
                  <a:lnTo>
                    <a:pt x="140844" y="3217244"/>
                  </a:lnTo>
                  <a:lnTo>
                    <a:pt x="102003" y="3195472"/>
                  </a:lnTo>
                  <a:lnTo>
                    <a:pt x="68330" y="3166582"/>
                  </a:lnTo>
                  <a:lnTo>
                    <a:pt x="40904" y="3131501"/>
                  </a:lnTo>
                  <a:lnTo>
                    <a:pt x="20803" y="3091157"/>
                  </a:lnTo>
                  <a:lnTo>
                    <a:pt x="9107" y="3046479"/>
                  </a:lnTo>
                  <a:lnTo>
                    <a:pt x="6577" y="218075"/>
                  </a:lnTo>
                  <a:lnTo>
                    <a:pt x="7589" y="206944"/>
                  </a:lnTo>
                  <a:lnTo>
                    <a:pt x="21119" y="150423"/>
                  </a:lnTo>
                  <a:lnTo>
                    <a:pt x="55478" y="90219"/>
                  </a:lnTo>
                  <a:lnTo>
                    <a:pt x="88039" y="57175"/>
                  </a:lnTo>
                  <a:lnTo>
                    <a:pt x="126618" y="31692"/>
                  </a:lnTo>
                  <a:lnTo>
                    <a:pt x="193969" y="9345"/>
                  </a:lnTo>
                  <a:lnTo>
                    <a:pt x="229712" y="6577"/>
                  </a:lnTo>
                  <a:lnTo>
                    <a:pt x="13695589" y="6577"/>
                  </a:lnTo>
                  <a:lnTo>
                    <a:pt x="13656283" y="505"/>
                  </a:lnTo>
                  <a:lnTo>
                    <a:pt x="13644139" y="0"/>
                  </a:lnTo>
                  <a:close/>
                </a:path>
                <a:path w="13874115" h="3242310">
                  <a:moveTo>
                    <a:pt x="13695589" y="6577"/>
                  </a:moveTo>
                  <a:lnTo>
                    <a:pt x="13655777" y="6577"/>
                  </a:lnTo>
                  <a:lnTo>
                    <a:pt x="13667414" y="7589"/>
                  </a:lnTo>
                  <a:lnTo>
                    <a:pt x="13712532" y="17083"/>
                  </a:lnTo>
                  <a:lnTo>
                    <a:pt x="13753854" y="35177"/>
                  </a:lnTo>
                  <a:lnTo>
                    <a:pt x="13790346" y="60841"/>
                  </a:lnTo>
                  <a:lnTo>
                    <a:pt x="13820970" y="93044"/>
                  </a:lnTo>
                  <a:lnTo>
                    <a:pt x="13844691" y="130756"/>
                  </a:lnTo>
                  <a:lnTo>
                    <a:pt x="13860471" y="172945"/>
                  </a:lnTo>
                  <a:lnTo>
                    <a:pt x="13867275" y="218581"/>
                  </a:lnTo>
                  <a:lnTo>
                    <a:pt x="13867781" y="229712"/>
                  </a:lnTo>
                  <a:lnTo>
                    <a:pt x="13867759" y="3012579"/>
                  </a:lnTo>
                  <a:lnTo>
                    <a:pt x="13857224" y="3080300"/>
                  </a:lnTo>
                  <a:lnTo>
                    <a:pt x="13839068" y="3121563"/>
                  </a:lnTo>
                  <a:lnTo>
                    <a:pt x="13813347" y="3158070"/>
                  </a:lnTo>
                  <a:lnTo>
                    <a:pt x="13781111" y="3188754"/>
                  </a:lnTo>
                  <a:lnTo>
                    <a:pt x="13743405" y="3212550"/>
                  </a:lnTo>
                  <a:lnTo>
                    <a:pt x="13701278" y="3228390"/>
                  </a:lnTo>
                  <a:lnTo>
                    <a:pt x="13655777" y="3235208"/>
                  </a:lnTo>
                  <a:lnTo>
                    <a:pt x="13644139" y="3235714"/>
                  </a:lnTo>
                  <a:lnTo>
                    <a:pt x="13692581" y="3235714"/>
                  </a:lnTo>
                  <a:lnTo>
                    <a:pt x="13756721" y="3212741"/>
                  </a:lnTo>
                  <a:lnTo>
                    <a:pt x="13794225" y="3186327"/>
                  </a:lnTo>
                  <a:lnTo>
                    <a:pt x="13825736" y="3153146"/>
                  </a:lnTo>
                  <a:lnTo>
                    <a:pt x="13850209" y="3114319"/>
                  </a:lnTo>
                  <a:lnTo>
                    <a:pt x="13866596" y="3070968"/>
                  </a:lnTo>
                  <a:lnTo>
                    <a:pt x="13873852" y="3024216"/>
                  </a:lnTo>
                  <a:lnTo>
                    <a:pt x="13873852" y="218075"/>
                  </a:lnTo>
                  <a:lnTo>
                    <a:pt x="13863231" y="159974"/>
                  </a:lnTo>
                  <a:lnTo>
                    <a:pt x="13844720" y="117481"/>
                  </a:lnTo>
                  <a:lnTo>
                    <a:pt x="13818382" y="79986"/>
                  </a:lnTo>
                  <a:lnTo>
                    <a:pt x="13785293" y="48514"/>
                  </a:lnTo>
                  <a:lnTo>
                    <a:pt x="13746530" y="24093"/>
                  </a:lnTo>
                  <a:lnTo>
                    <a:pt x="13703168" y="7748"/>
                  </a:lnTo>
                  <a:lnTo>
                    <a:pt x="13695589" y="657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379462" y="2974133"/>
              <a:ext cx="840740" cy="2087245"/>
            </a:xfrm>
            <a:custGeom>
              <a:avLst/>
              <a:gdLst/>
              <a:ahLst/>
              <a:cxnLst/>
              <a:rect l="l" t="t" r="r" b="b"/>
              <a:pathLst>
                <a:path w="840740" h="2087245">
                  <a:moveTo>
                    <a:pt x="818668" y="0"/>
                  </a:moveTo>
                  <a:lnTo>
                    <a:pt x="21756" y="0"/>
                  </a:lnTo>
                  <a:lnTo>
                    <a:pt x="13447" y="1604"/>
                  </a:lnTo>
                  <a:lnTo>
                    <a:pt x="6514" y="6008"/>
                  </a:lnTo>
                  <a:lnTo>
                    <a:pt x="1763" y="12594"/>
                  </a:lnTo>
                  <a:lnTo>
                    <a:pt x="0" y="20745"/>
                  </a:lnTo>
                  <a:lnTo>
                    <a:pt x="0" y="2066404"/>
                  </a:lnTo>
                  <a:lnTo>
                    <a:pt x="1763" y="2074555"/>
                  </a:lnTo>
                  <a:lnTo>
                    <a:pt x="6514" y="2081141"/>
                  </a:lnTo>
                  <a:lnTo>
                    <a:pt x="13447" y="2085544"/>
                  </a:lnTo>
                  <a:lnTo>
                    <a:pt x="21756" y="2087149"/>
                  </a:lnTo>
                  <a:lnTo>
                    <a:pt x="818668" y="2087149"/>
                  </a:lnTo>
                  <a:lnTo>
                    <a:pt x="827191" y="2085544"/>
                  </a:lnTo>
                  <a:lnTo>
                    <a:pt x="834100" y="2081141"/>
                  </a:lnTo>
                  <a:lnTo>
                    <a:pt x="838733" y="2074555"/>
                  </a:lnTo>
                  <a:lnTo>
                    <a:pt x="840425" y="2066404"/>
                  </a:lnTo>
                  <a:lnTo>
                    <a:pt x="840425" y="20745"/>
                  </a:lnTo>
                  <a:lnTo>
                    <a:pt x="838733" y="12594"/>
                  </a:lnTo>
                  <a:lnTo>
                    <a:pt x="834100" y="6008"/>
                  </a:lnTo>
                  <a:lnTo>
                    <a:pt x="827191" y="1604"/>
                  </a:lnTo>
                  <a:lnTo>
                    <a:pt x="818668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379462" y="2974133"/>
              <a:ext cx="840740" cy="2087245"/>
            </a:xfrm>
            <a:custGeom>
              <a:avLst/>
              <a:gdLst/>
              <a:ahLst/>
              <a:cxnLst/>
              <a:rect l="l" t="t" r="r" b="b"/>
              <a:pathLst>
                <a:path w="840740" h="2087245">
                  <a:moveTo>
                    <a:pt x="21756" y="2087149"/>
                  </a:moveTo>
                  <a:lnTo>
                    <a:pt x="818668" y="2087149"/>
                  </a:lnTo>
                  <a:lnTo>
                    <a:pt x="827191" y="2085544"/>
                  </a:lnTo>
                  <a:lnTo>
                    <a:pt x="834100" y="2081141"/>
                  </a:lnTo>
                  <a:lnTo>
                    <a:pt x="838733" y="2074555"/>
                  </a:lnTo>
                  <a:lnTo>
                    <a:pt x="840425" y="2066404"/>
                  </a:lnTo>
                  <a:lnTo>
                    <a:pt x="840425" y="20745"/>
                  </a:lnTo>
                  <a:lnTo>
                    <a:pt x="838733" y="12594"/>
                  </a:lnTo>
                  <a:lnTo>
                    <a:pt x="834100" y="6008"/>
                  </a:lnTo>
                  <a:lnTo>
                    <a:pt x="827191" y="1604"/>
                  </a:lnTo>
                  <a:lnTo>
                    <a:pt x="818668" y="0"/>
                  </a:lnTo>
                  <a:lnTo>
                    <a:pt x="21756" y="0"/>
                  </a:lnTo>
                  <a:lnTo>
                    <a:pt x="13447" y="1604"/>
                  </a:lnTo>
                  <a:lnTo>
                    <a:pt x="6514" y="6008"/>
                  </a:lnTo>
                  <a:lnTo>
                    <a:pt x="1763" y="12594"/>
                  </a:lnTo>
                  <a:lnTo>
                    <a:pt x="0" y="20745"/>
                  </a:lnTo>
                  <a:lnTo>
                    <a:pt x="0" y="2066404"/>
                  </a:lnTo>
                  <a:lnTo>
                    <a:pt x="1763" y="2074555"/>
                  </a:lnTo>
                  <a:lnTo>
                    <a:pt x="6514" y="2081141"/>
                  </a:lnTo>
                  <a:lnTo>
                    <a:pt x="13447" y="2085544"/>
                  </a:lnTo>
                  <a:lnTo>
                    <a:pt x="21756" y="2087149"/>
                  </a:lnTo>
                  <a:close/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620883" y="2974133"/>
              <a:ext cx="840740" cy="2035175"/>
            </a:xfrm>
            <a:custGeom>
              <a:avLst/>
              <a:gdLst/>
              <a:ahLst/>
              <a:cxnLst/>
              <a:rect l="l" t="t" r="r" b="b"/>
              <a:pathLst>
                <a:path w="840739" h="2035175">
                  <a:moveTo>
                    <a:pt x="818668" y="0"/>
                  </a:moveTo>
                  <a:lnTo>
                    <a:pt x="21756" y="0"/>
                  </a:lnTo>
                  <a:lnTo>
                    <a:pt x="13234" y="1604"/>
                  </a:lnTo>
                  <a:lnTo>
                    <a:pt x="6324" y="6008"/>
                  </a:lnTo>
                  <a:lnTo>
                    <a:pt x="1691" y="12594"/>
                  </a:lnTo>
                  <a:lnTo>
                    <a:pt x="0" y="20745"/>
                  </a:lnTo>
                  <a:lnTo>
                    <a:pt x="0" y="2014289"/>
                  </a:lnTo>
                  <a:lnTo>
                    <a:pt x="1691" y="2022226"/>
                  </a:lnTo>
                  <a:lnTo>
                    <a:pt x="6324" y="2028835"/>
                  </a:lnTo>
                  <a:lnTo>
                    <a:pt x="13234" y="2033358"/>
                  </a:lnTo>
                  <a:lnTo>
                    <a:pt x="21756" y="2035034"/>
                  </a:lnTo>
                  <a:lnTo>
                    <a:pt x="818668" y="2035034"/>
                  </a:lnTo>
                  <a:lnTo>
                    <a:pt x="827191" y="2033358"/>
                  </a:lnTo>
                  <a:lnTo>
                    <a:pt x="834100" y="2028835"/>
                  </a:lnTo>
                  <a:lnTo>
                    <a:pt x="838733" y="2022226"/>
                  </a:lnTo>
                  <a:lnTo>
                    <a:pt x="840425" y="2014289"/>
                  </a:lnTo>
                  <a:lnTo>
                    <a:pt x="840425" y="20745"/>
                  </a:lnTo>
                  <a:lnTo>
                    <a:pt x="838733" y="12594"/>
                  </a:lnTo>
                  <a:lnTo>
                    <a:pt x="834100" y="6008"/>
                  </a:lnTo>
                  <a:lnTo>
                    <a:pt x="827191" y="1604"/>
                  </a:lnTo>
                  <a:lnTo>
                    <a:pt x="818668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620883" y="2974133"/>
              <a:ext cx="840740" cy="2035175"/>
            </a:xfrm>
            <a:custGeom>
              <a:avLst/>
              <a:gdLst/>
              <a:ahLst/>
              <a:cxnLst/>
              <a:rect l="l" t="t" r="r" b="b"/>
              <a:pathLst>
                <a:path w="840739" h="2035175">
                  <a:moveTo>
                    <a:pt x="21756" y="2035034"/>
                  </a:moveTo>
                  <a:lnTo>
                    <a:pt x="818668" y="2035034"/>
                  </a:lnTo>
                  <a:lnTo>
                    <a:pt x="827191" y="2033358"/>
                  </a:lnTo>
                  <a:lnTo>
                    <a:pt x="834100" y="2028835"/>
                  </a:lnTo>
                  <a:lnTo>
                    <a:pt x="838733" y="2022226"/>
                  </a:lnTo>
                  <a:lnTo>
                    <a:pt x="840425" y="2014289"/>
                  </a:lnTo>
                  <a:lnTo>
                    <a:pt x="840425" y="20745"/>
                  </a:lnTo>
                  <a:lnTo>
                    <a:pt x="838733" y="12594"/>
                  </a:lnTo>
                  <a:lnTo>
                    <a:pt x="834100" y="6008"/>
                  </a:lnTo>
                  <a:lnTo>
                    <a:pt x="827191" y="1604"/>
                  </a:lnTo>
                  <a:lnTo>
                    <a:pt x="818668" y="0"/>
                  </a:lnTo>
                  <a:lnTo>
                    <a:pt x="21756" y="0"/>
                  </a:lnTo>
                  <a:lnTo>
                    <a:pt x="13234" y="1604"/>
                  </a:lnTo>
                  <a:lnTo>
                    <a:pt x="6324" y="6008"/>
                  </a:lnTo>
                  <a:lnTo>
                    <a:pt x="1691" y="12594"/>
                  </a:lnTo>
                  <a:lnTo>
                    <a:pt x="0" y="20745"/>
                  </a:lnTo>
                  <a:lnTo>
                    <a:pt x="0" y="2014289"/>
                  </a:lnTo>
                  <a:lnTo>
                    <a:pt x="1691" y="2022226"/>
                  </a:lnTo>
                  <a:lnTo>
                    <a:pt x="6324" y="2028835"/>
                  </a:lnTo>
                  <a:lnTo>
                    <a:pt x="13234" y="2033358"/>
                  </a:lnTo>
                  <a:lnTo>
                    <a:pt x="21756" y="2035034"/>
                  </a:lnTo>
                  <a:close/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488125" y="2974133"/>
              <a:ext cx="840740" cy="2035175"/>
            </a:xfrm>
            <a:custGeom>
              <a:avLst/>
              <a:gdLst/>
              <a:ahLst/>
              <a:cxnLst/>
              <a:rect l="l" t="t" r="r" b="b"/>
              <a:pathLst>
                <a:path w="840740" h="2035175">
                  <a:moveTo>
                    <a:pt x="818668" y="0"/>
                  </a:moveTo>
                  <a:lnTo>
                    <a:pt x="21756" y="0"/>
                  </a:lnTo>
                  <a:lnTo>
                    <a:pt x="13234" y="1604"/>
                  </a:lnTo>
                  <a:lnTo>
                    <a:pt x="6324" y="6008"/>
                  </a:lnTo>
                  <a:lnTo>
                    <a:pt x="1691" y="12594"/>
                  </a:lnTo>
                  <a:lnTo>
                    <a:pt x="0" y="20745"/>
                  </a:lnTo>
                  <a:lnTo>
                    <a:pt x="0" y="2014289"/>
                  </a:lnTo>
                  <a:lnTo>
                    <a:pt x="1691" y="2022226"/>
                  </a:lnTo>
                  <a:lnTo>
                    <a:pt x="6324" y="2028835"/>
                  </a:lnTo>
                  <a:lnTo>
                    <a:pt x="13234" y="2033358"/>
                  </a:lnTo>
                  <a:lnTo>
                    <a:pt x="21756" y="2035034"/>
                  </a:lnTo>
                  <a:lnTo>
                    <a:pt x="818668" y="2035034"/>
                  </a:lnTo>
                  <a:lnTo>
                    <a:pt x="826977" y="2033358"/>
                  </a:lnTo>
                  <a:lnTo>
                    <a:pt x="833911" y="2028835"/>
                  </a:lnTo>
                  <a:lnTo>
                    <a:pt x="838662" y="2022226"/>
                  </a:lnTo>
                  <a:lnTo>
                    <a:pt x="840425" y="2014289"/>
                  </a:lnTo>
                  <a:lnTo>
                    <a:pt x="840425" y="20745"/>
                  </a:lnTo>
                  <a:lnTo>
                    <a:pt x="838662" y="12594"/>
                  </a:lnTo>
                  <a:lnTo>
                    <a:pt x="833911" y="6008"/>
                  </a:lnTo>
                  <a:lnTo>
                    <a:pt x="826977" y="1604"/>
                  </a:lnTo>
                  <a:lnTo>
                    <a:pt x="818668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488125" y="2974133"/>
              <a:ext cx="840740" cy="2035175"/>
            </a:xfrm>
            <a:custGeom>
              <a:avLst/>
              <a:gdLst/>
              <a:ahLst/>
              <a:cxnLst/>
              <a:rect l="l" t="t" r="r" b="b"/>
              <a:pathLst>
                <a:path w="840740" h="2035175">
                  <a:moveTo>
                    <a:pt x="21756" y="2035034"/>
                  </a:moveTo>
                  <a:lnTo>
                    <a:pt x="818668" y="2035034"/>
                  </a:lnTo>
                  <a:lnTo>
                    <a:pt x="826977" y="2033358"/>
                  </a:lnTo>
                  <a:lnTo>
                    <a:pt x="833911" y="2028835"/>
                  </a:lnTo>
                  <a:lnTo>
                    <a:pt x="838662" y="2022226"/>
                  </a:lnTo>
                  <a:lnTo>
                    <a:pt x="840425" y="2014289"/>
                  </a:lnTo>
                  <a:lnTo>
                    <a:pt x="840425" y="20745"/>
                  </a:lnTo>
                  <a:lnTo>
                    <a:pt x="838662" y="12594"/>
                  </a:lnTo>
                  <a:lnTo>
                    <a:pt x="833911" y="6008"/>
                  </a:lnTo>
                  <a:lnTo>
                    <a:pt x="826977" y="1604"/>
                  </a:lnTo>
                  <a:lnTo>
                    <a:pt x="818668" y="0"/>
                  </a:lnTo>
                  <a:lnTo>
                    <a:pt x="21756" y="0"/>
                  </a:lnTo>
                  <a:lnTo>
                    <a:pt x="13234" y="1604"/>
                  </a:lnTo>
                  <a:lnTo>
                    <a:pt x="6324" y="6008"/>
                  </a:lnTo>
                  <a:lnTo>
                    <a:pt x="1691" y="12594"/>
                  </a:lnTo>
                  <a:lnTo>
                    <a:pt x="0" y="20745"/>
                  </a:lnTo>
                  <a:lnTo>
                    <a:pt x="0" y="2014289"/>
                  </a:lnTo>
                  <a:lnTo>
                    <a:pt x="1691" y="2022226"/>
                  </a:lnTo>
                  <a:lnTo>
                    <a:pt x="6324" y="2028835"/>
                  </a:lnTo>
                  <a:lnTo>
                    <a:pt x="13234" y="2033358"/>
                  </a:lnTo>
                  <a:lnTo>
                    <a:pt x="21756" y="2035034"/>
                  </a:lnTo>
                  <a:close/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944708" y="4191005"/>
              <a:ext cx="52705" cy="313055"/>
            </a:xfrm>
            <a:custGeom>
              <a:avLst/>
              <a:gdLst/>
              <a:ahLst/>
              <a:cxnLst/>
              <a:rect l="l" t="t" r="r" b="b"/>
              <a:pathLst>
                <a:path w="52704" h="313054">
                  <a:moveTo>
                    <a:pt x="45031" y="312692"/>
                  </a:moveTo>
                  <a:lnTo>
                    <a:pt x="28105" y="310329"/>
                  </a:lnTo>
                  <a:lnTo>
                    <a:pt x="13977" y="302510"/>
                  </a:lnTo>
                  <a:lnTo>
                    <a:pt x="4118" y="290422"/>
                  </a:lnTo>
                  <a:lnTo>
                    <a:pt x="0" y="275250"/>
                  </a:lnTo>
                  <a:lnTo>
                    <a:pt x="2711" y="260103"/>
                  </a:lnTo>
                  <a:lnTo>
                    <a:pt x="11447" y="247422"/>
                  </a:lnTo>
                  <a:lnTo>
                    <a:pt x="24832" y="238535"/>
                  </a:lnTo>
                  <a:lnTo>
                    <a:pt x="41490" y="234772"/>
                  </a:lnTo>
                  <a:lnTo>
                    <a:pt x="43007" y="234772"/>
                  </a:lnTo>
                  <a:lnTo>
                    <a:pt x="44019" y="234772"/>
                  </a:lnTo>
                  <a:lnTo>
                    <a:pt x="45031" y="234772"/>
                  </a:lnTo>
                  <a:lnTo>
                    <a:pt x="28105" y="232337"/>
                  </a:lnTo>
                  <a:lnTo>
                    <a:pt x="13977" y="224400"/>
                  </a:lnTo>
                  <a:lnTo>
                    <a:pt x="4118" y="212288"/>
                  </a:lnTo>
                  <a:lnTo>
                    <a:pt x="0" y="197330"/>
                  </a:lnTo>
                  <a:lnTo>
                    <a:pt x="2711" y="181890"/>
                  </a:lnTo>
                  <a:lnTo>
                    <a:pt x="11447" y="169059"/>
                  </a:lnTo>
                  <a:lnTo>
                    <a:pt x="24832" y="160117"/>
                  </a:lnTo>
                  <a:lnTo>
                    <a:pt x="41490" y="156346"/>
                  </a:lnTo>
                  <a:lnTo>
                    <a:pt x="43007" y="156346"/>
                  </a:lnTo>
                  <a:lnTo>
                    <a:pt x="44019" y="156346"/>
                  </a:lnTo>
                  <a:lnTo>
                    <a:pt x="45031" y="156346"/>
                  </a:lnTo>
                  <a:lnTo>
                    <a:pt x="28105" y="153982"/>
                  </a:lnTo>
                  <a:lnTo>
                    <a:pt x="13977" y="146163"/>
                  </a:lnTo>
                  <a:lnTo>
                    <a:pt x="4118" y="134075"/>
                  </a:lnTo>
                  <a:lnTo>
                    <a:pt x="0" y="118904"/>
                  </a:lnTo>
                  <a:lnTo>
                    <a:pt x="2711" y="103472"/>
                  </a:lnTo>
                  <a:lnTo>
                    <a:pt x="11447" y="90696"/>
                  </a:lnTo>
                  <a:lnTo>
                    <a:pt x="24832" y="81904"/>
                  </a:lnTo>
                  <a:lnTo>
                    <a:pt x="41490" y="78426"/>
                  </a:lnTo>
                  <a:lnTo>
                    <a:pt x="43007" y="78426"/>
                  </a:lnTo>
                  <a:lnTo>
                    <a:pt x="44019" y="78426"/>
                  </a:lnTo>
                  <a:lnTo>
                    <a:pt x="45031" y="78426"/>
                  </a:lnTo>
                  <a:lnTo>
                    <a:pt x="28105" y="75769"/>
                  </a:lnTo>
                  <a:lnTo>
                    <a:pt x="13977" y="67800"/>
                  </a:lnTo>
                  <a:lnTo>
                    <a:pt x="4118" y="55657"/>
                  </a:lnTo>
                  <a:lnTo>
                    <a:pt x="0" y="40478"/>
                  </a:lnTo>
                  <a:lnTo>
                    <a:pt x="2711" y="25330"/>
                  </a:lnTo>
                  <a:lnTo>
                    <a:pt x="11447" y="12649"/>
                  </a:lnTo>
                  <a:lnTo>
                    <a:pt x="24832" y="3763"/>
                  </a:lnTo>
                  <a:lnTo>
                    <a:pt x="41490" y="0"/>
                  </a:lnTo>
                  <a:lnTo>
                    <a:pt x="43007" y="0"/>
                  </a:lnTo>
                  <a:lnTo>
                    <a:pt x="44019" y="0"/>
                  </a:lnTo>
                  <a:lnTo>
                    <a:pt x="45031" y="0"/>
                  </a:lnTo>
                </a:path>
                <a:path w="52704" h="313054">
                  <a:moveTo>
                    <a:pt x="45031" y="312692"/>
                  </a:moveTo>
                  <a:lnTo>
                    <a:pt x="52621" y="312692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89740" y="4191005"/>
              <a:ext cx="7620" cy="0"/>
            </a:xfrm>
            <a:custGeom>
              <a:avLst/>
              <a:gdLst/>
              <a:ahLst/>
              <a:cxnLst/>
              <a:rect l="l" t="t" r="r" b="b"/>
              <a:pathLst>
                <a:path w="7620">
                  <a:moveTo>
                    <a:pt x="0" y="0"/>
                  </a:moveTo>
                  <a:lnTo>
                    <a:pt x="7589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34479" y="4674717"/>
              <a:ext cx="281940" cy="173355"/>
            </a:xfrm>
            <a:custGeom>
              <a:avLst/>
              <a:gdLst/>
              <a:ahLst/>
              <a:cxnLst/>
              <a:rect l="l" t="t" r="r" b="b"/>
              <a:pathLst>
                <a:path w="281939" h="173354">
                  <a:moveTo>
                    <a:pt x="273013" y="147238"/>
                  </a:moveTo>
                  <a:lnTo>
                    <a:pt x="261826" y="161176"/>
                  </a:lnTo>
                  <a:lnTo>
                    <a:pt x="247651" y="169944"/>
                  </a:lnTo>
                  <a:lnTo>
                    <a:pt x="232242" y="172925"/>
                  </a:lnTo>
                  <a:lnTo>
                    <a:pt x="217356" y="169501"/>
                  </a:lnTo>
                  <a:lnTo>
                    <a:pt x="198856" y="130012"/>
                  </a:lnTo>
                  <a:lnTo>
                    <a:pt x="151073" y="132565"/>
                  </a:lnTo>
                  <a:lnTo>
                    <a:pt x="132573" y="93289"/>
                  </a:lnTo>
                  <a:lnTo>
                    <a:pt x="138423" y="76908"/>
                  </a:lnTo>
                  <a:lnTo>
                    <a:pt x="138929" y="75390"/>
                  </a:lnTo>
                  <a:lnTo>
                    <a:pt x="139435" y="74378"/>
                  </a:lnTo>
                  <a:lnTo>
                    <a:pt x="140447" y="73366"/>
                  </a:lnTo>
                  <a:lnTo>
                    <a:pt x="129253" y="87375"/>
                  </a:lnTo>
                  <a:lnTo>
                    <a:pt x="115022" y="96261"/>
                  </a:lnTo>
                  <a:lnTo>
                    <a:pt x="99463" y="99266"/>
                  </a:lnTo>
                  <a:lnTo>
                    <a:pt x="84284" y="95629"/>
                  </a:lnTo>
                  <a:lnTo>
                    <a:pt x="72781" y="86079"/>
                  </a:lnTo>
                  <a:lnTo>
                    <a:pt x="66638" y="72354"/>
                  </a:lnTo>
                  <a:lnTo>
                    <a:pt x="66282" y="56353"/>
                  </a:lnTo>
                  <a:lnTo>
                    <a:pt x="72141" y="39972"/>
                  </a:lnTo>
                  <a:lnTo>
                    <a:pt x="72647" y="38960"/>
                  </a:lnTo>
                  <a:lnTo>
                    <a:pt x="73153" y="37948"/>
                  </a:lnTo>
                  <a:lnTo>
                    <a:pt x="74164" y="36936"/>
                  </a:lnTo>
                  <a:lnTo>
                    <a:pt x="62970" y="50652"/>
                  </a:lnTo>
                  <a:lnTo>
                    <a:pt x="48739" y="59388"/>
                  </a:lnTo>
                  <a:lnTo>
                    <a:pt x="33180" y="62337"/>
                  </a:lnTo>
                  <a:lnTo>
                    <a:pt x="18001" y="58693"/>
                  </a:lnTo>
                  <a:lnTo>
                    <a:pt x="6498" y="49142"/>
                  </a:lnTo>
                  <a:lnTo>
                    <a:pt x="355" y="35418"/>
                  </a:lnTo>
                  <a:lnTo>
                    <a:pt x="0" y="19416"/>
                  </a:lnTo>
                  <a:lnTo>
                    <a:pt x="5858" y="3035"/>
                  </a:lnTo>
                  <a:lnTo>
                    <a:pt x="6364" y="2023"/>
                  </a:lnTo>
                  <a:lnTo>
                    <a:pt x="6870" y="1011"/>
                  </a:lnTo>
                  <a:lnTo>
                    <a:pt x="7376" y="0"/>
                  </a:lnTo>
                </a:path>
                <a:path w="281939" h="173354">
                  <a:moveTo>
                    <a:pt x="273013" y="147238"/>
                  </a:moveTo>
                  <a:lnTo>
                    <a:pt x="281614" y="132565"/>
                  </a:lnTo>
                </a:path>
              </a:pathLst>
            </a:custGeom>
            <a:ln w="11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701334" y="4503697"/>
              <a:ext cx="358348" cy="36132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882281" y="3029284"/>
              <a:ext cx="52705" cy="313055"/>
            </a:xfrm>
            <a:custGeom>
              <a:avLst/>
              <a:gdLst/>
              <a:ahLst/>
              <a:cxnLst/>
              <a:rect l="l" t="t" r="r" b="b"/>
              <a:pathLst>
                <a:path w="52704" h="313054">
                  <a:moveTo>
                    <a:pt x="45031" y="312692"/>
                  </a:moveTo>
                  <a:lnTo>
                    <a:pt x="28105" y="310329"/>
                  </a:lnTo>
                  <a:lnTo>
                    <a:pt x="13977" y="302510"/>
                  </a:lnTo>
                  <a:lnTo>
                    <a:pt x="4118" y="290422"/>
                  </a:lnTo>
                  <a:lnTo>
                    <a:pt x="0" y="275250"/>
                  </a:lnTo>
                  <a:lnTo>
                    <a:pt x="2711" y="260103"/>
                  </a:lnTo>
                  <a:lnTo>
                    <a:pt x="11447" y="247422"/>
                  </a:lnTo>
                  <a:lnTo>
                    <a:pt x="24832" y="238535"/>
                  </a:lnTo>
                  <a:lnTo>
                    <a:pt x="41490" y="234772"/>
                  </a:lnTo>
                  <a:lnTo>
                    <a:pt x="42501" y="234772"/>
                  </a:lnTo>
                  <a:lnTo>
                    <a:pt x="43513" y="234772"/>
                  </a:lnTo>
                  <a:lnTo>
                    <a:pt x="45031" y="234772"/>
                  </a:lnTo>
                  <a:lnTo>
                    <a:pt x="28105" y="232337"/>
                  </a:lnTo>
                  <a:lnTo>
                    <a:pt x="13977" y="224400"/>
                  </a:lnTo>
                  <a:lnTo>
                    <a:pt x="4118" y="212288"/>
                  </a:lnTo>
                  <a:lnTo>
                    <a:pt x="0" y="197330"/>
                  </a:lnTo>
                  <a:lnTo>
                    <a:pt x="2711" y="181890"/>
                  </a:lnTo>
                  <a:lnTo>
                    <a:pt x="11447" y="169059"/>
                  </a:lnTo>
                  <a:lnTo>
                    <a:pt x="24832" y="160117"/>
                  </a:lnTo>
                  <a:lnTo>
                    <a:pt x="41490" y="156346"/>
                  </a:lnTo>
                  <a:lnTo>
                    <a:pt x="42501" y="156346"/>
                  </a:lnTo>
                  <a:lnTo>
                    <a:pt x="43513" y="156346"/>
                  </a:lnTo>
                  <a:lnTo>
                    <a:pt x="45031" y="156346"/>
                  </a:lnTo>
                  <a:lnTo>
                    <a:pt x="28105" y="153982"/>
                  </a:lnTo>
                  <a:lnTo>
                    <a:pt x="13977" y="146163"/>
                  </a:lnTo>
                  <a:lnTo>
                    <a:pt x="4118" y="134075"/>
                  </a:lnTo>
                  <a:lnTo>
                    <a:pt x="0" y="118904"/>
                  </a:lnTo>
                  <a:lnTo>
                    <a:pt x="2711" y="103472"/>
                  </a:lnTo>
                  <a:lnTo>
                    <a:pt x="11447" y="90696"/>
                  </a:lnTo>
                  <a:lnTo>
                    <a:pt x="24832" y="81904"/>
                  </a:lnTo>
                  <a:lnTo>
                    <a:pt x="41490" y="78426"/>
                  </a:lnTo>
                  <a:lnTo>
                    <a:pt x="42501" y="78426"/>
                  </a:lnTo>
                  <a:lnTo>
                    <a:pt x="43513" y="78426"/>
                  </a:lnTo>
                  <a:lnTo>
                    <a:pt x="45031" y="78426"/>
                  </a:lnTo>
                  <a:lnTo>
                    <a:pt x="28105" y="75777"/>
                  </a:lnTo>
                  <a:lnTo>
                    <a:pt x="13977" y="67863"/>
                  </a:lnTo>
                  <a:lnTo>
                    <a:pt x="4118" y="55870"/>
                  </a:lnTo>
                  <a:lnTo>
                    <a:pt x="0" y="40984"/>
                  </a:lnTo>
                  <a:lnTo>
                    <a:pt x="2711" y="25543"/>
                  </a:lnTo>
                  <a:lnTo>
                    <a:pt x="11447" y="12712"/>
                  </a:lnTo>
                  <a:lnTo>
                    <a:pt x="24832" y="3771"/>
                  </a:lnTo>
                  <a:lnTo>
                    <a:pt x="41490" y="0"/>
                  </a:lnTo>
                  <a:lnTo>
                    <a:pt x="42501" y="0"/>
                  </a:lnTo>
                  <a:lnTo>
                    <a:pt x="43513" y="0"/>
                  </a:lnTo>
                  <a:lnTo>
                    <a:pt x="45031" y="0"/>
                  </a:lnTo>
                </a:path>
                <a:path w="52704" h="313054">
                  <a:moveTo>
                    <a:pt x="45031" y="312692"/>
                  </a:moveTo>
                  <a:lnTo>
                    <a:pt x="52621" y="312692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927312" y="3029284"/>
              <a:ext cx="7620" cy="0"/>
            </a:xfrm>
            <a:custGeom>
              <a:avLst/>
              <a:gdLst/>
              <a:ahLst/>
              <a:cxnLst/>
              <a:rect l="l" t="t" r="r" b="b"/>
              <a:pathLst>
                <a:path w="7620">
                  <a:moveTo>
                    <a:pt x="0" y="0"/>
                  </a:moveTo>
                  <a:lnTo>
                    <a:pt x="7589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971838" y="3512997"/>
              <a:ext cx="281940" cy="173355"/>
            </a:xfrm>
            <a:custGeom>
              <a:avLst/>
              <a:gdLst/>
              <a:ahLst/>
              <a:cxnLst/>
              <a:rect l="l" t="t" r="r" b="b"/>
              <a:pathLst>
                <a:path w="281940" h="173354">
                  <a:moveTo>
                    <a:pt x="272720" y="147238"/>
                  </a:moveTo>
                  <a:lnTo>
                    <a:pt x="261747" y="161176"/>
                  </a:lnTo>
                  <a:lnTo>
                    <a:pt x="247548" y="169944"/>
                  </a:lnTo>
                  <a:lnTo>
                    <a:pt x="232021" y="172925"/>
                  </a:lnTo>
                  <a:lnTo>
                    <a:pt x="217063" y="169501"/>
                  </a:lnTo>
                  <a:lnTo>
                    <a:pt x="205560" y="159943"/>
                  </a:lnTo>
                  <a:lnTo>
                    <a:pt x="199417" y="146163"/>
                  </a:lnTo>
                  <a:lnTo>
                    <a:pt x="199061" y="130012"/>
                  </a:lnTo>
                  <a:lnTo>
                    <a:pt x="204920" y="113338"/>
                  </a:lnTo>
                  <a:lnTo>
                    <a:pt x="205426" y="112326"/>
                  </a:lnTo>
                  <a:lnTo>
                    <a:pt x="205932" y="111314"/>
                  </a:lnTo>
                  <a:lnTo>
                    <a:pt x="206438" y="110302"/>
                  </a:lnTo>
                  <a:lnTo>
                    <a:pt x="195464" y="124311"/>
                  </a:lnTo>
                  <a:lnTo>
                    <a:pt x="181265" y="133198"/>
                  </a:lnTo>
                  <a:lnTo>
                    <a:pt x="139269" y="123015"/>
                  </a:lnTo>
                  <a:lnTo>
                    <a:pt x="132565" y="93289"/>
                  </a:lnTo>
                  <a:lnTo>
                    <a:pt x="138131" y="76908"/>
                  </a:lnTo>
                  <a:lnTo>
                    <a:pt x="139143" y="75896"/>
                  </a:lnTo>
                  <a:lnTo>
                    <a:pt x="139649" y="74884"/>
                  </a:lnTo>
                  <a:lnTo>
                    <a:pt x="140155" y="73872"/>
                  </a:lnTo>
                  <a:lnTo>
                    <a:pt x="128968" y="87589"/>
                  </a:lnTo>
                  <a:lnTo>
                    <a:pt x="114793" y="96325"/>
                  </a:lnTo>
                  <a:lnTo>
                    <a:pt x="72986" y="86079"/>
                  </a:lnTo>
                  <a:lnTo>
                    <a:pt x="66282" y="56353"/>
                  </a:lnTo>
                  <a:lnTo>
                    <a:pt x="71848" y="39972"/>
                  </a:lnTo>
                  <a:lnTo>
                    <a:pt x="72860" y="38960"/>
                  </a:lnTo>
                  <a:lnTo>
                    <a:pt x="73366" y="37948"/>
                  </a:lnTo>
                  <a:lnTo>
                    <a:pt x="73872" y="36936"/>
                  </a:lnTo>
                  <a:lnTo>
                    <a:pt x="62685" y="50652"/>
                  </a:lnTo>
                  <a:lnTo>
                    <a:pt x="48510" y="59388"/>
                  </a:lnTo>
                  <a:lnTo>
                    <a:pt x="6704" y="49142"/>
                  </a:lnTo>
                  <a:lnTo>
                    <a:pt x="0" y="19416"/>
                  </a:lnTo>
                  <a:lnTo>
                    <a:pt x="5565" y="3035"/>
                  </a:lnTo>
                  <a:lnTo>
                    <a:pt x="6071" y="2023"/>
                  </a:lnTo>
                  <a:lnTo>
                    <a:pt x="7083" y="1011"/>
                  </a:lnTo>
                  <a:lnTo>
                    <a:pt x="7589" y="0"/>
                  </a:lnTo>
                </a:path>
                <a:path w="281940" h="173354">
                  <a:moveTo>
                    <a:pt x="272720" y="147238"/>
                  </a:moveTo>
                  <a:lnTo>
                    <a:pt x="281828" y="132565"/>
                  </a:lnTo>
                </a:path>
              </a:pathLst>
            </a:custGeom>
            <a:ln w="11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638400" y="3341977"/>
              <a:ext cx="358854" cy="36132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725620" y="4859398"/>
              <a:ext cx="3810" cy="338455"/>
            </a:xfrm>
            <a:custGeom>
              <a:avLst/>
              <a:gdLst/>
              <a:ahLst/>
              <a:cxnLst/>
              <a:rect l="l" t="t" r="r" b="b"/>
              <a:pathLst>
                <a:path w="3810" h="338454">
                  <a:moveTo>
                    <a:pt x="0" y="0"/>
                  </a:moveTo>
                  <a:lnTo>
                    <a:pt x="3541" y="337991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316094" y="4807283"/>
              <a:ext cx="0" cy="111760"/>
            </a:xfrm>
            <a:custGeom>
              <a:avLst/>
              <a:gdLst/>
              <a:ahLst/>
              <a:cxnLst/>
              <a:rect l="l" t="t" r="r" b="b"/>
              <a:pathLst>
                <a:path h="111760">
                  <a:moveTo>
                    <a:pt x="0" y="0"/>
                  </a:moveTo>
                  <a:lnTo>
                    <a:pt x="0" y="111314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684636" y="3108723"/>
              <a:ext cx="413384" cy="398145"/>
            </a:xfrm>
            <a:custGeom>
              <a:avLst/>
              <a:gdLst/>
              <a:ahLst/>
              <a:cxnLst/>
              <a:rect l="l" t="t" r="r" b="b"/>
              <a:pathLst>
                <a:path w="413385" h="398145">
                  <a:moveTo>
                    <a:pt x="132565" y="0"/>
                  </a:moveTo>
                  <a:lnTo>
                    <a:pt x="0" y="127505"/>
                  </a:lnTo>
                  <a:lnTo>
                    <a:pt x="280816" y="397696"/>
                  </a:lnTo>
                  <a:lnTo>
                    <a:pt x="413382" y="270191"/>
                  </a:lnTo>
                  <a:lnTo>
                    <a:pt x="1325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684636" y="3108723"/>
              <a:ext cx="413384" cy="398145"/>
            </a:xfrm>
            <a:custGeom>
              <a:avLst/>
              <a:gdLst/>
              <a:ahLst/>
              <a:cxnLst/>
              <a:rect l="l" t="t" r="r" b="b"/>
              <a:pathLst>
                <a:path w="413385" h="398145">
                  <a:moveTo>
                    <a:pt x="0" y="127505"/>
                  </a:moveTo>
                  <a:lnTo>
                    <a:pt x="280816" y="397696"/>
                  </a:lnTo>
                  <a:lnTo>
                    <a:pt x="413382" y="270191"/>
                  </a:lnTo>
                  <a:lnTo>
                    <a:pt x="132565" y="0"/>
                  </a:lnTo>
                  <a:lnTo>
                    <a:pt x="0" y="127505"/>
                  </a:lnTo>
                  <a:close/>
                </a:path>
              </a:pathLst>
            </a:custGeom>
            <a:ln w="112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848572" y="3258491"/>
              <a:ext cx="95123" cy="8601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957357" y="3371324"/>
              <a:ext cx="413384" cy="398780"/>
            </a:xfrm>
            <a:custGeom>
              <a:avLst/>
              <a:gdLst/>
              <a:ahLst/>
              <a:cxnLst/>
              <a:rect l="l" t="t" r="r" b="b"/>
              <a:pathLst>
                <a:path w="413385" h="398779">
                  <a:moveTo>
                    <a:pt x="132565" y="0"/>
                  </a:moveTo>
                  <a:lnTo>
                    <a:pt x="0" y="127505"/>
                  </a:lnTo>
                  <a:lnTo>
                    <a:pt x="280816" y="398202"/>
                  </a:lnTo>
                  <a:lnTo>
                    <a:pt x="413382" y="270191"/>
                  </a:lnTo>
                  <a:lnTo>
                    <a:pt x="1325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957357" y="3371324"/>
              <a:ext cx="413384" cy="398780"/>
            </a:xfrm>
            <a:custGeom>
              <a:avLst/>
              <a:gdLst/>
              <a:ahLst/>
              <a:cxnLst/>
              <a:rect l="l" t="t" r="r" b="b"/>
              <a:pathLst>
                <a:path w="413385" h="398779">
                  <a:moveTo>
                    <a:pt x="0" y="127505"/>
                  </a:moveTo>
                  <a:lnTo>
                    <a:pt x="280816" y="398202"/>
                  </a:lnTo>
                  <a:lnTo>
                    <a:pt x="413382" y="270191"/>
                  </a:lnTo>
                  <a:lnTo>
                    <a:pt x="132565" y="0"/>
                  </a:lnTo>
                  <a:lnTo>
                    <a:pt x="0" y="127505"/>
                  </a:lnTo>
                  <a:close/>
                </a:path>
              </a:pathLst>
            </a:custGeom>
            <a:ln w="112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126353" y="3531212"/>
              <a:ext cx="83485" cy="6982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781208" y="3257985"/>
              <a:ext cx="62230" cy="313055"/>
            </a:xfrm>
            <a:custGeom>
              <a:avLst/>
              <a:gdLst/>
              <a:ahLst/>
              <a:cxnLst/>
              <a:rect l="l" t="t" r="r" b="b"/>
              <a:pathLst>
                <a:path w="62229" h="313054">
                  <a:moveTo>
                    <a:pt x="17203" y="0"/>
                  </a:moveTo>
                  <a:lnTo>
                    <a:pt x="34129" y="2435"/>
                  </a:lnTo>
                  <a:lnTo>
                    <a:pt x="48257" y="10372"/>
                  </a:lnTo>
                  <a:lnTo>
                    <a:pt x="58116" y="22484"/>
                  </a:lnTo>
                  <a:lnTo>
                    <a:pt x="62235" y="37442"/>
                  </a:lnTo>
                  <a:lnTo>
                    <a:pt x="59523" y="52882"/>
                  </a:lnTo>
                  <a:lnTo>
                    <a:pt x="50787" y="65713"/>
                  </a:lnTo>
                  <a:lnTo>
                    <a:pt x="37402" y="74655"/>
                  </a:lnTo>
                  <a:lnTo>
                    <a:pt x="20745" y="78426"/>
                  </a:lnTo>
                  <a:lnTo>
                    <a:pt x="19227" y="78426"/>
                  </a:lnTo>
                  <a:lnTo>
                    <a:pt x="18215" y="78426"/>
                  </a:lnTo>
                  <a:lnTo>
                    <a:pt x="17203" y="78426"/>
                  </a:lnTo>
                  <a:lnTo>
                    <a:pt x="34129" y="80790"/>
                  </a:lnTo>
                  <a:lnTo>
                    <a:pt x="48257" y="88608"/>
                  </a:lnTo>
                  <a:lnTo>
                    <a:pt x="58116" y="100697"/>
                  </a:lnTo>
                  <a:lnTo>
                    <a:pt x="62235" y="115868"/>
                  </a:lnTo>
                  <a:lnTo>
                    <a:pt x="59523" y="131016"/>
                  </a:lnTo>
                  <a:lnTo>
                    <a:pt x="50787" y="143697"/>
                  </a:lnTo>
                  <a:lnTo>
                    <a:pt x="37402" y="152583"/>
                  </a:lnTo>
                  <a:lnTo>
                    <a:pt x="20745" y="156346"/>
                  </a:lnTo>
                  <a:lnTo>
                    <a:pt x="19227" y="156346"/>
                  </a:lnTo>
                  <a:lnTo>
                    <a:pt x="18215" y="156346"/>
                  </a:lnTo>
                  <a:lnTo>
                    <a:pt x="17203" y="156346"/>
                  </a:lnTo>
                  <a:lnTo>
                    <a:pt x="34129" y="158781"/>
                  </a:lnTo>
                  <a:lnTo>
                    <a:pt x="48257" y="166718"/>
                  </a:lnTo>
                  <a:lnTo>
                    <a:pt x="58116" y="178830"/>
                  </a:lnTo>
                  <a:lnTo>
                    <a:pt x="62235" y="193788"/>
                  </a:lnTo>
                  <a:lnTo>
                    <a:pt x="59523" y="209228"/>
                  </a:lnTo>
                  <a:lnTo>
                    <a:pt x="50787" y="222060"/>
                  </a:lnTo>
                  <a:lnTo>
                    <a:pt x="37402" y="231001"/>
                  </a:lnTo>
                  <a:lnTo>
                    <a:pt x="20745" y="234772"/>
                  </a:lnTo>
                  <a:lnTo>
                    <a:pt x="19227" y="234772"/>
                  </a:lnTo>
                  <a:lnTo>
                    <a:pt x="18215" y="234772"/>
                  </a:lnTo>
                  <a:lnTo>
                    <a:pt x="17203" y="234772"/>
                  </a:lnTo>
                  <a:lnTo>
                    <a:pt x="34129" y="237136"/>
                  </a:lnTo>
                  <a:lnTo>
                    <a:pt x="48257" y="244955"/>
                  </a:lnTo>
                  <a:lnTo>
                    <a:pt x="58116" y="257043"/>
                  </a:lnTo>
                  <a:lnTo>
                    <a:pt x="62235" y="272214"/>
                  </a:lnTo>
                  <a:lnTo>
                    <a:pt x="59523" y="287647"/>
                  </a:lnTo>
                  <a:lnTo>
                    <a:pt x="50787" y="300423"/>
                  </a:lnTo>
                  <a:lnTo>
                    <a:pt x="37402" y="309214"/>
                  </a:lnTo>
                  <a:lnTo>
                    <a:pt x="20745" y="312692"/>
                  </a:lnTo>
                  <a:lnTo>
                    <a:pt x="19227" y="312692"/>
                  </a:lnTo>
                  <a:lnTo>
                    <a:pt x="18215" y="312692"/>
                  </a:lnTo>
                  <a:lnTo>
                    <a:pt x="17203" y="312692"/>
                  </a:lnTo>
                </a:path>
                <a:path w="62229" h="313054">
                  <a:moveTo>
                    <a:pt x="17203" y="0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781208" y="3570678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79">
                  <a:moveTo>
                    <a:pt x="17203" y="0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811444" y="4284104"/>
              <a:ext cx="300355" cy="46990"/>
            </a:xfrm>
            <a:custGeom>
              <a:avLst/>
              <a:gdLst/>
              <a:ahLst/>
              <a:cxnLst/>
              <a:rect l="l" t="t" r="r" b="b"/>
              <a:pathLst>
                <a:path w="300354" h="46989">
                  <a:moveTo>
                    <a:pt x="0" y="46549"/>
                  </a:moveTo>
                  <a:lnTo>
                    <a:pt x="2268" y="28959"/>
                  </a:lnTo>
                  <a:lnTo>
                    <a:pt x="9803" y="14357"/>
                  </a:lnTo>
                  <a:lnTo>
                    <a:pt x="21417" y="4213"/>
                  </a:lnTo>
                  <a:lnTo>
                    <a:pt x="35924" y="0"/>
                  </a:lnTo>
                  <a:lnTo>
                    <a:pt x="50692" y="2806"/>
                  </a:lnTo>
                  <a:lnTo>
                    <a:pt x="62993" y="11827"/>
                  </a:lnTo>
                  <a:lnTo>
                    <a:pt x="71500" y="25686"/>
                  </a:lnTo>
                  <a:lnTo>
                    <a:pt x="74884" y="43007"/>
                  </a:lnTo>
                  <a:lnTo>
                    <a:pt x="74884" y="44019"/>
                  </a:lnTo>
                  <a:lnTo>
                    <a:pt x="74884" y="45537"/>
                  </a:lnTo>
                  <a:lnTo>
                    <a:pt x="74884" y="46549"/>
                  </a:lnTo>
                  <a:lnTo>
                    <a:pt x="77437" y="28959"/>
                  </a:lnTo>
                  <a:lnTo>
                    <a:pt x="85067" y="14357"/>
                  </a:lnTo>
                  <a:lnTo>
                    <a:pt x="96586" y="4213"/>
                  </a:lnTo>
                  <a:lnTo>
                    <a:pt x="110808" y="0"/>
                  </a:lnTo>
                  <a:lnTo>
                    <a:pt x="125584" y="2806"/>
                  </a:lnTo>
                  <a:lnTo>
                    <a:pt x="137941" y="11827"/>
                  </a:lnTo>
                  <a:lnTo>
                    <a:pt x="146598" y="25686"/>
                  </a:lnTo>
                  <a:lnTo>
                    <a:pt x="150274" y="43007"/>
                  </a:lnTo>
                  <a:lnTo>
                    <a:pt x="150274" y="44019"/>
                  </a:lnTo>
                  <a:lnTo>
                    <a:pt x="150274" y="45537"/>
                  </a:lnTo>
                  <a:lnTo>
                    <a:pt x="150274" y="46549"/>
                  </a:lnTo>
                  <a:lnTo>
                    <a:pt x="152543" y="28959"/>
                  </a:lnTo>
                  <a:lnTo>
                    <a:pt x="160078" y="14357"/>
                  </a:lnTo>
                  <a:lnTo>
                    <a:pt x="171691" y="4213"/>
                  </a:lnTo>
                  <a:lnTo>
                    <a:pt x="186199" y="0"/>
                  </a:lnTo>
                  <a:lnTo>
                    <a:pt x="200896" y="2806"/>
                  </a:lnTo>
                  <a:lnTo>
                    <a:pt x="213078" y="11827"/>
                  </a:lnTo>
                  <a:lnTo>
                    <a:pt x="221561" y="25686"/>
                  </a:lnTo>
                  <a:lnTo>
                    <a:pt x="225159" y="43007"/>
                  </a:lnTo>
                  <a:lnTo>
                    <a:pt x="225159" y="44019"/>
                  </a:lnTo>
                  <a:lnTo>
                    <a:pt x="225159" y="45537"/>
                  </a:lnTo>
                  <a:lnTo>
                    <a:pt x="225159" y="46549"/>
                  </a:lnTo>
                  <a:lnTo>
                    <a:pt x="227428" y="28959"/>
                  </a:lnTo>
                  <a:lnTo>
                    <a:pt x="234962" y="14357"/>
                  </a:lnTo>
                  <a:lnTo>
                    <a:pt x="246576" y="4213"/>
                  </a:lnTo>
                  <a:lnTo>
                    <a:pt x="261083" y="0"/>
                  </a:lnTo>
                  <a:lnTo>
                    <a:pt x="275780" y="2806"/>
                  </a:lnTo>
                  <a:lnTo>
                    <a:pt x="287963" y="11827"/>
                  </a:lnTo>
                  <a:lnTo>
                    <a:pt x="296446" y="25686"/>
                  </a:lnTo>
                  <a:lnTo>
                    <a:pt x="300043" y="43007"/>
                  </a:lnTo>
                  <a:lnTo>
                    <a:pt x="300043" y="44019"/>
                  </a:lnTo>
                  <a:lnTo>
                    <a:pt x="300043" y="45537"/>
                  </a:lnTo>
                  <a:lnTo>
                    <a:pt x="300043" y="46549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805710" y="4334702"/>
              <a:ext cx="311785" cy="0"/>
            </a:xfrm>
            <a:custGeom>
              <a:avLst/>
              <a:gdLst/>
              <a:ahLst/>
              <a:cxnLst/>
              <a:rect l="l" t="t" r="r" b="b"/>
              <a:pathLst>
                <a:path w="311784">
                  <a:moveTo>
                    <a:pt x="0" y="0"/>
                  </a:moveTo>
                  <a:lnTo>
                    <a:pt x="11468" y="0"/>
                  </a:lnTo>
                </a:path>
                <a:path w="311784">
                  <a:moveTo>
                    <a:pt x="300043" y="0"/>
                  </a:moveTo>
                  <a:lnTo>
                    <a:pt x="311512" y="0"/>
                  </a:lnTo>
                </a:path>
              </a:pathLst>
            </a:custGeom>
            <a:ln w="80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627119" y="3116860"/>
              <a:ext cx="85931" cy="8340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670085" y="3002468"/>
              <a:ext cx="0" cy="313055"/>
            </a:xfrm>
            <a:custGeom>
              <a:avLst/>
              <a:gdLst/>
              <a:ahLst/>
              <a:cxnLst/>
              <a:rect l="l" t="t" r="r" b="b"/>
              <a:pathLst>
                <a:path h="313054">
                  <a:moveTo>
                    <a:pt x="0" y="312692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838111" y="3116860"/>
              <a:ext cx="85931" cy="8340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881076" y="3002468"/>
              <a:ext cx="0" cy="313055"/>
            </a:xfrm>
            <a:custGeom>
              <a:avLst/>
              <a:gdLst/>
              <a:ahLst/>
              <a:cxnLst/>
              <a:rect l="l" t="t" r="r" b="b"/>
              <a:pathLst>
                <a:path h="313054">
                  <a:moveTo>
                    <a:pt x="0" y="312692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074907" y="3116860"/>
              <a:ext cx="85931" cy="8340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17873" y="3002468"/>
              <a:ext cx="0" cy="313055"/>
            </a:xfrm>
            <a:custGeom>
              <a:avLst/>
              <a:gdLst/>
              <a:ahLst/>
              <a:cxnLst/>
              <a:rect l="l" t="t" r="r" b="b"/>
              <a:pathLst>
                <a:path h="313054">
                  <a:moveTo>
                    <a:pt x="0" y="312692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670085" y="3315161"/>
              <a:ext cx="0" cy="215265"/>
            </a:xfrm>
            <a:custGeom>
              <a:avLst/>
              <a:gdLst/>
              <a:ahLst/>
              <a:cxnLst/>
              <a:rect l="l" t="t" r="r" b="b"/>
              <a:pathLst>
                <a:path h="215264">
                  <a:moveTo>
                    <a:pt x="0" y="215039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881076" y="3315161"/>
              <a:ext cx="0" cy="217804"/>
            </a:xfrm>
            <a:custGeom>
              <a:avLst/>
              <a:gdLst/>
              <a:ahLst/>
              <a:cxnLst/>
              <a:rect l="l" t="t" r="r" b="b"/>
              <a:pathLst>
                <a:path h="217804">
                  <a:moveTo>
                    <a:pt x="0" y="217569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117873" y="3315161"/>
              <a:ext cx="0" cy="217804"/>
            </a:xfrm>
            <a:custGeom>
              <a:avLst/>
              <a:gdLst/>
              <a:ahLst/>
              <a:cxnLst/>
              <a:rect l="l" t="t" r="r" b="b"/>
              <a:pathLst>
                <a:path h="217804">
                  <a:moveTo>
                    <a:pt x="0" y="217569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670085" y="3842893"/>
              <a:ext cx="448309" cy="2540"/>
            </a:xfrm>
            <a:custGeom>
              <a:avLst/>
              <a:gdLst/>
              <a:ahLst/>
              <a:cxnLst/>
              <a:rect l="l" t="t" r="r" b="b"/>
              <a:pathLst>
                <a:path w="448309" h="2539">
                  <a:moveTo>
                    <a:pt x="0" y="0"/>
                  </a:moveTo>
                  <a:lnTo>
                    <a:pt x="447788" y="2529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669579" y="3002468"/>
              <a:ext cx="1113155" cy="0"/>
            </a:xfrm>
            <a:custGeom>
              <a:avLst/>
              <a:gdLst/>
              <a:ahLst/>
              <a:cxnLst/>
              <a:rect l="l" t="t" r="r" b="b"/>
              <a:pathLst>
                <a:path w="1113154">
                  <a:moveTo>
                    <a:pt x="0" y="0"/>
                  </a:moveTo>
                  <a:lnTo>
                    <a:pt x="1113146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781208" y="3570678"/>
              <a:ext cx="0" cy="274955"/>
            </a:xfrm>
            <a:custGeom>
              <a:avLst/>
              <a:gdLst/>
              <a:ahLst/>
              <a:cxnLst/>
              <a:rect l="l" t="t" r="r" b="b"/>
              <a:pathLst>
                <a:path h="274954">
                  <a:moveTo>
                    <a:pt x="0" y="0"/>
                  </a:moveTo>
                  <a:lnTo>
                    <a:pt x="0" y="274744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117873" y="3845423"/>
              <a:ext cx="663575" cy="0"/>
            </a:xfrm>
            <a:custGeom>
              <a:avLst/>
              <a:gdLst/>
              <a:ahLst/>
              <a:cxnLst/>
              <a:rect l="l" t="t" r="r" b="b"/>
              <a:pathLst>
                <a:path w="663575">
                  <a:moveTo>
                    <a:pt x="0" y="0"/>
                  </a:moveTo>
                  <a:lnTo>
                    <a:pt x="663334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554600" y="2765164"/>
              <a:ext cx="3724910" cy="1138555"/>
            </a:xfrm>
            <a:custGeom>
              <a:avLst/>
              <a:gdLst/>
              <a:ahLst/>
              <a:cxnLst/>
              <a:rect l="l" t="t" r="r" b="b"/>
              <a:pathLst>
                <a:path w="3724909" h="1138554">
                  <a:moveTo>
                    <a:pt x="21756" y="1137939"/>
                  </a:moveTo>
                  <a:lnTo>
                    <a:pt x="3702729" y="1137939"/>
                  </a:lnTo>
                  <a:lnTo>
                    <a:pt x="3711252" y="1136255"/>
                  </a:lnTo>
                  <a:lnTo>
                    <a:pt x="3718162" y="1131677"/>
                  </a:lnTo>
                  <a:lnTo>
                    <a:pt x="3722794" y="1124918"/>
                  </a:lnTo>
                  <a:lnTo>
                    <a:pt x="3724486" y="1116688"/>
                  </a:lnTo>
                  <a:lnTo>
                    <a:pt x="3724486" y="20745"/>
                  </a:lnTo>
                  <a:lnTo>
                    <a:pt x="3722794" y="12807"/>
                  </a:lnTo>
                  <a:lnTo>
                    <a:pt x="3718162" y="6198"/>
                  </a:lnTo>
                  <a:lnTo>
                    <a:pt x="3711252" y="1676"/>
                  </a:lnTo>
                  <a:lnTo>
                    <a:pt x="3702729" y="0"/>
                  </a:lnTo>
                  <a:lnTo>
                    <a:pt x="21756" y="0"/>
                  </a:lnTo>
                  <a:lnTo>
                    <a:pt x="13234" y="1676"/>
                  </a:lnTo>
                  <a:lnTo>
                    <a:pt x="6324" y="6198"/>
                  </a:lnTo>
                  <a:lnTo>
                    <a:pt x="1691" y="12807"/>
                  </a:lnTo>
                  <a:lnTo>
                    <a:pt x="0" y="20745"/>
                  </a:lnTo>
                  <a:lnTo>
                    <a:pt x="0" y="1116688"/>
                  </a:lnTo>
                  <a:lnTo>
                    <a:pt x="1691" y="1124918"/>
                  </a:lnTo>
                  <a:lnTo>
                    <a:pt x="6324" y="1131677"/>
                  </a:lnTo>
                  <a:lnTo>
                    <a:pt x="13234" y="1136255"/>
                  </a:lnTo>
                  <a:lnTo>
                    <a:pt x="21756" y="1137939"/>
                  </a:lnTo>
                  <a:close/>
                </a:path>
              </a:pathLst>
            </a:custGeom>
            <a:ln w="11468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7082090" y="2780630"/>
            <a:ext cx="1068070" cy="158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20" dirty="0">
                <a:latin typeface="Times New Roman"/>
                <a:cs typeface="Times New Roman"/>
              </a:rPr>
              <a:t>Rotating</a:t>
            </a:r>
            <a:r>
              <a:rPr sz="850" b="1" spc="-35" dirty="0">
                <a:latin typeface="Times New Roman"/>
                <a:cs typeface="Times New Roman"/>
              </a:rPr>
              <a:t> </a:t>
            </a:r>
            <a:r>
              <a:rPr sz="850" b="1" spc="25" dirty="0">
                <a:latin typeface="Times New Roman"/>
                <a:cs typeface="Times New Roman"/>
              </a:rPr>
              <a:t>components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7484936" y="2968101"/>
            <a:ext cx="808990" cy="987425"/>
            <a:chOff x="7484936" y="2968101"/>
            <a:chExt cx="808990" cy="987425"/>
          </a:xfrm>
        </p:grpSpPr>
        <p:sp>
          <p:nvSpPr>
            <p:cNvPr id="48" name="object 48"/>
            <p:cNvSpPr/>
            <p:nvPr/>
          </p:nvSpPr>
          <p:spPr>
            <a:xfrm>
              <a:off x="7627119" y="3645099"/>
              <a:ext cx="85931" cy="82895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670084" y="3530200"/>
              <a:ext cx="0" cy="313055"/>
            </a:xfrm>
            <a:custGeom>
              <a:avLst/>
              <a:gdLst/>
              <a:ahLst/>
              <a:cxnLst/>
              <a:rect l="l" t="t" r="r" b="b"/>
              <a:pathLst>
                <a:path h="313054">
                  <a:moveTo>
                    <a:pt x="0" y="312692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838110" y="3647123"/>
              <a:ext cx="85931" cy="8340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881076" y="3532730"/>
              <a:ext cx="0" cy="313055"/>
            </a:xfrm>
            <a:custGeom>
              <a:avLst/>
              <a:gdLst/>
              <a:ahLst/>
              <a:cxnLst/>
              <a:rect l="l" t="t" r="r" b="b"/>
              <a:pathLst>
                <a:path h="313054">
                  <a:moveTo>
                    <a:pt x="0" y="312692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074907" y="3647123"/>
              <a:ext cx="85931" cy="8340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117873" y="3532730"/>
              <a:ext cx="0" cy="313055"/>
            </a:xfrm>
            <a:custGeom>
              <a:avLst/>
              <a:gdLst/>
              <a:ahLst/>
              <a:cxnLst/>
              <a:rect l="l" t="t" r="r" b="b"/>
              <a:pathLst>
                <a:path h="313054">
                  <a:moveTo>
                    <a:pt x="0" y="312692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490969" y="2974133"/>
              <a:ext cx="796925" cy="975360"/>
            </a:xfrm>
            <a:custGeom>
              <a:avLst/>
              <a:gdLst/>
              <a:ahLst/>
              <a:cxnLst/>
              <a:rect l="l" t="t" r="r" b="b"/>
              <a:pathLst>
                <a:path w="796925" h="975360">
                  <a:moveTo>
                    <a:pt x="21756" y="975015"/>
                  </a:moveTo>
                  <a:lnTo>
                    <a:pt x="775154" y="975015"/>
                  </a:lnTo>
                  <a:lnTo>
                    <a:pt x="783677" y="973410"/>
                  </a:lnTo>
                  <a:lnTo>
                    <a:pt x="790586" y="969006"/>
                  </a:lnTo>
                  <a:lnTo>
                    <a:pt x="795219" y="962421"/>
                  </a:lnTo>
                  <a:lnTo>
                    <a:pt x="796911" y="954270"/>
                  </a:lnTo>
                  <a:lnTo>
                    <a:pt x="796911" y="20745"/>
                  </a:lnTo>
                  <a:lnTo>
                    <a:pt x="795219" y="12594"/>
                  </a:lnTo>
                  <a:lnTo>
                    <a:pt x="790586" y="6008"/>
                  </a:lnTo>
                  <a:lnTo>
                    <a:pt x="783677" y="1604"/>
                  </a:lnTo>
                  <a:lnTo>
                    <a:pt x="775154" y="0"/>
                  </a:lnTo>
                  <a:lnTo>
                    <a:pt x="21756" y="0"/>
                  </a:lnTo>
                  <a:lnTo>
                    <a:pt x="13234" y="1604"/>
                  </a:lnTo>
                  <a:lnTo>
                    <a:pt x="6324" y="6008"/>
                  </a:lnTo>
                  <a:lnTo>
                    <a:pt x="1691" y="12594"/>
                  </a:lnTo>
                  <a:lnTo>
                    <a:pt x="0" y="20745"/>
                  </a:lnTo>
                  <a:lnTo>
                    <a:pt x="0" y="954270"/>
                  </a:lnTo>
                  <a:lnTo>
                    <a:pt x="1691" y="962421"/>
                  </a:lnTo>
                  <a:lnTo>
                    <a:pt x="6324" y="969006"/>
                  </a:lnTo>
                  <a:lnTo>
                    <a:pt x="13234" y="973410"/>
                  </a:lnTo>
                  <a:lnTo>
                    <a:pt x="21756" y="975015"/>
                  </a:lnTo>
                  <a:close/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7718101" y="3967144"/>
            <a:ext cx="452755" cy="290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2299"/>
              </a:lnSpc>
              <a:spcBef>
                <a:spcPts val="95"/>
              </a:spcBef>
            </a:pPr>
            <a:r>
              <a:rPr sz="850" b="1" spc="30" dirty="0">
                <a:latin typeface="Times New Roman"/>
                <a:cs typeface="Times New Roman"/>
              </a:rPr>
              <a:t>Ro</a:t>
            </a:r>
            <a:r>
              <a:rPr sz="850" b="1" dirty="0">
                <a:latin typeface="Times New Roman"/>
                <a:cs typeface="Times New Roman"/>
              </a:rPr>
              <a:t>t</a:t>
            </a:r>
            <a:r>
              <a:rPr sz="850" b="1" spc="25" dirty="0">
                <a:latin typeface="Times New Roman"/>
                <a:cs typeface="Times New Roman"/>
              </a:rPr>
              <a:t>at</a:t>
            </a:r>
            <a:r>
              <a:rPr sz="850" b="1" spc="15" dirty="0">
                <a:latin typeface="Times New Roman"/>
                <a:cs typeface="Times New Roman"/>
              </a:rPr>
              <a:t>in</a:t>
            </a:r>
            <a:r>
              <a:rPr sz="850" b="1" spc="20" dirty="0">
                <a:latin typeface="Times New Roman"/>
                <a:cs typeface="Times New Roman"/>
              </a:rPr>
              <a:t>g  R</a:t>
            </a:r>
            <a:r>
              <a:rPr sz="850" b="1" spc="25" dirty="0">
                <a:latin typeface="Times New Roman"/>
                <a:cs typeface="Times New Roman"/>
              </a:rPr>
              <a:t>e</a:t>
            </a:r>
            <a:r>
              <a:rPr sz="850" b="1" dirty="0">
                <a:latin typeface="Times New Roman"/>
                <a:cs typeface="Times New Roman"/>
              </a:rPr>
              <a:t>c</a:t>
            </a:r>
            <a:r>
              <a:rPr sz="850" b="1" spc="25" dirty="0">
                <a:latin typeface="Times New Roman"/>
                <a:cs typeface="Times New Roman"/>
              </a:rPr>
              <a:t>t</a:t>
            </a:r>
            <a:r>
              <a:rPr sz="850" b="1" spc="10" dirty="0">
                <a:latin typeface="Times New Roman"/>
                <a:cs typeface="Times New Roman"/>
              </a:rPr>
              <a:t>i</a:t>
            </a:r>
            <a:r>
              <a:rPr sz="850" b="1" spc="5" dirty="0">
                <a:latin typeface="Times New Roman"/>
                <a:cs typeface="Times New Roman"/>
              </a:rPr>
              <a:t>f</a:t>
            </a:r>
            <a:r>
              <a:rPr sz="850" b="1" spc="10" dirty="0">
                <a:latin typeface="Times New Roman"/>
                <a:cs typeface="Times New Roman"/>
              </a:rPr>
              <a:t>i</a:t>
            </a:r>
            <a:r>
              <a:rPr sz="850" b="1" spc="25" dirty="0">
                <a:latin typeface="Times New Roman"/>
                <a:cs typeface="Times New Roman"/>
              </a:rPr>
              <a:t>e</a:t>
            </a:r>
            <a:r>
              <a:rPr sz="850" b="1" spc="20" dirty="0">
                <a:latin typeface="Times New Roman"/>
                <a:cs typeface="Times New Roman"/>
              </a:rPr>
              <a:t>r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5620922" y="4188008"/>
            <a:ext cx="3528060" cy="1334770"/>
            <a:chOff x="5620922" y="4188008"/>
            <a:chExt cx="3528060" cy="1334770"/>
          </a:xfrm>
        </p:grpSpPr>
        <p:sp>
          <p:nvSpPr>
            <p:cNvPr id="57" name="object 57"/>
            <p:cNvSpPr/>
            <p:nvPr/>
          </p:nvSpPr>
          <p:spPr>
            <a:xfrm>
              <a:off x="8709865" y="4194546"/>
              <a:ext cx="52705" cy="309245"/>
            </a:xfrm>
            <a:custGeom>
              <a:avLst/>
              <a:gdLst/>
              <a:ahLst/>
              <a:cxnLst/>
              <a:rect l="l" t="t" r="r" b="b"/>
              <a:pathLst>
                <a:path w="52704" h="309245">
                  <a:moveTo>
                    <a:pt x="45031" y="308645"/>
                  </a:moveTo>
                  <a:lnTo>
                    <a:pt x="28105" y="306289"/>
                  </a:lnTo>
                  <a:lnTo>
                    <a:pt x="13977" y="298525"/>
                  </a:lnTo>
                  <a:lnTo>
                    <a:pt x="4118" y="286587"/>
                  </a:lnTo>
                  <a:lnTo>
                    <a:pt x="0" y="271708"/>
                  </a:lnTo>
                  <a:lnTo>
                    <a:pt x="2711" y="256569"/>
                  </a:lnTo>
                  <a:lnTo>
                    <a:pt x="11447" y="243943"/>
                  </a:lnTo>
                  <a:lnTo>
                    <a:pt x="24832" y="235207"/>
                  </a:lnTo>
                  <a:lnTo>
                    <a:pt x="41490" y="231736"/>
                  </a:lnTo>
                  <a:lnTo>
                    <a:pt x="43007" y="231230"/>
                  </a:lnTo>
                  <a:lnTo>
                    <a:pt x="44019" y="231230"/>
                  </a:lnTo>
                  <a:lnTo>
                    <a:pt x="45031" y="231736"/>
                  </a:lnTo>
                  <a:lnTo>
                    <a:pt x="28105" y="229088"/>
                  </a:lnTo>
                  <a:lnTo>
                    <a:pt x="13977" y="221174"/>
                  </a:lnTo>
                  <a:lnTo>
                    <a:pt x="4118" y="209181"/>
                  </a:lnTo>
                  <a:lnTo>
                    <a:pt x="0" y="194294"/>
                  </a:lnTo>
                  <a:lnTo>
                    <a:pt x="2711" y="179226"/>
                  </a:lnTo>
                  <a:lnTo>
                    <a:pt x="11447" y="166718"/>
                  </a:lnTo>
                  <a:lnTo>
                    <a:pt x="24832" y="158006"/>
                  </a:lnTo>
                  <a:lnTo>
                    <a:pt x="41490" y="154322"/>
                  </a:lnTo>
                  <a:lnTo>
                    <a:pt x="43007" y="154322"/>
                  </a:lnTo>
                  <a:lnTo>
                    <a:pt x="44019" y="154322"/>
                  </a:lnTo>
                  <a:lnTo>
                    <a:pt x="45031" y="154322"/>
                  </a:lnTo>
                  <a:lnTo>
                    <a:pt x="28105" y="151966"/>
                  </a:lnTo>
                  <a:lnTo>
                    <a:pt x="13977" y="144203"/>
                  </a:lnTo>
                  <a:lnTo>
                    <a:pt x="4118" y="132265"/>
                  </a:lnTo>
                  <a:lnTo>
                    <a:pt x="0" y="117386"/>
                  </a:lnTo>
                  <a:lnTo>
                    <a:pt x="2711" y="102246"/>
                  </a:lnTo>
                  <a:lnTo>
                    <a:pt x="11447" y="89620"/>
                  </a:lnTo>
                  <a:lnTo>
                    <a:pt x="24832" y="80884"/>
                  </a:lnTo>
                  <a:lnTo>
                    <a:pt x="41490" y="77414"/>
                  </a:lnTo>
                  <a:lnTo>
                    <a:pt x="43007" y="76908"/>
                  </a:lnTo>
                  <a:lnTo>
                    <a:pt x="44019" y="76908"/>
                  </a:lnTo>
                  <a:lnTo>
                    <a:pt x="45031" y="77414"/>
                  </a:lnTo>
                  <a:lnTo>
                    <a:pt x="28105" y="74765"/>
                  </a:lnTo>
                  <a:lnTo>
                    <a:pt x="13977" y="66852"/>
                  </a:lnTo>
                  <a:lnTo>
                    <a:pt x="4118" y="54858"/>
                  </a:lnTo>
                  <a:lnTo>
                    <a:pt x="0" y="39972"/>
                  </a:lnTo>
                  <a:lnTo>
                    <a:pt x="2711" y="24903"/>
                  </a:lnTo>
                  <a:lnTo>
                    <a:pt x="11447" y="12396"/>
                  </a:lnTo>
                  <a:lnTo>
                    <a:pt x="24832" y="3684"/>
                  </a:lnTo>
                  <a:lnTo>
                    <a:pt x="41490" y="0"/>
                  </a:lnTo>
                  <a:lnTo>
                    <a:pt x="43007" y="0"/>
                  </a:lnTo>
                  <a:lnTo>
                    <a:pt x="44019" y="0"/>
                  </a:lnTo>
                  <a:lnTo>
                    <a:pt x="45031" y="0"/>
                  </a:lnTo>
                </a:path>
                <a:path w="52704" h="309245">
                  <a:moveTo>
                    <a:pt x="45031" y="308645"/>
                  </a:moveTo>
                  <a:lnTo>
                    <a:pt x="52621" y="308645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754897" y="4194546"/>
              <a:ext cx="7620" cy="0"/>
            </a:xfrm>
            <a:custGeom>
              <a:avLst/>
              <a:gdLst/>
              <a:ahLst/>
              <a:cxnLst/>
              <a:rect l="l" t="t" r="r" b="b"/>
              <a:pathLst>
                <a:path w="7620">
                  <a:moveTo>
                    <a:pt x="0" y="0"/>
                  </a:moveTo>
                  <a:lnTo>
                    <a:pt x="7589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8800142" y="4670669"/>
              <a:ext cx="280670" cy="172720"/>
            </a:xfrm>
            <a:custGeom>
              <a:avLst/>
              <a:gdLst/>
              <a:ahLst/>
              <a:cxnLst/>
              <a:rect l="l" t="t" r="r" b="b"/>
              <a:pathLst>
                <a:path w="280670" h="172720">
                  <a:moveTo>
                    <a:pt x="272001" y="147238"/>
                  </a:moveTo>
                  <a:lnTo>
                    <a:pt x="260814" y="160884"/>
                  </a:lnTo>
                  <a:lnTo>
                    <a:pt x="246639" y="169501"/>
                  </a:lnTo>
                  <a:lnTo>
                    <a:pt x="231230" y="172427"/>
                  </a:lnTo>
                  <a:lnTo>
                    <a:pt x="216344" y="168995"/>
                  </a:lnTo>
                  <a:lnTo>
                    <a:pt x="204833" y="159445"/>
                  </a:lnTo>
                  <a:lnTo>
                    <a:pt x="198634" y="145720"/>
                  </a:lnTo>
                  <a:lnTo>
                    <a:pt x="198128" y="129719"/>
                  </a:lnTo>
                  <a:lnTo>
                    <a:pt x="203694" y="113338"/>
                  </a:lnTo>
                  <a:lnTo>
                    <a:pt x="204200" y="112326"/>
                  </a:lnTo>
                  <a:lnTo>
                    <a:pt x="205212" y="111314"/>
                  </a:lnTo>
                  <a:lnTo>
                    <a:pt x="205718" y="110302"/>
                  </a:lnTo>
                  <a:lnTo>
                    <a:pt x="194824" y="124019"/>
                  </a:lnTo>
                  <a:lnTo>
                    <a:pt x="180799" y="132755"/>
                  </a:lnTo>
                  <a:lnTo>
                    <a:pt x="165446" y="135704"/>
                  </a:lnTo>
                  <a:lnTo>
                    <a:pt x="150567" y="132059"/>
                  </a:lnTo>
                  <a:lnTo>
                    <a:pt x="138771" y="122588"/>
                  </a:lnTo>
                  <a:lnTo>
                    <a:pt x="132478" y="109037"/>
                  </a:lnTo>
                  <a:lnTo>
                    <a:pt x="132067" y="93210"/>
                  </a:lnTo>
                  <a:lnTo>
                    <a:pt x="137917" y="76908"/>
                  </a:lnTo>
                  <a:lnTo>
                    <a:pt x="138423" y="75896"/>
                  </a:lnTo>
                  <a:lnTo>
                    <a:pt x="138929" y="74884"/>
                  </a:lnTo>
                  <a:lnTo>
                    <a:pt x="139435" y="73872"/>
                  </a:lnTo>
                  <a:lnTo>
                    <a:pt x="128541" y="87517"/>
                  </a:lnTo>
                  <a:lnTo>
                    <a:pt x="114516" y="96135"/>
                  </a:lnTo>
                  <a:lnTo>
                    <a:pt x="99163" y="99060"/>
                  </a:lnTo>
                  <a:lnTo>
                    <a:pt x="84284" y="95629"/>
                  </a:lnTo>
                  <a:lnTo>
                    <a:pt x="72773" y="85865"/>
                  </a:lnTo>
                  <a:lnTo>
                    <a:pt x="66575" y="72164"/>
                  </a:lnTo>
                  <a:lnTo>
                    <a:pt x="66069" y="56281"/>
                  </a:lnTo>
                  <a:lnTo>
                    <a:pt x="71635" y="39972"/>
                  </a:lnTo>
                  <a:lnTo>
                    <a:pt x="72141" y="38960"/>
                  </a:lnTo>
                  <a:lnTo>
                    <a:pt x="72647" y="37948"/>
                  </a:lnTo>
                  <a:lnTo>
                    <a:pt x="73658" y="36936"/>
                  </a:lnTo>
                  <a:lnTo>
                    <a:pt x="62472" y="50652"/>
                  </a:lnTo>
                  <a:lnTo>
                    <a:pt x="48296" y="59388"/>
                  </a:lnTo>
                  <a:lnTo>
                    <a:pt x="32888" y="62337"/>
                  </a:lnTo>
                  <a:lnTo>
                    <a:pt x="18001" y="58693"/>
                  </a:lnTo>
                  <a:lnTo>
                    <a:pt x="6498" y="49214"/>
                  </a:lnTo>
                  <a:lnTo>
                    <a:pt x="355" y="35608"/>
                  </a:lnTo>
                  <a:lnTo>
                    <a:pt x="0" y="19630"/>
                  </a:lnTo>
                  <a:lnTo>
                    <a:pt x="5858" y="3035"/>
                  </a:lnTo>
                  <a:lnTo>
                    <a:pt x="6364" y="2023"/>
                  </a:lnTo>
                  <a:lnTo>
                    <a:pt x="6870" y="1011"/>
                  </a:lnTo>
                  <a:lnTo>
                    <a:pt x="7376" y="0"/>
                  </a:lnTo>
                </a:path>
                <a:path w="280670" h="172720">
                  <a:moveTo>
                    <a:pt x="272001" y="147238"/>
                  </a:moveTo>
                  <a:lnTo>
                    <a:pt x="280603" y="132565"/>
                  </a:lnTo>
                </a:path>
              </a:pathLst>
            </a:custGeom>
            <a:ln w="11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466996" y="4503191"/>
              <a:ext cx="358348" cy="35728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8491283" y="4854845"/>
              <a:ext cx="3810" cy="415925"/>
            </a:xfrm>
            <a:custGeom>
              <a:avLst/>
              <a:gdLst/>
              <a:ahLst/>
              <a:cxnLst/>
              <a:rect l="l" t="t" r="r" b="b"/>
              <a:pathLst>
                <a:path w="3809" h="415925">
                  <a:moveTo>
                    <a:pt x="0" y="0"/>
                  </a:moveTo>
                  <a:lnTo>
                    <a:pt x="3541" y="415406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9080745" y="4803235"/>
              <a:ext cx="0" cy="467359"/>
            </a:xfrm>
            <a:custGeom>
              <a:avLst/>
              <a:gdLst/>
              <a:ahLst/>
              <a:cxnLst/>
              <a:rect l="l" t="t" r="r" b="b"/>
              <a:pathLst>
                <a:path h="467360">
                  <a:moveTo>
                    <a:pt x="0" y="0"/>
                  </a:moveTo>
                  <a:lnTo>
                    <a:pt x="0" y="467015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762486" y="4194040"/>
              <a:ext cx="380365" cy="1082675"/>
            </a:xfrm>
            <a:custGeom>
              <a:avLst/>
              <a:gdLst/>
              <a:ahLst/>
              <a:cxnLst/>
              <a:rect l="l" t="t" r="r" b="b"/>
              <a:pathLst>
                <a:path w="380365" h="1082675">
                  <a:moveTo>
                    <a:pt x="0" y="0"/>
                  </a:moveTo>
                  <a:lnTo>
                    <a:pt x="379987" y="0"/>
                  </a:lnTo>
                  <a:lnTo>
                    <a:pt x="379987" y="1082281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729162" y="5197390"/>
              <a:ext cx="0" cy="79375"/>
            </a:xfrm>
            <a:custGeom>
              <a:avLst/>
              <a:gdLst/>
              <a:ahLst/>
              <a:cxnLst/>
              <a:rect l="l" t="t" r="r" b="b"/>
              <a:pathLst>
                <a:path h="79375">
                  <a:moveTo>
                    <a:pt x="0" y="0"/>
                  </a:moveTo>
                  <a:lnTo>
                    <a:pt x="0" y="78932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5626955" y="5276323"/>
              <a:ext cx="1018540" cy="240665"/>
            </a:xfrm>
            <a:custGeom>
              <a:avLst/>
              <a:gdLst/>
              <a:ahLst/>
              <a:cxnLst/>
              <a:rect l="l" t="t" r="r" b="b"/>
              <a:pathLst>
                <a:path w="1018540" h="240664">
                  <a:moveTo>
                    <a:pt x="0" y="240338"/>
                  </a:moveTo>
                  <a:lnTo>
                    <a:pt x="1018528" y="240338"/>
                  </a:lnTo>
                  <a:lnTo>
                    <a:pt x="1018528" y="0"/>
                  </a:lnTo>
                  <a:lnTo>
                    <a:pt x="0" y="0"/>
                  </a:lnTo>
                  <a:lnTo>
                    <a:pt x="0" y="240338"/>
                  </a:lnTo>
                  <a:close/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5664346" y="5241695"/>
            <a:ext cx="946785" cy="290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4490" marR="5080" indent="-352425">
              <a:lnSpc>
                <a:spcPct val="102299"/>
              </a:lnSpc>
              <a:spcBef>
                <a:spcPts val="95"/>
              </a:spcBef>
            </a:pPr>
            <a:r>
              <a:rPr sz="850" b="1" spc="20" dirty="0">
                <a:latin typeface="Times New Roman"/>
                <a:cs typeface="Times New Roman"/>
              </a:rPr>
              <a:t>Generator</a:t>
            </a:r>
            <a:r>
              <a:rPr sz="850" b="1" spc="-25" dirty="0">
                <a:latin typeface="Times New Roman"/>
                <a:cs typeface="Times New Roman"/>
              </a:rPr>
              <a:t> </a:t>
            </a:r>
            <a:r>
              <a:rPr sz="850" b="1" spc="20" dirty="0">
                <a:latin typeface="Times New Roman"/>
                <a:cs typeface="Times New Roman"/>
              </a:rPr>
              <a:t>Control  Unit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6639452" y="4333034"/>
            <a:ext cx="478155" cy="1140460"/>
            <a:chOff x="6639452" y="4333034"/>
            <a:chExt cx="478155" cy="1140460"/>
          </a:xfrm>
        </p:grpSpPr>
        <p:sp>
          <p:nvSpPr>
            <p:cNvPr id="68" name="object 68"/>
            <p:cNvSpPr/>
            <p:nvPr/>
          </p:nvSpPr>
          <p:spPr>
            <a:xfrm>
              <a:off x="7111488" y="4338749"/>
              <a:ext cx="0" cy="722630"/>
            </a:xfrm>
            <a:custGeom>
              <a:avLst/>
              <a:gdLst/>
              <a:ahLst/>
              <a:cxnLst/>
              <a:rect l="l" t="t" r="r" b="b"/>
              <a:pathLst>
                <a:path h="722629">
                  <a:moveTo>
                    <a:pt x="0" y="0"/>
                  </a:moveTo>
                  <a:lnTo>
                    <a:pt x="0" y="722533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645484" y="5467075"/>
              <a:ext cx="466090" cy="0"/>
            </a:xfrm>
            <a:custGeom>
              <a:avLst/>
              <a:gdLst/>
              <a:ahLst/>
              <a:cxnLst/>
              <a:rect l="l" t="t" r="r" b="b"/>
              <a:pathLst>
                <a:path w="466090">
                  <a:moveTo>
                    <a:pt x="466003" y="0"/>
                  </a:moveTo>
                  <a:lnTo>
                    <a:pt x="0" y="0"/>
                  </a:lnTo>
                </a:path>
              </a:pathLst>
            </a:custGeom>
            <a:ln w="11468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5752892" y="3892257"/>
            <a:ext cx="593725" cy="290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0" marR="5080" indent="-172085">
              <a:lnSpc>
                <a:spcPct val="102299"/>
              </a:lnSpc>
              <a:spcBef>
                <a:spcPts val="95"/>
              </a:spcBef>
            </a:pPr>
            <a:r>
              <a:rPr sz="850" b="1" spc="20" dirty="0">
                <a:latin typeface="Times New Roman"/>
                <a:cs typeface="Times New Roman"/>
              </a:rPr>
              <a:t>P</a:t>
            </a:r>
            <a:r>
              <a:rPr sz="850" b="1" spc="25" dirty="0">
                <a:latin typeface="Times New Roman"/>
                <a:cs typeface="Times New Roman"/>
              </a:rPr>
              <a:t>re</a:t>
            </a:r>
            <a:r>
              <a:rPr sz="850" b="1" spc="15" dirty="0">
                <a:latin typeface="Times New Roman"/>
                <a:cs typeface="Times New Roman"/>
              </a:rPr>
              <a:t>-</a:t>
            </a:r>
            <a:r>
              <a:rPr sz="850" b="1" spc="40" dirty="0">
                <a:latin typeface="Times New Roman"/>
                <a:cs typeface="Times New Roman"/>
              </a:rPr>
              <a:t>E</a:t>
            </a:r>
            <a:r>
              <a:rPr sz="850" b="1" spc="20" dirty="0">
                <a:latin typeface="Times New Roman"/>
                <a:cs typeface="Times New Roman"/>
              </a:rPr>
              <a:t>x</a:t>
            </a:r>
            <a:r>
              <a:rPr sz="850" b="1" dirty="0">
                <a:latin typeface="Times New Roman"/>
                <a:cs typeface="Times New Roman"/>
              </a:rPr>
              <a:t>c</a:t>
            </a:r>
            <a:r>
              <a:rPr sz="850" b="1" spc="30" dirty="0">
                <a:latin typeface="Times New Roman"/>
                <a:cs typeface="Times New Roman"/>
              </a:rPr>
              <a:t>i</a:t>
            </a:r>
            <a:r>
              <a:rPr sz="850" b="1" spc="5" dirty="0">
                <a:latin typeface="Times New Roman"/>
                <a:cs typeface="Times New Roman"/>
              </a:rPr>
              <a:t>t</a:t>
            </a:r>
            <a:r>
              <a:rPr sz="850" b="1" spc="25" dirty="0">
                <a:latin typeface="Times New Roman"/>
                <a:cs typeface="Times New Roman"/>
              </a:rPr>
              <a:t>e</a:t>
            </a:r>
            <a:r>
              <a:rPr sz="850" b="1" spc="15" dirty="0">
                <a:latin typeface="Times New Roman"/>
                <a:cs typeface="Times New Roman"/>
              </a:rPr>
              <a:t>r  </a:t>
            </a:r>
            <a:r>
              <a:rPr sz="850" b="1" spc="20" dirty="0">
                <a:latin typeface="Times New Roman"/>
                <a:cs typeface="Times New Roman"/>
              </a:rPr>
              <a:t>(PE)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6648451" y="3889274"/>
            <a:ext cx="674370" cy="290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5104" marR="5080" indent="-193040">
              <a:lnSpc>
                <a:spcPct val="102299"/>
              </a:lnSpc>
              <a:spcBef>
                <a:spcPts val="95"/>
              </a:spcBef>
            </a:pPr>
            <a:r>
              <a:rPr sz="850" b="1" spc="25" dirty="0">
                <a:latin typeface="Times New Roman"/>
                <a:cs typeface="Times New Roman"/>
              </a:rPr>
              <a:t>Main</a:t>
            </a:r>
            <a:r>
              <a:rPr sz="850" b="1" spc="-40" dirty="0">
                <a:latin typeface="Times New Roman"/>
                <a:cs typeface="Times New Roman"/>
              </a:rPr>
              <a:t> </a:t>
            </a:r>
            <a:r>
              <a:rPr sz="850" b="1" spc="20" dirty="0">
                <a:latin typeface="Times New Roman"/>
                <a:cs typeface="Times New Roman"/>
              </a:rPr>
              <a:t>Exciter  </a:t>
            </a:r>
            <a:r>
              <a:rPr sz="850" b="1" spc="25" dirty="0">
                <a:latin typeface="Times New Roman"/>
                <a:cs typeface="Times New Roman"/>
              </a:rPr>
              <a:t>(ME)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8389095" y="3892257"/>
            <a:ext cx="825500" cy="290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4955" marR="5080" indent="-262890">
              <a:lnSpc>
                <a:spcPct val="102299"/>
              </a:lnSpc>
              <a:spcBef>
                <a:spcPts val="95"/>
              </a:spcBef>
            </a:pPr>
            <a:r>
              <a:rPr sz="850" b="1" spc="30" dirty="0">
                <a:latin typeface="Times New Roman"/>
                <a:cs typeface="Times New Roman"/>
              </a:rPr>
              <a:t>Main</a:t>
            </a:r>
            <a:r>
              <a:rPr sz="850" b="1" spc="-40" dirty="0">
                <a:latin typeface="Times New Roman"/>
                <a:cs typeface="Times New Roman"/>
              </a:rPr>
              <a:t> </a:t>
            </a:r>
            <a:r>
              <a:rPr sz="850" b="1" spc="20" dirty="0">
                <a:latin typeface="Times New Roman"/>
                <a:cs typeface="Times New Roman"/>
              </a:rPr>
              <a:t>Generator  </a:t>
            </a:r>
            <a:r>
              <a:rPr sz="850" b="1" spc="25" dirty="0">
                <a:latin typeface="Times New Roman"/>
                <a:cs typeface="Times New Roman"/>
              </a:rPr>
              <a:t>(MG)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8394641" y="5276323"/>
            <a:ext cx="840105" cy="226695"/>
          </a:xfrm>
          <a:custGeom>
            <a:avLst/>
            <a:gdLst/>
            <a:ahLst/>
            <a:cxnLst/>
            <a:rect l="l" t="t" r="r" b="b"/>
            <a:pathLst>
              <a:path w="840104" h="226695">
                <a:moveTo>
                  <a:pt x="0" y="226171"/>
                </a:moveTo>
                <a:lnTo>
                  <a:pt x="839919" y="226171"/>
                </a:lnTo>
                <a:lnTo>
                  <a:pt x="839919" y="0"/>
                </a:lnTo>
                <a:lnTo>
                  <a:pt x="0" y="0"/>
                </a:lnTo>
                <a:lnTo>
                  <a:pt x="0" y="226171"/>
                </a:lnTo>
                <a:close/>
              </a:path>
            </a:pathLst>
          </a:custGeom>
          <a:ln w="1146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8675913" y="5300895"/>
            <a:ext cx="281940" cy="158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40" dirty="0">
                <a:latin typeface="Times New Roman"/>
                <a:cs typeface="Times New Roman"/>
              </a:rPr>
              <a:t>L</a:t>
            </a:r>
            <a:r>
              <a:rPr sz="850" b="1" spc="25" dirty="0">
                <a:latin typeface="Times New Roman"/>
                <a:cs typeface="Times New Roman"/>
              </a:rPr>
              <a:t>o</a:t>
            </a:r>
            <a:r>
              <a:rPr sz="850" b="1" spc="20" dirty="0">
                <a:latin typeface="Times New Roman"/>
                <a:cs typeface="Times New Roman"/>
              </a:rPr>
              <a:t>a</a:t>
            </a:r>
            <a:r>
              <a:rPr sz="850" b="1" spc="25" dirty="0">
                <a:latin typeface="Times New Roman"/>
                <a:cs typeface="Times New Roman"/>
              </a:rPr>
              <a:t>d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75" name="object 75"/>
          <p:cNvGrpSpPr/>
          <p:nvPr/>
        </p:nvGrpSpPr>
        <p:grpSpPr>
          <a:xfrm>
            <a:off x="5991297" y="2996753"/>
            <a:ext cx="2797175" cy="2519045"/>
            <a:chOff x="5991297" y="2996753"/>
            <a:chExt cx="2797175" cy="2519045"/>
          </a:xfrm>
        </p:grpSpPr>
        <p:sp>
          <p:nvSpPr>
            <p:cNvPr id="76" name="object 76"/>
            <p:cNvSpPr/>
            <p:nvPr/>
          </p:nvSpPr>
          <p:spPr>
            <a:xfrm>
              <a:off x="6811444" y="4338749"/>
              <a:ext cx="0" cy="722630"/>
            </a:xfrm>
            <a:custGeom>
              <a:avLst/>
              <a:gdLst/>
              <a:ahLst/>
              <a:cxnLst/>
              <a:rect l="l" t="t" r="r" b="b"/>
              <a:pathLst>
                <a:path h="722629">
                  <a:moveTo>
                    <a:pt x="0" y="0"/>
                  </a:moveTo>
                  <a:lnTo>
                    <a:pt x="0" y="722533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6934902" y="3029284"/>
              <a:ext cx="450850" cy="0"/>
            </a:xfrm>
            <a:custGeom>
              <a:avLst/>
              <a:gdLst/>
              <a:ahLst/>
              <a:cxnLst/>
              <a:rect l="l" t="t" r="r" b="b"/>
              <a:pathLst>
                <a:path w="450850">
                  <a:moveTo>
                    <a:pt x="0" y="0"/>
                  </a:moveTo>
                  <a:lnTo>
                    <a:pt x="450318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7385220" y="3029284"/>
              <a:ext cx="0" cy="258445"/>
            </a:xfrm>
            <a:custGeom>
              <a:avLst/>
              <a:gdLst/>
              <a:ahLst/>
              <a:cxnLst/>
              <a:rect l="l" t="t" r="r" b="b"/>
              <a:pathLst>
                <a:path h="258445">
                  <a:moveTo>
                    <a:pt x="0" y="0"/>
                  </a:moveTo>
                  <a:lnTo>
                    <a:pt x="0" y="258047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7385220" y="3287332"/>
              <a:ext cx="287020" cy="0"/>
            </a:xfrm>
            <a:custGeom>
              <a:avLst/>
              <a:gdLst/>
              <a:ahLst/>
              <a:cxnLst/>
              <a:rect l="l" t="t" r="r" b="b"/>
              <a:pathLst>
                <a:path w="287020">
                  <a:moveTo>
                    <a:pt x="0" y="0"/>
                  </a:moveTo>
                  <a:lnTo>
                    <a:pt x="286888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6662687" y="3697678"/>
              <a:ext cx="5080" cy="84455"/>
            </a:xfrm>
            <a:custGeom>
              <a:avLst/>
              <a:gdLst/>
              <a:ahLst/>
              <a:cxnLst/>
              <a:rect l="l" t="t" r="r" b="b"/>
              <a:pathLst>
                <a:path w="5079" h="84454">
                  <a:moveTo>
                    <a:pt x="2276" y="-5523"/>
                  </a:moveTo>
                  <a:lnTo>
                    <a:pt x="2276" y="89515"/>
                  </a:lnTo>
                </a:path>
              </a:pathLst>
            </a:custGeom>
            <a:ln w="156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6662687" y="3781670"/>
              <a:ext cx="774700" cy="0"/>
            </a:xfrm>
            <a:custGeom>
              <a:avLst/>
              <a:gdLst/>
              <a:ahLst/>
              <a:cxnLst/>
              <a:rect l="l" t="t" r="r" b="b"/>
              <a:pathLst>
                <a:path w="774700">
                  <a:moveTo>
                    <a:pt x="0" y="0"/>
                  </a:moveTo>
                  <a:lnTo>
                    <a:pt x="774142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7545109" y="3532730"/>
              <a:ext cx="2540" cy="249554"/>
            </a:xfrm>
            <a:custGeom>
              <a:avLst/>
              <a:gdLst/>
              <a:ahLst/>
              <a:cxnLst/>
              <a:rect l="l" t="t" r="r" b="b"/>
              <a:pathLst>
                <a:path w="2540" h="249554">
                  <a:moveTo>
                    <a:pt x="0" y="248940"/>
                  </a:moveTo>
                  <a:lnTo>
                    <a:pt x="2023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7547133" y="3532730"/>
              <a:ext cx="570865" cy="0"/>
            </a:xfrm>
            <a:custGeom>
              <a:avLst/>
              <a:gdLst/>
              <a:ahLst/>
              <a:cxnLst/>
              <a:rect l="l" t="t" r="r" b="b"/>
              <a:pathLst>
                <a:path w="570865">
                  <a:moveTo>
                    <a:pt x="0" y="0"/>
                  </a:moveTo>
                  <a:lnTo>
                    <a:pt x="570740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8781207" y="3002468"/>
              <a:ext cx="1905" cy="255904"/>
            </a:xfrm>
            <a:custGeom>
              <a:avLst/>
              <a:gdLst/>
              <a:ahLst/>
              <a:cxnLst/>
              <a:rect l="l" t="t" r="r" b="b"/>
              <a:pathLst>
                <a:path w="1904" h="255904">
                  <a:moveTo>
                    <a:pt x="0" y="255517"/>
                  </a:moveTo>
                  <a:lnTo>
                    <a:pt x="1517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027688" y="4918598"/>
              <a:ext cx="288925" cy="358140"/>
            </a:xfrm>
            <a:custGeom>
              <a:avLst/>
              <a:gdLst/>
              <a:ahLst/>
              <a:cxnLst/>
              <a:rect l="l" t="t" r="r" b="b"/>
              <a:pathLst>
                <a:path w="288925" h="358139">
                  <a:moveTo>
                    <a:pt x="288406" y="0"/>
                  </a:moveTo>
                  <a:lnTo>
                    <a:pt x="0" y="0"/>
                  </a:lnTo>
                  <a:lnTo>
                    <a:pt x="0" y="357724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7253667" y="3645563"/>
              <a:ext cx="187325" cy="0"/>
            </a:xfrm>
            <a:custGeom>
              <a:avLst/>
              <a:gdLst/>
              <a:ahLst/>
              <a:cxnLst/>
              <a:rect l="l" t="t" r="r" b="b"/>
              <a:pathLst>
                <a:path w="187325">
                  <a:moveTo>
                    <a:pt x="186705" y="0"/>
                  </a:moveTo>
                  <a:lnTo>
                    <a:pt x="0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407169" y="4191005"/>
              <a:ext cx="0" cy="1085850"/>
            </a:xfrm>
            <a:custGeom>
              <a:avLst/>
              <a:gdLst/>
              <a:ahLst/>
              <a:cxnLst/>
              <a:rect l="l" t="t" r="r" b="b"/>
              <a:pathLst>
                <a:path h="1085850">
                  <a:moveTo>
                    <a:pt x="0" y="1085317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5997329" y="4191004"/>
              <a:ext cx="410209" cy="0"/>
            </a:xfrm>
            <a:custGeom>
              <a:avLst/>
              <a:gdLst/>
              <a:ahLst/>
              <a:cxnLst/>
              <a:rect l="l" t="t" r="r" b="b"/>
              <a:pathLst>
                <a:path w="410210">
                  <a:moveTo>
                    <a:pt x="0" y="0"/>
                  </a:moveTo>
                  <a:lnTo>
                    <a:pt x="409840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7436830" y="3781670"/>
              <a:ext cx="108585" cy="0"/>
            </a:xfrm>
            <a:custGeom>
              <a:avLst/>
              <a:gdLst/>
              <a:ahLst/>
              <a:cxnLst/>
              <a:rect l="l" t="t" r="r" b="b"/>
              <a:pathLst>
                <a:path w="108584">
                  <a:moveTo>
                    <a:pt x="0" y="0"/>
                  </a:moveTo>
                  <a:lnTo>
                    <a:pt x="108278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7440372" y="3407754"/>
              <a:ext cx="0" cy="238125"/>
            </a:xfrm>
            <a:custGeom>
              <a:avLst/>
              <a:gdLst/>
              <a:ahLst/>
              <a:cxnLst/>
              <a:rect l="l" t="t" r="r" b="b"/>
              <a:pathLst>
                <a:path h="238125">
                  <a:moveTo>
                    <a:pt x="0" y="237808"/>
                  </a:moveTo>
                  <a:lnTo>
                    <a:pt x="0" y="0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7440372" y="3407754"/>
              <a:ext cx="441325" cy="0"/>
            </a:xfrm>
            <a:custGeom>
              <a:avLst/>
              <a:gdLst/>
              <a:ahLst/>
              <a:cxnLst/>
              <a:rect l="l" t="t" r="r" b="b"/>
              <a:pathLst>
                <a:path w="441325">
                  <a:moveTo>
                    <a:pt x="0" y="0"/>
                  </a:moveTo>
                  <a:lnTo>
                    <a:pt x="440704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7176758" y="5269239"/>
              <a:ext cx="1018540" cy="240665"/>
            </a:xfrm>
            <a:custGeom>
              <a:avLst/>
              <a:gdLst/>
              <a:ahLst/>
              <a:cxnLst/>
              <a:rect l="l" t="t" r="r" b="b"/>
              <a:pathLst>
                <a:path w="1018540" h="240664">
                  <a:moveTo>
                    <a:pt x="0" y="240338"/>
                  </a:moveTo>
                  <a:lnTo>
                    <a:pt x="1018528" y="240338"/>
                  </a:lnTo>
                  <a:lnTo>
                    <a:pt x="1018528" y="0"/>
                  </a:lnTo>
                  <a:lnTo>
                    <a:pt x="0" y="0"/>
                  </a:lnTo>
                  <a:lnTo>
                    <a:pt x="0" y="240338"/>
                  </a:lnTo>
                  <a:close/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3" name="object 93"/>
          <p:cNvSpPr txBox="1"/>
          <p:nvPr/>
        </p:nvSpPr>
        <p:spPr>
          <a:xfrm>
            <a:off x="7675609" y="3625946"/>
            <a:ext cx="617220" cy="131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1750">
              <a:lnSpc>
                <a:spcPct val="100000"/>
              </a:lnSpc>
              <a:spcBef>
                <a:spcPts val="95"/>
              </a:spcBef>
              <a:tabLst>
                <a:tab pos="492125" algn="l"/>
              </a:tabLst>
            </a:pPr>
            <a:r>
              <a:rPr sz="700" b="1" spc="10" dirty="0">
                <a:latin typeface="Times New Roman"/>
                <a:cs typeface="Times New Roman"/>
              </a:rPr>
              <a:t>D4    </a:t>
            </a:r>
            <a:r>
              <a:rPr sz="700" b="1" spc="-55" dirty="0">
                <a:latin typeface="Times New Roman"/>
                <a:cs typeface="Times New Roman"/>
              </a:rPr>
              <a:t> </a:t>
            </a:r>
            <a:r>
              <a:rPr sz="700" b="1" spc="10" dirty="0">
                <a:latin typeface="Times New Roman"/>
                <a:cs typeface="Times New Roman"/>
              </a:rPr>
              <a:t>D5</a:t>
            </a:r>
            <a:r>
              <a:rPr sz="700" b="1" dirty="0">
                <a:latin typeface="Times New Roman"/>
                <a:cs typeface="Times New Roman"/>
              </a:rPr>
              <a:t>	</a:t>
            </a:r>
            <a:r>
              <a:rPr sz="700" b="1" spc="10" dirty="0">
                <a:latin typeface="Times New Roman"/>
                <a:cs typeface="Times New Roman"/>
              </a:rPr>
              <a:t>D6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7675609" y="3093661"/>
            <a:ext cx="617220" cy="131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">
              <a:lnSpc>
                <a:spcPct val="100000"/>
              </a:lnSpc>
              <a:spcBef>
                <a:spcPts val="95"/>
              </a:spcBef>
              <a:tabLst>
                <a:tab pos="492125" algn="l"/>
              </a:tabLst>
            </a:pPr>
            <a:r>
              <a:rPr sz="700" b="1" spc="10" dirty="0">
                <a:latin typeface="Times New Roman"/>
                <a:cs typeface="Times New Roman"/>
              </a:rPr>
              <a:t>D1   </a:t>
            </a:r>
            <a:r>
              <a:rPr sz="700" b="1" spc="35" dirty="0">
                <a:latin typeface="Times New Roman"/>
                <a:cs typeface="Times New Roman"/>
              </a:rPr>
              <a:t> </a:t>
            </a:r>
            <a:r>
              <a:rPr sz="700" b="1" spc="10" dirty="0">
                <a:latin typeface="Times New Roman"/>
                <a:cs typeface="Times New Roman"/>
              </a:rPr>
              <a:t>D2</a:t>
            </a:r>
            <a:r>
              <a:rPr sz="700" b="1" dirty="0">
                <a:latin typeface="Times New Roman"/>
                <a:cs typeface="Times New Roman"/>
              </a:rPr>
              <a:t>	</a:t>
            </a:r>
            <a:r>
              <a:rPr sz="700" b="1" spc="10" dirty="0">
                <a:latin typeface="Times New Roman"/>
                <a:cs typeface="Times New Roman"/>
              </a:rPr>
              <a:t>D3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7278409" y="5300895"/>
            <a:ext cx="820419" cy="158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15" dirty="0">
                <a:latin typeface="Times New Roman"/>
                <a:cs typeface="Times New Roman"/>
              </a:rPr>
              <a:t>Start</a:t>
            </a:r>
            <a:r>
              <a:rPr sz="850" b="1" spc="-10" dirty="0">
                <a:latin typeface="Times New Roman"/>
                <a:cs typeface="Times New Roman"/>
              </a:rPr>
              <a:t> </a:t>
            </a:r>
            <a:r>
              <a:rPr sz="850" b="1" spc="20" dirty="0">
                <a:latin typeface="Times New Roman"/>
                <a:cs typeface="Times New Roman"/>
              </a:rPr>
              <a:t>Controller</a:t>
            </a:r>
            <a:endParaRPr sz="850">
              <a:latin typeface="Times New Roman"/>
              <a:cs typeface="Times New Roman"/>
            </a:endParaRPr>
          </a:p>
        </p:txBody>
      </p:sp>
      <p:grpSp>
        <p:nvGrpSpPr>
          <p:cNvPr id="96" name="object 96"/>
          <p:cNvGrpSpPr/>
          <p:nvPr/>
        </p:nvGrpSpPr>
        <p:grpSpPr>
          <a:xfrm>
            <a:off x="119916" y="5055250"/>
            <a:ext cx="13917930" cy="14869160"/>
            <a:chOff x="119916" y="5055250"/>
            <a:chExt cx="13917930" cy="14869160"/>
          </a:xfrm>
        </p:grpSpPr>
        <p:sp>
          <p:nvSpPr>
            <p:cNvPr id="97" name="object 97"/>
            <p:cNvSpPr/>
            <p:nvPr/>
          </p:nvSpPr>
          <p:spPr>
            <a:xfrm>
              <a:off x="7111487" y="5061283"/>
              <a:ext cx="867410" cy="208279"/>
            </a:xfrm>
            <a:custGeom>
              <a:avLst/>
              <a:gdLst/>
              <a:ahLst/>
              <a:cxnLst/>
              <a:rect l="l" t="t" r="r" b="b"/>
              <a:pathLst>
                <a:path w="867409" h="208279">
                  <a:moveTo>
                    <a:pt x="0" y="0"/>
                  </a:moveTo>
                  <a:lnTo>
                    <a:pt x="867242" y="0"/>
                  </a:lnTo>
                  <a:lnTo>
                    <a:pt x="867242" y="207955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6645484" y="5322366"/>
              <a:ext cx="166370" cy="0"/>
            </a:xfrm>
            <a:custGeom>
              <a:avLst/>
              <a:gdLst/>
              <a:ahLst/>
              <a:cxnLst/>
              <a:rect l="l" t="t" r="r" b="b"/>
              <a:pathLst>
                <a:path w="166370">
                  <a:moveTo>
                    <a:pt x="0" y="0"/>
                  </a:moveTo>
                  <a:lnTo>
                    <a:pt x="165960" y="0"/>
                  </a:lnTo>
                </a:path>
              </a:pathLst>
            </a:custGeom>
            <a:ln w="11468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6811444" y="5061283"/>
              <a:ext cx="300355" cy="406400"/>
            </a:xfrm>
            <a:custGeom>
              <a:avLst/>
              <a:gdLst/>
              <a:ahLst/>
              <a:cxnLst/>
              <a:rect l="l" t="t" r="r" b="b"/>
              <a:pathLst>
                <a:path w="300354" h="406400">
                  <a:moveTo>
                    <a:pt x="0" y="0"/>
                  </a:moveTo>
                  <a:lnTo>
                    <a:pt x="0" y="261083"/>
                  </a:lnTo>
                </a:path>
                <a:path w="300354" h="406400">
                  <a:moveTo>
                    <a:pt x="300043" y="0"/>
                  </a:moveTo>
                  <a:lnTo>
                    <a:pt x="300043" y="405792"/>
                  </a:lnTo>
                </a:path>
              </a:pathLst>
            </a:custGeom>
            <a:ln w="11047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6811444" y="5061283"/>
              <a:ext cx="109855" cy="0"/>
            </a:xfrm>
            <a:custGeom>
              <a:avLst/>
              <a:gdLst/>
              <a:ahLst/>
              <a:cxnLst/>
              <a:rect l="l" t="t" r="r" b="b"/>
              <a:pathLst>
                <a:path w="109854">
                  <a:moveTo>
                    <a:pt x="0" y="0"/>
                  </a:moveTo>
                  <a:lnTo>
                    <a:pt x="109290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6920735" y="5061283"/>
              <a:ext cx="0" cy="156845"/>
            </a:xfrm>
            <a:custGeom>
              <a:avLst/>
              <a:gdLst/>
              <a:ahLst/>
              <a:cxnLst/>
              <a:rect l="l" t="t" r="r" b="b"/>
              <a:pathLst>
                <a:path h="156845">
                  <a:moveTo>
                    <a:pt x="0" y="0"/>
                  </a:moveTo>
                  <a:lnTo>
                    <a:pt x="0" y="156346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6920735" y="5217629"/>
              <a:ext cx="462280" cy="0"/>
            </a:xfrm>
            <a:custGeom>
              <a:avLst/>
              <a:gdLst/>
              <a:ahLst/>
              <a:cxnLst/>
              <a:rect l="l" t="t" r="r" b="b"/>
              <a:pathLst>
                <a:path w="462279">
                  <a:moveTo>
                    <a:pt x="0" y="0"/>
                  </a:moveTo>
                  <a:lnTo>
                    <a:pt x="461955" y="0"/>
                  </a:lnTo>
                </a:path>
              </a:pathLst>
            </a:custGeom>
            <a:ln w="11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7382690" y="5217629"/>
              <a:ext cx="0" cy="52069"/>
            </a:xfrm>
            <a:custGeom>
              <a:avLst/>
              <a:gdLst/>
              <a:ahLst/>
              <a:cxnLst/>
              <a:rect l="l" t="t" r="r" b="b"/>
              <a:pathLst>
                <a:path h="52070">
                  <a:moveTo>
                    <a:pt x="0" y="0"/>
                  </a:moveTo>
                  <a:lnTo>
                    <a:pt x="0" y="51609"/>
                  </a:lnTo>
                </a:path>
              </a:pathLst>
            </a:custGeom>
            <a:ln w="110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122952" y="5941680"/>
              <a:ext cx="8361680" cy="3291840"/>
            </a:xfrm>
            <a:custGeom>
              <a:avLst/>
              <a:gdLst/>
              <a:ahLst/>
              <a:cxnLst/>
              <a:rect l="l" t="t" r="r" b="b"/>
              <a:pathLst>
                <a:path w="8361680" h="3291840">
                  <a:moveTo>
                    <a:pt x="8131028" y="0"/>
                  </a:moveTo>
                  <a:lnTo>
                    <a:pt x="230218" y="0"/>
                  </a:lnTo>
                  <a:lnTo>
                    <a:pt x="183863" y="4683"/>
                  </a:lnTo>
                  <a:lnTo>
                    <a:pt x="140669" y="18112"/>
                  </a:lnTo>
                  <a:lnTo>
                    <a:pt x="101565" y="39356"/>
                  </a:lnTo>
                  <a:lnTo>
                    <a:pt x="67484" y="67484"/>
                  </a:lnTo>
                  <a:lnTo>
                    <a:pt x="39356" y="101565"/>
                  </a:lnTo>
                  <a:lnTo>
                    <a:pt x="18112" y="140669"/>
                  </a:lnTo>
                  <a:lnTo>
                    <a:pt x="4683" y="183863"/>
                  </a:lnTo>
                  <a:lnTo>
                    <a:pt x="0" y="230218"/>
                  </a:lnTo>
                  <a:lnTo>
                    <a:pt x="0" y="3061152"/>
                  </a:lnTo>
                  <a:lnTo>
                    <a:pt x="4683" y="3107653"/>
                  </a:lnTo>
                  <a:lnTo>
                    <a:pt x="18112" y="3150915"/>
                  </a:lnTo>
                  <a:lnTo>
                    <a:pt x="39356" y="3190028"/>
                  </a:lnTo>
                  <a:lnTo>
                    <a:pt x="67484" y="3224076"/>
                  </a:lnTo>
                  <a:lnTo>
                    <a:pt x="101565" y="3252148"/>
                  </a:lnTo>
                  <a:lnTo>
                    <a:pt x="140669" y="3273330"/>
                  </a:lnTo>
                  <a:lnTo>
                    <a:pt x="183863" y="3286709"/>
                  </a:lnTo>
                  <a:lnTo>
                    <a:pt x="230218" y="3291371"/>
                  </a:lnTo>
                  <a:lnTo>
                    <a:pt x="8131028" y="3291371"/>
                  </a:lnTo>
                  <a:lnTo>
                    <a:pt x="8177383" y="3286709"/>
                  </a:lnTo>
                  <a:lnTo>
                    <a:pt x="8220578" y="3273330"/>
                  </a:lnTo>
                  <a:lnTo>
                    <a:pt x="8259682" y="3252148"/>
                  </a:lnTo>
                  <a:lnTo>
                    <a:pt x="8293763" y="3224076"/>
                  </a:lnTo>
                  <a:lnTo>
                    <a:pt x="8321891" y="3190028"/>
                  </a:lnTo>
                  <a:lnTo>
                    <a:pt x="8343135" y="3150915"/>
                  </a:lnTo>
                  <a:lnTo>
                    <a:pt x="8356564" y="3107653"/>
                  </a:lnTo>
                  <a:lnTo>
                    <a:pt x="8361247" y="3061152"/>
                  </a:lnTo>
                  <a:lnTo>
                    <a:pt x="8361247" y="230218"/>
                  </a:lnTo>
                  <a:lnTo>
                    <a:pt x="8356564" y="183863"/>
                  </a:lnTo>
                  <a:lnTo>
                    <a:pt x="8343135" y="140669"/>
                  </a:lnTo>
                  <a:lnTo>
                    <a:pt x="8321891" y="101565"/>
                  </a:lnTo>
                  <a:lnTo>
                    <a:pt x="8293763" y="67484"/>
                  </a:lnTo>
                  <a:lnTo>
                    <a:pt x="8259682" y="39356"/>
                  </a:lnTo>
                  <a:lnTo>
                    <a:pt x="8220578" y="18112"/>
                  </a:lnTo>
                  <a:lnTo>
                    <a:pt x="8177383" y="4683"/>
                  </a:lnTo>
                  <a:lnTo>
                    <a:pt x="81310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119916" y="5938645"/>
              <a:ext cx="8367395" cy="3298190"/>
            </a:xfrm>
            <a:custGeom>
              <a:avLst/>
              <a:gdLst/>
              <a:ahLst/>
              <a:cxnLst/>
              <a:rect l="l" t="t" r="r" b="b"/>
              <a:pathLst>
                <a:path w="8367395" h="3298190">
                  <a:moveTo>
                    <a:pt x="8145702" y="0"/>
                  </a:moveTo>
                  <a:lnTo>
                    <a:pt x="233254" y="0"/>
                  </a:lnTo>
                  <a:lnTo>
                    <a:pt x="185315" y="4804"/>
                  </a:lnTo>
                  <a:lnTo>
                    <a:pt x="140427" y="19105"/>
                  </a:lnTo>
                  <a:lnTo>
                    <a:pt x="99755" y="41895"/>
                  </a:lnTo>
                  <a:lnTo>
                    <a:pt x="64463" y="72169"/>
                  </a:lnTo>
                  <a:lnTo>
                    <a:pt x="35719" y="108921"/>
                  </a:lnTo>
                  <a:lnTo>
                    <a:pt x="14686" y="151146"/>
                  </a:lnTo>
                  <a:lnTo>
                    <a:pt x="2529" y="197836"/>
                  </a:lnTo>
                  <a:lnTo>
                    <a:pt x="0" y="221617"/>
                  </a:lnTo>
                  <a:lnTo>
                    <a:pt x="0" y="3076332"/>
                  </a:lnTo>
                  <a:lnTo>
                    <a:pt x="14534" y="3146245"/>
                  </a:lnTo>
                  <a:lnTo>
                    <a:pt x="51441" y="3210726"/>
                  </a:lnTo>
                  <a:lnTo>
                    <a:pt x="93605" y="3251399"/>
                  </a:lnTo>
                  <a:lnTo>
                    <a:pt x="159682" y="3285799"/>
                  </a:lnTo>
                  <a:lnTo>
                    <a:pt x="233254" y="3297949"/>
                  </a:lnTo>
                  <a:lnTo>
                    <a:pt x="8134064" y="3297949"/>
                  </a:lnTo>
                  <a:lnTo>
                    <a:pt x="8145702" y="3297443"/>
                  </a:lnTo>
                  <a:lnTo>
                    <a:pt x="8157845" y="3296431"/>
                  </a:lnTo>
                  <a:lnTo>
                    <a:pt x="8182356" y="3291371"/>
                  </a:lnTo>
                  <a:lnTo>
                    <a:pt x="233254" y="3291371"/>
                  </a:lnTo>
                  <a:lnTo>
                    <a:pt x="186434" y="3286656"/>
                  </a:lnTo>
                  <a:lnTo>
                    <a:pt x="142744" y="3272718"/>
                  </a:lnTo>
                  <a:lnTo>
                    <a:pt x="103141" y="3250491"/>
                  </a:lnTo>
                  <a:lnTo>
                    <a:pt x="68803" y="3220978"/>
                  </a:lnTo>
                  <a:lnTo>
                    <a:pt x="40852" y="3185167"/>
                  </a:lnTo>
                  <a:lnTo>
                    <a:pt x="20411" y="3144044"/>
                  </a:lnTo>
                  <a:lnTo>
                    <a:pt x="8601" y="3098595"/>
                  </a:lnTo>
                  <a:lnTo>
                    <a:pt x="6071" y="3064188"/>
                  </a:lnTo>
                  <a:lnTo>
                    <a:pt x="6071" y="233760"/>
                  </a:lnTo>
                  <a:lnTo>
                    <a:pt x="10625" y="187716"/>
                  </a:lnTo>
                  <a:lnTo>
                    <a:pt x="35797" y="120969"/>
                  </a:lnTo>
                  <a:lnTo>
                    <a:pt x="80450" y="65270"/>
                  </a:lnTo>
                  <a:lnTo>
                    <a:pt x="128417" y="31881"/>
                  </a:lnTo>
                  <a:lnTo>
                    <a:pt x="197107" y="9204"/>
                  </a:lnTo>
                  <a:lnTo>
                    <a:pt x="233254" y="6071"/>
                  </a:lnTo>
                  <a:lnTo>
                    <a:pt x="8183905" y="6071"/>
                  </a:lnTo>
                  <a:lnTo>
                    <a:pt x="8145702" y="0"/>
                  </a:lnTo>
                  <a:close/>
                </a:path>
                <a:path w="8367395" h="3298190">
                  <a:moveTo>
                    <a:pt x="8183905" y="6071"/>
                  </a:moveTo>
                  <a:lnTo>
                    <a:pt x="8134064" y="6071"/>
                  </a:lnTo>
                  <a:lnTo>
                    <a:pt x="8145702" y="6577"/>
                  </a:lnTo>
                  <a:lnTo>
                    <a:pt x="8157435" y="7609"/>
                  </a:lnTo>
                  <a:lnTo>
                    <a:pt x="8203391" y="17211"/>
                  </a:lnTo>
                  <a:lnTo>
                    <a:pt x="8245451" y="35606"/>
                  </a:lnTo>
                  <a:lnTo>
                    <a:pt x="8282516" y="61715"/>
                  </a:lnTo>
                  <a:lnTo>
                    <a:pt x="8313580" y="94480"/>
                  </a:lnTo>
                  <a:lnTo>
                    <a:pt x="8337642" y="132842"/>
                  </a:lnTo>
                  <a:lnTo>
                    <a:pt x="8353697" y="175742"/>
                  </a:lnTo>
                  <a:lnTo>
                    <a:pt x="8360742" y="222123"/>
                  </a:lnTo>
                  <a:lnTo>
                    <a:pt x="8361247" y="233760"/>
                  </a:lnTo>
                  <a:lnTo>
                    <a:pt x="8361247" y="3064188"/>
                  </a:lnTo>
                  <a:lnTo>
                    <a:pt x="8350295" y="3133462"/>
                  </a:lnTo>
                  <a:lnTo>
                    <a:pt x="8332034" y="3175466"/>
                  </a:lnTo>
                  <a:lnTo>
                    <a:pt x="8306015" y="3212499"/>
                  </a:lnTo>
                  <a:lnTo>
                    <a:pt x="8273305" y="3243583"/>
                  </a:lnTo>
                  <a:lnTo>
                    <a:pt x="8234971" y="3267741"/>
                  </a:lnTo>
                  <a:lnTo>
                    <a:pt x="8192081" y="3283996"/>
                  </a:lnTo>
                  <a:lnTo>
                    <a:pt x="8145702" y="3291371"/>
                  </a:lnTo>
                  <a:lnTo>
                    <a:pt x="8182356" y="3291371"/>
                  </a:lnTo>
                  <a:lnTo>
                    <a:pt x="8248371" y="3267860"/>
                  </a:lnTo>
                  <a:lnTo>
                    <a:pt x="8286387" y="3241121"/>
                  </a:lnTo>
                  <a:lnTo>
                    <a:pt x="8318268" y="3207519"/>
                  </a:lnTo>
                  <a:lnTo>
                    <a:pt x="8343035" y="3168134"/>
                  </a:lnTo>
                  <a:lnTo>
                    <a:pt x="8359712" y="3124045"/>
                  </a:lnTo>
                  <a:lnTo>
                    <a:pt x="8367319" y="3076332"/>
                  </a:lnTo>
                  <a:lnTo>
                    <a:pt x="8367319" y="221617"/>
                  </a:lnTo>
                  <a:lnTo>
                    <a:pt x="8356274" y="162057"/>
                  </a:lnTo>
                  <a:lnTo>
                    <a:pt x="8337374" y="118863"/>
                  </a:lnTo>
                  <a:lnTo>
                    <a:pt x="8310632" y="80857"/>
                  </a:lnTo>
                  <a:lnTo>
                    <a:pt x="8277069" y="49002"/>
                  </a:lnTo>
                  <a:lnTo>
                    <a:pt x="8237711" y="24265"/>
                  </a:lnTo>
                  <a:lnTo>
                    <a:pt x="8193581" y="7609"/>
                  </a:lnTo>
                  <a:lnTo>
                    <a:pt x="8183905" y="607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8678494" y="18961952"/>
              <a:ext cx="5356225" cy="958850"/>
            </a:xfrm>
            <a:custGeom>
              <a:avLst/>
              <a:gdLst/>
              <a:ahLst/>
              <a:cxnLst/>
              <a:rect l="l" t="t" r="r" b="b"/>
              <a:pathLst>
                <a:path w="5356225" h="958850">
                  <a:moveTo>
                    <a:pt x="5195864" y="0"/>
                  </a:moveTo>
                  <a:lnTo>
                    <a:pt x="159382" y="0"/>
                  </a:lnTo>
                  <a:lnTo>
                    <a:pt x="108999" y="8176"/>
                  </a:lnTo>
                  <a:lnTo>
                    <a:pt x="65246" y="30925"/>
                  </a:lnTo>
                  <a:lnTo>
                    <a:pt x="30747" y="65574"/>
                  </a:lnTo>
                  <a:lnTo>
                    <a:pt x="8123" y="109452"/>
                  </a:lnTo>
                  <a:lnTo>
                    <a:pt x="0" y="159888"/>
                  </a:lnTo>
                  <a:lnTo>
                    <a:pt x="0" y="798935"/>
                  </a:lnTo>
                  <a:lnTo>
                    <a:pt x="8123" y="849318"/>
                  </a:lnTo>
                  <a:lnTo>
                    <a:pt x="30747" y="893071"/>
                  </a:lnTo>
                  <a:lnTo>
                    <a:pt x="65246" y="927570"/>
                  </a:lnTo>
                  <a:lnTo>
                    <a:pt x="108999" y="950193"/>
                  </a:lnTo>
                  <a:lnTo>
                    <a:pt x="159382" y="958317"/>
                  </a:lnTo>
                  <a:lnTo>
                    <a:pt x="5195864" y="958317"/>
                  </a:lnTo>
                  <a:lnTo>
                    <a:pt x="5246299" y="950193"/>
                  </a:lnTo>
                  <a:lnTo>
                    <a:pt x="5290177" y="927570"/>
                  </a:lnTo>
                  <a:lnTo>
                    <a:pt x="5324827" y="893071"/>
                  </a:lnTo>
                  <a:lnTo>
                    <a:pt x="5347575" y="849318"/>
                  </a:lnTo>
                  <a:lnTo>
                    <a:pt x="5355752" y="798935"/>
                  </a:lnTo>
                  <a:lnTo>
                    <a:pt x="5355752" y="159888"/>
                  </a:lnTo>
                  <a:lnTo>
                    <a:pt x="5347575" y="109452"/>
                  </a:lnTo>
                  <a:lnTo>
                    <a:pt x="5324827" y="65574"/>
                  </a:lnTo>
                  <a:lnTo>
                    <a:pt x="5290177" y="30925"/>
                  </a:lnTo>
                  <a:lnTo>
                    <a:pt x="5246299" y="8176"/>
                  </a:lnTo>
                  <a:lnTo>
                    <a:pt x="51958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8674952" y="18958916"/>
              <a:ext cx="5362575" cy="965200"/>
            </a:xfrm>
            <a:custGeom>
              <a:avLst/>
              <a:gdLst/>
              <a:ahLst/>
              <a:cxnLst/>
              <a:rect l="l" t="t" r="r" b="b"/>
              <a:pathLst>
                <a:path w="5362575" h="965200">
                  <a:moveTo>
                    <a:pt x="5199406" y="0"/>
                  </a:moveTo>
                  <a:lnTo>
                    <a:pt x="162924" y="0"/>
                  </a:lnTo>
                  <a:lnTo>
                    <a:pt x="116527" y="6924"/>
                  </a:lnTo>
                  <a:lnTo>
                    <a:pt x="75149" y="25948"/>
                  </a:lnTo>
                  <a:lnTo>
                    <a:pt x="40879" y="55321"/>
                  </a:lnTo>
                  <a:lnTo>
                    <a:pt x="15807" y="93298"/>
                  </a:lnTo>
                  <a:lnTo>
                    <a:pt x="2023" y="138131"/>
                  </a:lnTo>
                  <a:lnTo>
                    <a:pt x="505" y="154828"/>
                  </a:lnTo>
                  <a:lnTo>
                    <a:pt x="0" y="162924"/>
                  </a:lnTo>
                  <a:lnTo>
                    <a:pt x="0" y="801971"/>
                  </a:lnTo>
                  <a:lnTo>
                    <a:pt x="505" y="810067"/>
                  </a:lnTo>
                  <a:lnTo>
                    <a:pt x="1011" y="818668"/>
                  </a:lnTo>
                  <a:lnTo>
                    <a:pt x="10714" y="859504"/>
                  </a:lnTo>
                  <a:lnTo>
                    <a:pt x="35997" y="903726"/>
                  </a:lnTo>
                  <a:lnTo>
                    <a:pt x="65776" y="932513"/>
                  </a:lnTo>
                  <a:lnTo>
                    <a:pt x="111770" y="956347"/>
                  </a:lnTo>
                  <a:lnTo>
                    <a:pt x="162924" y="964895"/>
                  </a:lnTo>
                  <a:lnTo>
                    <a:pt x="5199406" y="964895"/>
                  </a:lnTo>
                  <a:lnTo>
                    <a:pt x="5216103" y="963883"/>
                  </a:lnTo>
                  <a:lnTo>
                    <a:pt x="5238069" y="958317"/>
                  </a:lnTo>
                  <a:lnTo>
                    <a:pt x="154828" y="958317"/>
                  </a:lnTo>
                  <a:lnTo>
                    <a:pt x="146732" y="957305"/>
                  </a:lnTo>
                  <a:lnTo>
                    <a:pt x="147238" y="957305"/>
                  </a:lnTo>
                  <a:lnTo>
                    <a:pt x="143191" y="956799"/>
                  </a:lnTo>
                  <a:lnTo>
                    <a:pt x="139143" y="956799"/>
                  </a:lnTo>
                  <a:lnTo>
                    <a:pt x="131553" y="955282"/>
                  </a:lnTo>
                  <a:lnTo>
                    <a:pt x="116374" y="951234"/>
                  </a:lnTo>
                  <a:lnTo>
                    <a:pt x="102207" y="946174"/>
                  </a:lnTo>
                  <a:lnTo>
                    <a:pt x="96135" y="943138"/>
                  </a:lnTo>
                  <a:lnTo>
                    <a:pt x="95123" y="943138"/>
                  </a:lnTo>
                  <a:lnTo>
                    <a:pt x="88545" y="939596"/>
                  </a:lnTo>
                  <a:lnTo>
                    <a:pt x="75390" y="931501"/>
                  </a:lnTo>
                  <a:lnTo>
                    <a:pt x="69318" y="927453"/>
                  </a:lnTo>
                  <a:lnTo>
                    <a:pt x="63854" y="922899"/>
                  </a:lnTo>
                  <a:lnTo>
                    <a:pt x="57681" y="917839"/>
                  </a:lnTo>
                  <a:lnTo>
                    <a:pt x="47055" y="907214"/>
                  </a:lnTo>
                  <a:lnTo>
                    <a:pt x="41995" y="901142"/>
                  </a:lnTo>
                  <a:lnTo>
                    <a:pt x="37442" y="895576"/>
                  </a:lnTo>
                  <a:lnTo>
                    <a:pt x="33705" y="889505"/>
                  </a:lnTo>
                  <a:lnTo>
                    <a:pt x="33394" y="889505"/>
                  </a:lnTo>
                  <a:lnTo>
                    <a:pt x="25298" y="876349"/>
                  </a:lnTo>
                  <a:lnTo>
                    <a:pt x="21756" y="869772"/>
                  </a:lnTo>
                  <a:lnTo>
                    <a:pt x="15685" y="855604"/>
                  </a:lnTo>
                  <a:lnTo>
                    <a:pt x="16191" y="855604"/>
                  </a:lnTo>
                  <a:lnTo>
                    <a:pt x="13661" y="848521"/>
                  </a:lnTo>
                  <a:lnTo>
                    <a:pt x="9613" y="833341"/>
                  </a:lnTo>
                  <a:lnTo>
                    <a:pt x="8095" y="825752"/>
                  </a:lnTo>
                  <a:lnTo>
                    <a:pt x="7083" y="817656"/>
                  </a:lnTo>
                  <a:lnTo>
                    <a:pt x="6609" y="810067"/>
                  </a:lnTo>
                  <a:lnTo>
                    <a:pt x="6577" y="154828"/>
                  </a:lnTo>
                  <a:lnTo>
                    <a:pt x="7052" y="147238"/>
                  </a:lnTo>
                  <a:lnTo>
                    <a:pt x="7146" y="146732"/>
                  </a:lnTo>
                  <a:lnTo>
                    <a:pt x="8095" y="139143"/>
                  </a:lnTo>
                  <a:lnTo>
                    <a:pt x="18661" y="102491"/>
                  </a:lnTo>
                  <a:lnTo>
                    <a:pt x="37442" y="69318"/>
                  </a:lnTo>
                  <a:lnTo>
                    <a:pt x="42501" y="63246"/>
                  </a:lnTo>
                  <a:lnTo>
                    <a:pt x="41995" y="63246"/>
                  </a:lnTo>
                  <a:lnTo>
                    <a:pt x="47055" y="57681"/>
                  </a:lnTo>
                  <a:lnTo>
                    <a:pt x="52621" y="52115"/>
                  </a:lnTo>
                  <a:lnTo>
                    <a:pt x="52115" y="52115"/>
                  </a:lnTo>
                  <a:lnTo>
                    <a:pt x="57681" y="47055"/>
                  </a:lnTo>
                  <a:lnTo>
                    <a:pt x="63752" y="41995"/>
                  </a:lnTo>
                  <a:lnTo>
                    <a:pt x="69318" y="37442"/>
                  </a:lnTo>
                  <a:lnTo>
                    <a:pt x="75390" y="33394"/>
                  </a:lnTo>
                  <a:lnTo>
                    <a:pt x="81968" y="28840"/>
                  </a:lnTo>
                  <a:lnTo>
                    <a:pt x="82790" y="28840"/>
                  </a:lnTo>
                  <a:lnTo>
                    <a:pt x="88545" y="25298"/>
                  </a:lnTo>
                  <a:lnTo>
                    <a:pt x="95123" y="21756"/>
                  </a:lnTo>
                  <a:lnTo>
                    <a:pt x="109290" y="15685"/>
                  </a:lnTo>
                  <a:lnTo>
                    <a:pt x="110707" y="15685"/>
                  </a:lnTo>
                  <a:lnTo>
                    <a:pt x="116374" y="13661"/>
                  </a:lnTo>
                  <a:lnTo>
                    <a:pt x="123964" y="11131"/>
                  </a:lnTo>
                  <a:lnTo>
                    <a:pt x="125861" y="11131"/>
                  </a:lnTo>
                  <a:lnTo>
                    <a:pt x="131553" y="9613"/>
                  </a:lnTo>
                  <a:lnTo>
                    <a:pt x="139143" y="8095"/>
                  </a:lnTo>
                  <a:lnTo>
                    <a:pt x="147238" y="7083"/>
                  </a:lnTo>
                  <a:lnTo>
                    <a:pt x="146732" y="7083"/>
                  </a:lnTo>
                  <a:lnTo>
                    <a:pt x="154828" y="6577"/>
                  </a:lnTo>
                  <a:lnTo>
                    <a:pt x="5239080" y="6577"/>
                  </a:lnTo>
                  <a:lnTo>
                    <a:pt x="5207501" y="505"/>
                  </a:lnTo>
                  <a:lnTo>
                    <a:pt x="5199406" y="0"/>
                  </a:lnTo>
                  <a:close/>
                </a:path>
                <a:path w="5362575" h="965200">
                  <a:moveTo>
                    <a:pt x="5223186" y="956294"/>
                  </a:moveTo>
                  <a:lnTo>
                    <a:pt x="5215091" y="957305"/>
                  </a:lnTo>
                  <a:lnTo>
                    <a:pt x="5215597" y="957305"/>
                  </a:lnTo>
                  <a:lnTo>
                    <a:pt x="5207501" y="958317"/>
                  </a:lnTo>
                  <a:lnTo>
                    <a:pt x="5238069" y="958317"/>
                  </a:lnTo>
                  <a:lnTo>
                    <a:pt x="5244059" y="956799"/>
                  </a:lnTo>
                  <a:lnTo>
                    <a:pt x="5223186" y="956799"/>
                  </a:lnTo>
                  <a:lnTo>
                    <a:pt x="5223186" y="956294"/>
                  </a:lnTo>
                  <a:close/>
                </a:path>
                <a:path w="5362575" h="965200">
                  <a:moveTo>
                    <a:pt x="139143" y="956294"/>
                  </a:moveTo>
                  <a:lnTo>
                    <a:pt x="139143" y="956799"/>
                  </a:lnTo>
                  <a:lnTo>
                    <a:pt x="143191" y="956799"/>
                  </a:lnTo>
                  <a:lnTo>
                    <a:pt x="139143" y="956294"/>
                  </a:lnTo>
                  <a:close/>
                </a:path>
                <a:path w="5362575" h="965200">
                  <a:moveTo>
                    <a:pt x="5267206" y="942632"/>
                  </a:moveTo>
                  <a:lnTo>
                    <a:pt x="5260123" y="946174"/>
                  </a:lnTo>
                  <a:lnTo>
                    <a:pt x="5260629" y="946174"/>
                  </a:lnTo>
                  <a:lnTo>
                    <a:pt x="5253039" y="948704"/>
                  </a:lnTo>
                  <a:lnTo>
                    <a:pt x="5245955" y="951234"/>
                  </a:lnTo>
                  <a:lnTo>
                    <a:pt x="5230776" y="955282"/>
                  </a:lnTo>
                  <a:lnTo>
                    <a:pt x="5223186" y="956799"/>
                  </a:lnTo>
                  <a:lnTo>
                    <a:pt x="5244059" y="956799"/>
                  </a:lnTo>
                  <a:lnTo>
                    <a:pt x="5261543" y="952370"/>
                  </a:lnTo>
                  <a:lnTo>
                    <a:pt x="5277197" y="943138"/>
                  </a:lnTo>
                  <a:lnTo>
                    <a:pt x="5267206" y="943138"/>
                  </a:lnTo>
                  <a:lnTo>
                    <a:pt x="5267206" y="942632"/>
                  </a:lnTo>
                  <a:close/>
                </a:path>
                <a:path w="5362575" h="965200">
                  <a:moveTo>
                    <a:pt x="95123" y="942632"/>
                  </a:moveTo>
                  <a:lnTo>
                    <a:pt x="95123" y="943138"/>
                  </a:lnTo>
                  <a:lnTo>
                    <a:pt x="96135" y="943138"/>
                  </a:lnTo>
                  <a:lnTo>
                    <a:pt x="95123" y="942632"/>
                  </a:lnTo>
                  <a:close/>
                </a:path>
                <a:path w="5362575" h="965200">
                  <a:moveTo>
                    <a:pt x="5299083" y="922393"/>
                  </a:moveTo>
                  <a:lnTo>
                    <a:pt x="5293011" y="927453"/>
                  </a:lnTo>
                  <a:lnTo>
                    <a:pt x="5286939" y="931501"/>
                  </a:lnTo>
                  <a:lnTo>
                    <a:pt x="5273784" y="939596"/>
                  </a:lnTo>
                  <a:lnTo>
                    <a:pt x="5274290" y="939596"/>
                  </a:lnTo>
                  <a:lnTo>
                    <a:pt x="5267206" y="943138"/>
                  </a:lnTo>
                  <a:lnTo>
                    <a:pt x="5277197" y="943138"/>
                  </a:lnTo>
                  <a:lnTo>
                    <a:pt x="5300831" y="929201"/>
                  </a:lnTo>
                  <a:lnTo>
                    <a:pt x="5306815" y="922899"/>
                  </a:lnTo>
                  <a:lnTo>
                    <a:pt x="5299083" y="922899"/>
                  </a:lnTo>
                  <a:lnTo>
                    <a:pt x="5299083" y="922393"/>
                  </a:lnTo>
                  <a:close/>
                </a:path>
                <a:path w="5362575" h="965200">
                  <a:moveTo>
                    <a:pt x="63246" y="922393"/>
                  </a:moveTo>
                  <a:lnTo>
                    <a:pt x="63752" y="922899"/>
                  </a:lnTo>
                  <a:lnTo>
                    <a:pt x="63246" y="922393"/>
                  </a:lnTo>
                  <a:close/>
                </a:path>
                <a:path w="5362575" h="965200">
                  <a:moveTo>
                    <a:pt x="5310214" y="912274"/>
                  </a:moveTo>
                  <a:lnTo>
                    <a:pt x="5304648" y="917839"/>
                  </a:lnTo>
                  <a:lnTo>
                    <a:pt x="5299083" y="922899"/>
                  </a:lnTo>
                  <a:lnTo>
                    <a:pt x="5306815" y="922899"/>
                  </a:lnTo>
                  <a:lnTo>
                    <a:pt x="5316424" y="912780"/>
                  </a:lnTo>
                  <a:lnTo>
                    <a:pt x="5310214" y="912780"/>
                  </a:lnTo>
                  <a:lnTo>
                    <a:pt x="5310214" y="912274"/>
                  </a:lnTo>
                  <a:close/>
                </a:path>
                <a:path w="5362575" h="965200">
                  <a:moveTo>
                    <a:pt x="5320334" y="901142"/>
                  </a:moveTo>
                  <a:lnTo>
                    <a:pt x="5315274" y="907214"/>
                  </a:lnTo>
                  <a:lnTo>
                    <a:pt x="5310214" y="912780"/>
                  </a:lnTo>
                  <a:lnTo>
                    <a:pt x="5316424" y="912780"/>
                  </a:lnTo>
                  <a:lnTo>
                    <a:pt x="5326995" y="901648"/>
                  </a:lnTo>
                  <a:lnTo>
                    <a:pt x="5320334" y="901648"/>
                  </a:lnTo>
                  <a:lnTo>
                    <a:pt x="5320334" y="901142"/>
                  </a:lnTo>
                  <a:close/>
                </a:path>
                <a:path w="5362575" h="965200">
                  <a:moveTo>
                    <a:pt x="42080" y="901142"/>
                  </a:moveTo>
                  <a:lnTo>
                    <a:pt x="42501" y="901648"/>
                  </a:lnTo>
                  <a:lnTo>
                    <a:pt x="42080" y="901142"/>
                  </a:lnTo>
                  <a:close/>
                </a:path>
                <a:path w="5362575" h="965200">
                  <a:moveTo>
                    <a:pt x="5335823" y="888999"/>
                  </a:moveTo>
                  <a:lnTo>
                    <a:pt x="5329441" y="888999"/>
                  </a:lnTo>
                  <a:lnTo>
                    <a:pt x="5324887" y="895576"/>
                  </a:lnTo>
                  <a:lnTo>
                    <a:pt x="5320334" y="901648"/>
                  </a:lnTo>
                  <a:lnTo>
                    <a:pt x="5326995" y="901648"/>
                  </a:lnTo>
                  <a:lnTo>
                    <a:pt x="5331972" y="896407"/>
                  </a:lnTo>
                  <a:lnTo>
                    <a:pt x="5335823" y="888999"/>
                  </a:lnTo>
                  <a:close/>
                </a:path>
                <a:path w="5362575" h="965200">
                  <a:moveTo>
                    <a:pt x="33394" y="888999"/>
                  </a:moveTo>
                  <a:lnTo>
                    <a:pt x="33394" y="889505"/>
                  </a:lnTo>
                  <a:lnTo>
                    <a:pt x="33705" y="889505"/>
                  </a:lnTo>
                  <a:lnTo>
                    <a:pt x="33394" y="888999"/>
                  </a:lnTo>
                  <a:close/>
                </a:path>
                <a:path w="5362575" h="965200">
                  <a:moveTo>
                    <a:pt x="5361347" y="146732"/>
                  </a:moveTo>
                  <a:lnTo>
                    <a:pt x="5355246" y="146732"/>
                  </a:lnTo>
                  <a:lnTo>
                    <a:pt x="5355752" y="154828"/>
                  </a:lnTo>
                  <a:lnTo>
                    <a:pt x="5355752" y="810067"/>
                  </a:lnTo>
                  <a:lnTo>
                    <a:pt x="5355246" y="817656"/>
                  </a:lnTo>
                  <a:lnTo>
                    <a:pt x="5352929" y="832739"/>
                  </a:lnTo>
                  <a:lnTo>
                    <a:pt x="5349060" y="847923"/>
                  </a:lnTo>
                  <a:lnTo>
                    <a:pt x="5343731" y="862647"/>
                  </a:lnTo>
                  <a:lnTo>
                    <a:pt x="5337031" y="876349"/>
                  </a:lnTo>
                  <a:lnTo>
                    <a:pt x="5332983" y="882927"/>
                  </a:lnTo>
                  <a:lnTo>
                    <a:pt x="5333489" y="882927"/>
                  </a:lnTo>
                  <a:lnTo>
                    <a:pt x="5328935" y="889505"/>
                  </a:lnTo>
                  <a:lnTo>
                    <a:pt x="5329441" y="888999"/>
                  </a:lnTo>
                  <a:lnTo>
                    <a:pt x="5335823" y="888999"/>
                  </a:lnTo>
                  <a:lnTo>
                    <a:pt x="5352968" y="856019"/>
                  </a:lnTo>
                  <a:lnTo>
                    <a:pt x="5361824" y="810067"/>
                  </a:lnTo>
                  <a:lnTo>
                    <a:pt x="5362330" y="801971"/>
                  </a:lnTo>
                  <a:lnTo>
                    <a:pt x="5362330" y="162924"/>
                  </a:lnTo>
                  <a:lnTo>
                    <a:pt x="5361824" y="154828"/>
                  </a:lnTo>
                  <a:lnTo>
                    <a:pt x="5361347" y="146732"/>
                  </a:lnTo>
                  <a:close/>
                </a:path>
                <a:path w="5362575" h="965200">
                  <a:moveTo>
                    <a:pt x="6577" y="809561"/>
                  </a:moveTo>
                  <a:lnTo>
                    <a:pt x="6577" y="810067"/>
                  </a:lnTo>
                  <a:lnTo>
                    <a:pt x="6577" y="809561"/>
                  </a:lnTo>
                  <a:close/>
                </a:path>
                <a:path w="5362575" h="965200">
                  <a:moveTo>
                    <a:pt x="5355752" y="809561"/>
                  </a:moveTo>
                  <a:lnTo>
                    <a:pt x="5355720" y="810067"/>
                  </a:lnTo>
                  <a:lnTo>
                    <a:pt x="5355752" y="809561"/>
                  </a:lnTo>
                  <a:close/>
                </a:path>
                <a:path w="5362575" h="965200">
                  <a:moveTo>
                    <a:pt x="7146" y="146732"/>
                  </a:moveTo>
                  <a:lnTo>
                    <a:pt x="7083" y="147238"/>
                  </a:lnTo>
                  <a:lnTo>
                    <a:pt x="7146" y="146732"/>
                  </a:lnTo>
                  <a:close/>
                </a:path>
                <a:path w="5362575" h="965200">
                  <a:moveTo>
                    <a:pt x="5316768" y="52115"/>
                  </a:moveTo>
                  <a:lnTo>
                    <a:pt x="5310214" y="52115"/>
                  </a:lnTo>
                  <a:lnTo>
                    <a:pt x="5320334" y="63246"/>
                  </a:lnTo>
                  <a:lnTo>
                    <a:pt x="5329441" y="75390"/>
                  </a:lnTo>
                  <a:lnTo>
                    <a:pt x="5328935" y="75390"/>
                  </a:lnTo>
                  <a:lnTo>
                    <a:pt x="5333489" y="81968"/>
                  </a:lnTo>
                  <a:lnTo>
                    <a:pt x="5332983" y="81968"/>
                  </a:lnTo>
                  <a:lnTo>
                    <a:pt x="5337031" y="88545"/>
                  </a:lnTo>
                  <a:lnTo>
                    <a:pt x="5340573" y="95123"/>
                  </a:lnTo>
                  <a:lnTo>
                    <a:pt x="5346644" y="109290"/>
                  </a:lnTo>
                  <a:lnTo>
                    <a:pt x="5346138" y="109290"/>
                  </a:lnTo>
                  <a:lnTo>
                    <a:pt x="5348668" y="116374"/>
                  </a:lnTo>
                  <a:lnTo>
                    <a:pt x="5351198" y="123964"/>
                  </a:lnTo>
                  <a:lnTo>
                    <a:pt x="5354234" y="139143"/>
                  </a:lnTo>
                  <a:lnTo>
                    <a:pt x="5355246" y="147238"/>
                  </a:lnTo>
                  <a:lnTo>
                    <a:pt x="5355246" y="146732"/>
                  </a:lnTo>
                  <a:lnTo>
                    <a:pt x="5361347" y="146732"/>
                  </a:lnTo>
                  <a:lnTo>
                    <a:pt x="5361318" y="146226"/>
                  </a:lnTo>
                  <a:lnTo>
                    <a:pt x="5349981" y="100898"/>
                  </a:lnTo>
                  <a:lnTo>
                    <a:pt x="5326764" y="61591"/>
                  </a:lnTo>
                  <a:lnTo>
                    <a:pt x="5316768" y="52115"/>
                  </a:lnTo>
                  <a:close/>
                </a:path>
                <a:path w="5362575" h="965200">
                  <a:moveTo>
                    <a:pt x="5306093" y="41995"/>
                  </a:moveTo>
                  <a:lnTo>
                    <a:pt x="5299083" y="41995"/>
                  </a:lnTo>
                  <a:lnTo>
                    <a:pt x="5304648" y="47055"/>
                  </a:lnTo>
                  <a:lnTo>
                    <a:pt x="5310214" y="52621"/>
                  </a:lnTo>
                  <a:lnTo>
                    <a:pt x="5310214" y="52115"/>
                  </a:lnTo>
                  <a:lnTo>
                    <a:pt x="5316768" y="52115"/>
                  </a:lnTo>
                  <a:lnTo>
                    <a:pt x="5306093" y="41995"/>
                  </a:lnTo>
                  <a:close/>
                </a:path>
                <a:path w="5362575" h="965200">
                  <a:moveTo>
                    <a:pt x="63854" y="41995"/>
                  </a:moveTo>
                  <a:lnTo>
                    <a:pt x="63246" y="42501"/>
                  </a:lnTo>
                  <a:lnTo>
                    <a:pt x="63854" y="41995"/>
                  </a:lnTo>
                  <a:close/>
                </a:path>
                <a:path w="5362575" h="965200">
                  <a:moveTo>
                    <a:pt x="5290884" y="28840"/>
                  </a:moveTo>
                  <a:lnTo>
                    <a:pt x="5280362" y="28840"/>
                  </a:lnTo>
                  <a:lnTo>
                    <a:pt x="5286939" y="33394"/>
                  </a:lnTo>
                  <a:lnTo>
                    <a:pt x="5293011" y="37442"/>
                  </a:lnTo>
                  <a:lnTo>
                    <a:pt x="5299083" y="42501"/>
                  </a:lnTo>
                  <a:lnTo>
                    <a:pt x="5299083" y="41995"/>
                  </a:lnTo>
                  <a:lnTo>
                    <a:pt x="5306093" y="41995"/>
                  </a:lnTo>
                  <a:lnTo>
                    <a:pt x="5293834" y="30375"/>
                  </a:lnTo>
                  <a:lnTo>
                    <a:pt x="5290884" y="28840"/>
                  </a:lnTo>
                  <a:close/>
                </a:path>
                <a:path w="5362575" h="965200">
                  <a:moveTo>
                    <a:pt x="82790" y="28840"/>
                  </a:moveTo>
                  <a:lnTo>
                    <a:pt x="81968" y="28840"/>
                  </a:lnTo>
                  <a:lnTo>
                    <a:pt x="81968" y="29346"/>
                  </a:lnTo>
                  <a:lnTo>
                    <a:pt x="82790" y="28840"/>
                  </a:lnTo>
                  <a:close/>
                </a:path>
                <a:path w="5362575" h="965200">
                  <a:moveTo>
                    <a:pt x="5265591" y="15685"/>
                  </a:moveTo>
                  <a:lnTo>
                    <a:pt x="5253039" y="15685"/>
                  </a:lnTo>
                  <a:lnTo>
                    <a:pt x="5260629" y="18721"/>
                  </a:lnTo>
                  <a:lnTo>
                    <a:pt x="5260123" y="18721"/>
                  </a:lnTo>
                  <a:lnTo>
                    <a:pt x="5267206" y="21756"/>
                  </a:lnTo>
                  <a:lnTo>
                    <a:pt x="5274290" y="25298"/>
                  </a:lnTo>
                  <a:lnTo>
                    <a:pt x="5273784" y="25298"/>
                  </a:lnTo>
                  <a:lnTo>
                    <a:pt x="5280868" y="29346"/>
                  </a:lnTo>
                  <a:lnTo>
                    <a:pt x="5280362" y="28840"/>
                  </a:lnTo>
                  <a:lnTo>
                    <a:pt x="5290884" y="28840"/>
                  </a:lnTo>
                  <a:lnTo>
                    <a:pt x="5265591" y="15685"/>
                  </a:lnTo>
                  <a:close/>
                </a:path>
                <a:path w="5362575" h="965200">
                  <a:moveTo>
                    <a:pt x="110707" y="15685"/>
                  </a:moveTo>
                  <a:lnTo>
                    <a:pt x="109290" y="15685"/>
                  </a:lnTo>
                  <a:lnTo>
                    <a:pt x="109290" y="16191"/>
                  </a:lnTo>
                  <a:lnTo>
                    <a:pt x="110707" y="15685"/>
                  </a:lnTo>
                  <a:close/>
                </a:path>
                <a:path w="5362575" h="965200">
                  <a:moveTo>
                    <a:pt x="5256835" y="11131"/>
                  </a:moveTo>
                  <a:lnTo>
                    <a:pt x="5238366" y="11131"/>
                  </a:lnTo>
                  <a:lnTo>
                    <a:pt x="5245955" y="13661"/>
                  </a:lnTo>
                  <a:lnTo>
                    <a:pt x="5253039" y="16191"/>
                  </a:lnTo>
                  <a:lnTo>
                    <a:pt x="5253039" y="15685"/>
                  </a:lnTo>
                  <a:lnTo>
                    <a:pt x="5265591" y="15685"/>
                  </a:lnTo>
                  <a:lnTo>
                    <a:pt x="5256835" y="11131"/>
                  </a:lnTo>
                  <a:close/>
                </a:path>
                <a:path w="5362575" h="965200">
                  <a:moveTo>
                    <a:pt x="125861" y="11131"/>
                  </a:moveTo>
                  <a:lnTo>
                    <a:pt x="123964" y="11131"/>
                  </a:lnTo>
                  <a:lnTo>
                    <a:pt x="123964" y="11637"/>
                  </a:lnTo>
                  <a:lnTo>
                    <a:pt x="125861" y="11131"/>
                  </a:lnTo>
                  <a:close/>
                </a:path>
                <a:path w="5362575" h="965200">
                  <a:moveTo>
                    <a:pt x="5239080" y="6577"/>
                  </a:moveTo>
                  <a:lnTo>
                    <a:pt x="5207501" y="6577"/>
                  </a:lnTo>
                  <a:lnTo>
                    <a:pt x="5215597" y="7083"/>
                  </a:lnTo>
                  <a:lnTo>
                    <a:pt x="5215091" y="7083"/>
                  </a:lnTo>
                  <a:lnTo>
                    <a:pt x="5223186" y="8095"/>
                  </a:lnTo>
                  <a:lnTo>
                    <a:pt x="5230776" y="9613"/>
                  </a:lnTo>
                  <a:lnTo>
                    <a:pt x="5238366" y="11637"/>
                  </a:lnTo>
                  <a:lnTo>
                    <a:pt x="5238366" y="11131"/>
                  </a:lnTo>
                  <a:lnTo>
                    <a:pt x="5256835" y="11131"/>
                  </a:lnTo>
                  <a:lnTo>
                    <a:pt x="5253358" y="9322"/>
                  </a:lnTo>
                  <a:lnTo>
                    <a:pt x="5239080" y="657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8" name="object 108"/>
          <p:cNvSpPr txBox="1"/>
          <p:nvPr/>
        </p:nvSpPr>
        <p:spPr>
          <a:xfrm>
            <a:off x="6968245" y="3147462"/>
            <a:ext cx="83185" cy="158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25" dirty="0">
                <a:latin typeface="Times New Roman"/>
                <a:cs typeface="Times New Roman"/>
              </a:rPr>
              <a:t>a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7078025" y="3428279"/>
            <a:ext cx="89535" cy="158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25" dirty="0">
                <a:latin typeface="Times New Roman"/>
                <a:cs typeface="Times New Roman"/>
              </a:rPr>
              <a:t>b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6647441" y="3428279"/>
            <a:ext cx="76835" cy="158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20" dirty="0">
                <a:latin typeface="Times New Roman"/>
                <a:cs typeface="Times New Roman"/>
              </a:rPr>
              <a:t>c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8578232" y="4292932"/>
            <a:ext cx="108585" cy="158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35" dirty="0">
                <a:latin typeface="Times New Roman"/>
                <a:cs typeface="Times New Roman"/>
              </a:rPr>
              <a:t>A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8492771" y="4573747"/>
            <a:ext cx="102235" cy="158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35" dirty="0">
                <a:latin typeface="Times New Roman"/>
                <a:cs typeface="Times New Roman"/>
              </a:rPr>
              <a:t>B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8902065" y="4605120"/>
            <a:ext cx="108585" cy="1581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35" dirty="0">
                <a:latin typeface="Times New Roman"/>
                <a:cs typeface="Times New Roman"/>
              </a:rPr>
              <a:t>C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351602" y="2724350"/>
            <a:ext cx="5099685" cy="307022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24765">
              <a:lnSpc>
                <a:spcPct val="100000"/>
              </a:lnSpc>
              <a:spcBef>
                <a:spcPts val="275"/>
              </a:spcBef>
            </a:pPr>
            <a:r>
              <a:rPr sz="1850" spc="-80" dirty="0">
                <a:latin typeface="Arial"/>
                <a:cs typeface="Arial"/>
              </a:rPr>
              <a:t>1.</a:t>
            </a:r>
            <a:r>
              <a:rPr sz="1850" spc="-15" dirty="0">
                <a:latin typeface="Arial"/>
                <a:cs typeface="Arial"/>
              </a:rPr>
              <a:t> </a:t>
            </a:r>
            <a:r>
              <a:rPr sz="1850" spc="5" dirty="0">
                <a:latin typeface="Arial"/>
                <a:cs typeface="Arial"/>
              </a:rPr>
              <a:t>Introduction</a:t>
            </a:r>
            <a:endParaRPr sz="185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135"/>
              </a:spcBef>
            </a:pPr>
            <a:r>
              <a:rPr sz="1600" spc="-10" dirty="0">
                <a:latin typeface="Times New Roman"/>
                <a:cs typeface="Times New Roman"/>
              </a:rPr>
              <a:t>For the three-stage synchronous starter/generator (TSSG), the  full-bridge uncontrolled rectifier </a:t>
            </a:r>
            <a:r>
              <a:rPr sz="1600" spc="-5" dirty="0">
                <a:latin typeface="Times New Roman"/>
                <a:cs typeface="Times New Roman"/>
              </a:rPr>
              <a:t>is </a:t>
            </a:r>
            <a:r>
              <a:rPr sz="1600" spc="-10" dirty="0">
                <a:latin typeface="Times New Roman"/>
                <a:cs typeface="Times New Roman"/>
              </a:rPr>
              <a:t>adopted instead of half-  bridge uncontrolled reciter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improve the output current  capability of the main exciter (ME). </a:t>
            </a:r>
            <a:r>
              <a:rPr sz="1600" spc="-20" dirty="0">
                <a:latin typeface="Times New Roman"/>
                <a:cs typeface="Times New Roman"/>
              </a:rPr>
              <a:t>Generally, </a:t>
            </a:r>
            <a:r>
              <a:rPr sz="1600" spc="-10" dirty="0">
                <a:latin typeface="Times New Roman"/>
                <a:cs typeface="Times New Roman"/>
              </a:rPr>
              <a:t>when using  half-bridge </a:t>
            </a:r>
            <a:r>
              <a:rPr sz="1600" spc="-15" dirty="0">
                <a:latin typeface="Times New Roman"/>
                <a:cs typeface="Times New Roman"/>
              </a:rPr>
              <a:t>rectifier, </a:t>
            </a:r>
            <a:r>
              <a:rPr sz="1600" spc="-10" dirty="0">
                <a:latin typeface="Times New Roman"/>
                <a:cs typeface="Times New Roman"/>
              </a:rPr>
              <a:t>the pole numbers for the main generator  (MG) and </a:t>
            </a:r>
            <a:r>
              <a:rPr sz="1600" spc="-5" dirty="0">
                <a:latin typeface="Times New Roman"/>
                <a:cs typeface="Times New Roman"/>
              </a:rPr>
              <a:t>ME </a:t>
            </a:r>
            <a:r>
              <a:rPr sz="1600" spc="-10" dirty="0">
                <a:latin typeface="Times New Roman"/>
                <a:cs typeface="Times New Roman"/>
              </a:rPr>
              <a:t>must not be equal or integral multiple of each  other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reduce current shock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the excitation system when  the </a:t>
            </a:r>
            <a:r>
              <a:rPr sz="1600" spc="-30" dirty="0">
                <a:latin typeface="Times New Roman"/>
                <a:cs typeface="Times New Roman"/>
              </a:rPr>
              <a:t>MG’s </a:t>
            </a:r>
            <a:r>
              <a:rPr sz="1600" spc="-10" dirty="0">
                <a:latin typeface="Times New Roman"/>
                <a:cs typeface="Times New Roman"/>
              </a:rPr>
              <a:t>armature winding </a:t>
            </a:r>
            <a:r>
              <a:rPr sz="1600" spc="-5" dirty="0">
                <a:latin typeface="Times New Roman"/>
                <a:cs typeface="Times New Roman"/>
              </a:rPr>
              <a:t>is </a:t>
            </a:r>
            <a:r>
              <a:rPr sz="1600" spc="-10" dirty="0">
                <a:latin typeface="Times New Roman"/>
                <a:cs typeface="Times New Roman"/>
              </a:rPr>
              <a:t>short-circuited. The constraint  on pole ratio whether or not applies when using full-bridge  </a:t>
            </a:r>
            <a:r>
              <a:rPr sz="1600" spc="-5" dirty="0">
                <a:latin typeface="Times New Roman"/>
                <a:cs typeface="Times New Roman"/>
              </a:rPr>
              <a:t>rectifier is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unknown.</a:t>
            </a:r>
            <a:endParaRPr sz="16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325"/>
              </a:spcBef>
            </a:pPr>
            <a:r>
              <a:rPr sz="1600" spc="-10" dirty="0">
                <a:latin typeface="Times New Roman"/>
                <a:cs typeface="Times New Roman"/>
              </a:rPr>
              <a:t>Four MEs with different </a:t>
            </a:r>
            <a:r>
              <a:rPr sz="1600" spc="-5" dirty="0">
                <a:latin typeface="Times New Roman"/>
                <a:cs typeface="Times New Roman"/>
              </a:rPr>
              <a:t>poles, as shown in </a:t>
            </a:r>
            <a:r>
              <a:rPr sz="1600" spc="-30" dirty="0">
                <a:latin typeface="Times New Roman"/>
                <a:cs typeface="Times New Roman"/>
              </a:rPr>
              <a:t>Table </a:t>
            </a:r>
            <a:r>
              <a:rPr sz="1600" spc="-5" dirty="0">
                <a:latin typeface="Times New Roman"/>
                <a:cs typeface="Times New Roman"/>
              </a:rPr>
              <a:t>1,</a:t>
            </a:r>
            <a:r>
              <a:rPr sz="1600" spc="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have</a:t>
            </a:r>
            <a:endParaRPr sz="1600">
              <a:latin typeface="Times New Roman"/>
              <a:cs typeface="Times New Roman"/>
            </a:endParaRPr>
          </a:p>
        </p:txBody>
      </p:sp>
      <p:graphicFrame>
        <p:nvGraphicFramePr>
          <p:cNvPr id="115" name="object 115"/>
          <p:cNvGraphicFramePr>
            <a:graphicFrameLocks noGrp="1"/>
          </p:cNvGraphicFramePr>
          <p:nvPr/>
        </p:nvGraphicFramePr>
        <p:xfrm>
          <a:off x="9855731" y="4427632"/>
          <a:ext cx="3576318" cy="13964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48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1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6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9298">
                <a:tc>
                  <a:txBody>
                    <a:bodyPr/>
                    <a:lstStyle/>
                    <a:p>
                      <a:pPr marL="8318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Poles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16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15" dirty="0">
                          <a:latin typeface="Times New Roman"/>
                          <a:cs typeface="Times New Roman"/>
                        </a:rPr>
                        <a:t>MG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Poles of</a:t>
                      </a:r>
                      <a:r>
                        <a:rPr sz="16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ME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Pole</a:t>
                      </a:r>
                      <a:r>
                        <a:rPr sz="16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ratio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98"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6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298"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6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1.5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298"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6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6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298"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6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12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0.5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6" name="object 116"/>
          <p:cNvSpPr txBox="1"/>
          <p:nvPr/>
        </p:nvSpPr>
        <p:spPr>
          <a:xfrm>
            <a:off x="8776097" y="18963926"/>
            <a:ext cx="5022850" cy="80391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2215"/>
              </a:lnSpc>
              <a:spcBef>
                <a:spcPts val="110"/>
              </a:spcBef>
            </a:pPr>
            <a:r>
              <a:rPr sz="1850" spc="-20" dirty="0">
                <a:latin typeface="Arial"/>
                <a:cs typeface="Arial"/>
              </a:rPr>
              <a:t>Acknowledgment</a:t>
            </a:r>
            <a:endParaRPr sz="1850">
              <a:latin typeface="Arial"/>
              <a:cs typeface="Arial"/>
            </a:endParaRPr>
          </a:p>
          <a:p>
            <a:pPr marL="12700" marR="5080">
              <a:lnSpc>
                <a:spcPts val="1980"/>
              </a:lnSpc>
              <a:spcBef>
                <a:spcPts val="10"/>
              </a:spcBef>
              <a:tabLst>
                <a:tab pos="511175" algn="l"/>
                <a:tab pos="1067435" algn="l"/>
                <a:tab pos="1521460" algn="l"/>
                <a:tab pos="2458720" algn="l"/>
                <a:tab pos="2800350" algn="l"/>
                <a:tab pos="3635375" algn="l"/>
                <a:tab pos="4380865" algn="l"/>
              </a:tabLst>
            </a:pPr>
            <a:r>
              <a:rPr sz="1600" spc="-10" dirty="0">
                <a:latin typeface="Times New Roman"/>
                <a:cs typeface="Times New Roman"/>
              </a:rPr>
              <a:t>Thi</a:t>
            </a:r>
            <a:r>
              <a:rPr sz="1600" spc="-5" dirty="0">
                <a:latin typeface="Times New Roman"/>
                <a:cs typeface="Times New Roman"/>
              </a:rPr>
              <a:t>s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" dirty="0">
                <a:latin typeface="Times New Roman"/>
                <a:cs typeface="Times New Roman"/>
              </a:rPr>
              <a:t>wor</a:t>
            </a:r>
            <a:r>
              <a:rPr sz="1600" spc="-5" dirty="0">
                <a:latin typeface="Times New Roman"/>
                <a:cs typeface="Times New Roman"/>
              </a:rPr>
              <a:t>k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" dirty="0">
                <a:latin typeface="Times New Roman"/>
                <a:cs typeface="Times New Roman"/>
              </a:rPr>
              <a:t>wa</a:t>
            </a:r>
            <a:r>
              <a:rPr sz="1600" spc="-5" dirty="0">
                <a:latin typeface="Times New Roman"/>
                <a:cs typeface="Times New Roman"/>
              </a:rPr>
              <a:t>s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" dirty="0">
                <a:latin typeface="Times New Roman"/>
                <a:cs typeface="Times New Roman"/>
              </a:rPr>
              <a:t>supporte</a:t>
            </a:r>
            <a:r>
              <a:rPr sz="1600" spc="-5" dirty="0">
                <a:latin typeface="Times New Roman"/>
                <a:cs typeface="Times New Roman"/>
              </a:rPr>
              <a:t>d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" dirty="0">
                <a:latin typeface="Times New Roman"/>
                <a:cs typeface="Times New Roman"/>
              </a:rPr>
              <a:t>b</a:t>
            </a:r>
            <a:r>
              <a:rPr sz="1600" spc="-5" dirty="0">
                <a:latin typeface="Times New Roman"/>
                <a:cs typeface="Times New Roman"/>
              </a:rPr>
              <a:t>y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" dirty="0">
                <a:latin typeface="Times New Roman"/>
                <a:cs typeface="Times New Roman"/>
              </a:rPr>
              <a:t>Nationa</a:t>
            </a:r>
            <a:r>
              <a:rPr sz="1600" spc="-5" dirty="0">
                <a:latin typeface="Times New Roman"/>
                <a:cs typeface="Times New Roman"/>
              </a:rPr>
              <a:t>l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" dirty="0">
                <a:latin typeface="Times New Roman"/>
                <a:cs typeface="Times New Roman"/>
              </a:rPr>
              <a:t>Natura</a:t>
            </a:r>
            <a:r>
              <a:rPr sz="1600" spc="-5" dirty="0">
                <a:latin typeface="Times New Roman"/>
                <a:cs typeface="Times New Roman"/>
              </a:rPr>
              <a:t>l</a:t>
            </a:r>
            <a:r>
              <a:rPr sz="1600" dirty="0">
                <a:latin typeface="Times New Roman"/>
                <a:cs typeface="Times New Roman"/>
              </a:rPr>
              <a:t>	</a:t>
            </a:r>
            <a:r>
              <a:rPr sz="1600" spc="-10" dirty="0">
                <a:latin typeface="Times New Roman"/>
                <a:cs typeface="Times New Roman"/>
              </a:rPr>
              <a:t>Science  Foundation of China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(xxxx).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6099485" y="5521666"/>
            <a:ext cx="2346960" cy="2686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spc="-10" dirty="0">
                <a:latin typeface="Times New Roman"/>
                <a:cs typeface="Times New Roman"/>
              </a:rPr>
              <a:t>Fig. </a:t>
            </a:r>
            <a:r>
              <a:rPr sz="1600" spc="-5" dirty="0">
                <a:latin typeface="Times New Roman"/>
                <a:cs typeface="Times New Roman"/>
              </a:rPr>
              <a:t>1 </a:t>
            </a:r>
            <a:r>
              <a:rPr sz="1600" spc="-10" dirty="0">
                <a:latin typeface="Times New Roman"/>
                <a:cs typeface="Times New Roman"/>
              </a:rPr>
              <a:t>Structure of </a:t>
            </a:r>
            <a:r>
              <a:rPr sz="1600" spc="-5" dirty="0">
                <a:latin typeface="Times New Roman"/>
                <a:cs typeface="Times New Roman"/>
              </a:rPr>
              <a:t>the</a:t>
            </a:r>
            <a:r>
              <a:rPr sz="1600" spc="-5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TSSG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9383672" y="2775635"/>
            <a:ext cx="4474210" cy="16154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13335" algn="just">
              <a:lnSpc>
                <a:spcPct val="100000"/>
              </a:lnSpc>
              <a:spcBef>
                <a:spcPts val="90"/>
              </a:spcBef>
            </a:pPr>
            <a:r>
              <a:rPr sz="1600" spc="-10" dirty="0">
                <a:latin typeface="Times New Roman"/>
                <a:cs typeface="Times New Roman"/>
              </a:rPr>
              <a:t>been designed with the same outline dimension to  </a:t>
            </a:r>
            <a:r>
              <a:rPr sz="1600" spc="-5" dirty="0">
                <a:latin typeface="Times New Roman"/>
                <a:cs typeface="Times New Roman"/>
              </a:rPr>
              <a:t>analyze the excitation </a:t>
            </a:r>
            <a:r>
              <a:rPr sz="1600" spc="-15" dirty="0">
                <a:latin typeface="Times New Roman"/>
                <a:cs typeface="Times New Roman"/>
              </a:rPr>
              <a:t>system’s </a:t>
            </a:r>
            <a:r>
              <a:rPr sz="1600" spc="-5" dirty="0">
                <a:latin typeface="Times New Roman"/>
                <a:cs typeface="Times New Roman"/>
              </a:rPr>
              <a:t>transient</a:t>
            </a:r>
            <a:r>
              <a:rPr sz="1600" spc="-4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performance.</a:t>
            </a:r>
            <a:endParaRPr sz="16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385"/>
              </a:spcBef>
            </a:pPr>
            <a:r>
              <a:rPr sz="1600" spc="-10" dirty="0">
                <a:latin typeface="Times New Roman"/>
                <a:cs typeface="Times New Roman"/>
              </a:rPr>
              <a:t>In order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maximize validity </a:t>
            </a:r>
            <a:r>
              <a:rPr sz="1600" spc="-5" dirty="0">
                <a:latin typeface="Times New Roman"/>
                <a:cs typeface="Times New Roman"/>
              </a:rPr>
              <a:t>of </a:t>
            </a:r>
            <a:r>
              <a:rPr sz="1600" spc="-10" dirty="0">
                <a:latin typeface="Times New Roman"/>
                <a:cs typeface="Times New Roman"/>
              </a:rPr>
              <a:t>the analysis, the four  MEs </a:t>
            </a:r>
            <a:r>
              <a:rPr sz="1600" spc="-5" dirty="0">
                <a:latin typeface="Times New Roman"/>
                <a:cs typeface="Times New Roman"/>
              </a:rPr>
              <a:t>are </a:t>
            </a:r>
            <a:r>
              <a:rPr sz="1600" spc="-10" dirty="0">
                <a:latin typeface="Times New Roman"/>
                <a:cs typeface="Times New Roman"/>
              </a:rPr>
              <a:t>designed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supply the MG with about 25A  </a:t>
            </a:r>
            <a:r>
              <a:rPr sz="1600" spc="-5" dirty="0">
                <a:latin typeface="Times New Roman"/>
                <a:cs typeface="Times New Roman"/>
              </a:rPr>
              <a:t>field current, at 8000rpm </a:t>
            </a:r>
            <a:r>
              <a:rPr sz="1600" spc="-10" dirty="0">
                <a:latin typeface="Times New Roman"/>
                <a:cs typeface="Times New Roman"/>
              </a:rPr>
              <a:t>with </a:t>
            </a:r>
            <a:r>
              <a:rPr sz="1600" spc="-5" dirty="0">
                <a:latin typeface="Times New Roman"/>
                <a:cs typeface="Times New Roman"/>
              </a:rPr>
              <a:t>12A field</a:t>
            </a:r>
            <a:r>
              <a:rPr sz="1600" spc="-10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current.</a:t>
            </a:r>
            <a:endParaRPr sz="1600">
              <a:latin typeface="Times New Roman"/>
              <a:cs typeface="Times New Roman"/>
            </a:endParaRPr>
          </a:p>
          <a:p>
            <a:pPr marL="909319" algn="just">
              <a:lnSpc>
                <a:spcPct val="100000"/>
              </a:lnSpc>
              <a:spcBef>
                <a:spcPts val="795"/>
              </a:spcBef>
            </a:pPr>
            <a:r>
              <a:rPr sz="1450" spc="-25" dirty="0">
                <a:latin typeface="Times New Roman"/>
                <a:cs typeface="Times New Roman"/>
              </a:rPr>
              <a:t>Tab. </a:t>
            </a:r>
            <a:r>
              <a:rPr sz="1450" spc="5" dirty="0">
                <a:latin typeface="Times New Roman"/>
                <a:cs typeface="Times New Roman"/>
              </a:rPr>
              <a:t>1 Poles of </a:t>
            </a:r>
            <a:r>
              <a:rPr sz="1450" dirty="0">
                <a:latin typeface="Times New Roman"/>
                <a:cs typeface="Times New Roman"/>
              </a:rPr>
              <a:t>the </a:t>
            </a:r>
            <a:r>
              <a:rPr sz="1450" spc="5" dirty="0">
                <a:latin typeface="Times New Roman"/>
                <a:cs typeface="Times New Roman"/>
              </a:rPr>
              <a:t>MG and </a:t>
            </a:r>
            <a:r>
              <a:rPr sz="1450" dirty="0">
                <a:latin typeface="Times New Roman"/>
                <a:cs typeface="Times New Roman"/>
              </a:rPr>
              <a:t>the</a:t>
            </a:r>
            <a:r>
              <a:rPr sz="1450" spc="-35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364149" y="6124790"/>
            <a:ext cx="7957184" cy="30397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77470">
              <a:lnSpc>
                <a:spcPct val="100000"/>
              </a:lnSpc>
              <a:spcBef>
                <a:spcPts val="110"/>
              </a:spcBef>
            </a:pPr>
            <a:r>
              <a:rPr sz="1850" spc="-80" dirty="0">
                <a:latin typeface="Arial"/>
                <a:cs typeface="Arial"/>
              </a:rPr>
              <a:t>2. </a:t>
            </a:r>
            <a:r>
              <a:rPr sz="1850" spc="-60" dirty="0">
                <a:latin typeface="Arial"/>
                <a:cs typeface="Arial"/>
              </a:rPr>
              <a:t>Pole </a:t>
            </a:r>
            <a:r>
              <a:rPr sz="1850" spc="-50" dirty="0">
                <a:latin typeface="Arial"/>
                <a:cs typeface="Arial"/>
              </a:rPr>
              <a:t>Ratio</a:t>
            </a:r>
            <a:r>
              <a:rPr sz="1850" spc="95" dirty="0">
                <a:latin typeface="Arial"/>
                <a:cs typeface="Arial"/>
              </a:rPr>
              <a:t> </a:t>
            </a:r>
            <a:r>
              <a:rPr sz="1850" spc="-35" dirty="0">
                <a:latin typeface="Arial"/>
                <a:cs typeface="Arial"/>
              </a:rPr>
              <a:t>Influence</a:t>
            </a:r>
            <a:endParaRPr sz="1850">
              <a:latin typeface="Arial"/>
              <a:cs typeface="Arial"/>
            </a:endParaRPr>
          </a:p>
          <a:p>
            <a:pPr marL="12700" marR="6350" algn="just">
              <a:lnSpc>
                <a:spcPct val="100299"/>
              </a:lnSpc>
              <a:spcBef>
                <a:spcPts val="15"/>
              </a:spcBef>
            </a:pPr>
            <a:r>
              <a:rPr sz="1600" b="1" spc="-10" dirty="0">
                <a:latin typeface="Times New Roman"/>
                <a:cs typeface="Times New Roman"/>
              </a:rPr>
              <a:t>Currents </a:t>
            </a:r>
            <a:r>
              <a:rPr sz="1600" b="1" spc="-5" dirty="0">
                <a:latin typeface="Times New Roman"/>
                <a:cs typeface="Times New Roman"/>
              </a:rPr>
              <a:t>of the </a:t>
            </a:r>
            <a:r>
              <a:rPr sz="1600" b="1" spc="-25" dirty="0">
                <a:latin typeface="Times New Roman"/>
                <a:cs typeface="Times New Roman"/>
              </a:rPr>
              <a:t>MG’s </a:t>
            </a:r>
            <a:r>
              <a:rPr sz="1600" b="1" spc="-5" dirty="0">
                <a:latin typeface="Times New Roman"/>
                <a:cs typeface="Times New Roman"/>
              </a:rPr>
              <a:t>Field </a:t>
            </a:r>
            <a:r>
              <a:rPr sz="1600" b="1" spc="-10" dirty="0">
                <a:latin typeface="Times New Roman"/>
                <a:cs typeface="Times New Roman"/>
              </a:rPr>
              <a:t>Winding </a:t>
            </a:r>
            <a:r>
              <a:rPr sz="1600" b="1" spc="-5" dirty="0">
                <a:latin typeface="Times New Roman"/>
                <a:cs typeface="Times New Roman"/>
              </a:rPr>
              <a:t>and </a:t>
            </a:r>
            <a:r>
              <a:rPr sz="1600" b="1" spc="-10" dirty="0">
                <a:latin typeface="Times New Roman"/>
                <a:cs typeface="Times New Roman"/>
              </a:rPr>
              <a:t>Diodes</a:t>
            </a:r>
            <a:r>
              <a:rPr sz="1600" b="1" spc="-10" dirty="0">
                <a:latin typeface="等线"/>
                <a:cs typeface="等线"/>
              </a:rPr>
              <a:t>：</a:t>
            </a:r>
            <a:r>
              <a:rPr sz="1600" spc="-10" dirty="0">
                <a:latin typeface="Times New Roman"/>
                <a:cs typeface="Times New Roman"/>
              </a:rPr>
              <a:t>The increased armature winding current  imposes strong demagnetizing </a:t>
            </a:r>
            <a:r>
              <a:rPr sz="1600" spc="-15" dirty="0">
                <a:latin typeface="Times New Roman"/>
                <a:cs typeface="Times New Roman"/>
              </a:rPr>
              <a:t>effect </a:t>
            </a:r>
            <a:r>
              <a:rPr sz="1600" spc="-10" dirty="0">
                <a:latin typeface="Times New Roman"/>
                <a:cs typeface="Times New Roman"/>
              </a:rPr>
              <a:t>on excitation magnetic field which results </a:t>
            </a:r>
            <a:r>
              <a:rPr sz="1600" spc="-5" dirty="0">
                <a:latin typeface="Times New Roman"/>
                <a:cs typeface="Times New Roman"/>
              </a:rPr>
              <a:t>in a </a:t>
            </a:r>
            <a:r>
              <a:rPr sz="1600" spc="-10" dirty="0">
                <a:latin typeface="Times New Roman"/>
                <a:cs typeface="Times New Roman"/>
              </a:rPr>
              <a:t>sharp  increase of the field current of the MG, and the maximum rates of change are </a:t>
            </a:r>
            <a:r>
              <a:rPr sz="1600" spc="-15" dirty="0">
                <a:latin typeface="Times New Roman"/>
                <a:cs typeface="Times New Roman"/>
              </a:rPr>
              <a:t>all </a:t>
            </a:r>
            <a:r>
              <a:rPr sz="1600" spc="-10" dirty="0">
                <a:latin typeface="Times New Roman"/>
                <a:cs typeface="Times New Roman"/>
              </a:rPr>
              <a:t>around 269%.  (Fig.</a:t>
            </a:r>
            <a:r>
              <a:rPr sz="1600" spc="-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2)</a:t>
            </a:r>
            <a:endParaRPr sz="16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390"/>
              </a:spcBef>
            </a:pPr>
            <a:r>
              <a:rPr sz="1600" spc="-10" dirty="0">
                <a:latin typeface="Times New Roman"/>
                <a:cs typeface="Times New Roman"/>
              </a:rPr>
              <a:t>As shown </a:t>
            </a:r>
            <a:r>
              <a:rPr sz="1600" spc="-5" dirty="0">
                <a:latin typeface="Times New Roman"/>
                <a:cs typeface="Times New Roman"/>
              </a:rPr>
              <a:t>in </a:t>
            </a:r>
            <a:r>
              <a:rPr sz="1600" spc="-10" dirty="0">
                <a:latin typeface="Times New Roman"/>
                <a:cs typeface="Times New Roman"/>
              </a:rPr>
              <a:t>Fig. 2(b), three or two diodes located </a:t>
            </a:r>
            <a:r>
              <a:rPr sz="1600" spc="-5" dirty="0">
                <a:latin typeface="Times New Roman"/>
                <a:cs typeface="Times New Roman"/>
              </a:rPr>
              <a:t>in </a:t>
            </a:r>
            <a:r>
              <a:rPr sz="1600" spc="-10" dirty="0">
                <a:latin typeface="Times New Roman"/>
                <a:cs typeface="Times New Roman"/>
              </a:rPr>
              <a:t>upper or lower legs share the field </a:t>
            </a:r>
            <a:r>
              <a:rPr sz="1600" spc="-15" dirty="0">
                <a:latin typeface="Times New Roman"/>
                <a:cs typeface="Times New Roman"/>
              </a:rPr>
              <a:t>surge  </a:t>
            </a:r>
            <a:r>
              <a:rPr sz="1600" spc="-10" dirty="0">
                <a:latin typeface="Times New Roman"/>
                <a:cs typeface="Times New Roman"/>
              </a:rPr>
              <a:t>current, fully reducing current shock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the </a:t>
            </a:r>
            <a:r>
              <a:rPr sz="1600" spc="-20" dirty="0">
                <a:latin typeface="Times New Roman"/>
                <a:cs typeface="Times New Roman"/>
              </a:rPr>
              <a:t>rectifier. </a:t>
            </a:r>
            <a:r>
              <a:rPr sz="1600" spc="-10" dirty="0">
                <a:latin typeface="Times New Roman"/>
                <a:cs typeface="Times New Roman"/>
              </a:rPr>
              <a:t>Fig. 2(a) indicates that certain diode itself  </a:t>
            </a:r>
            <a:r>
              <a:rPr sz="1600" spc="-5" dirty="0">
                <a:latin typeface="Times New Roman"/>
                <a:cs typeface="Times New Roman"/>
              </a:rPr>
              <a:t>shares the </a:t>
            </a:r>
            <a:r>
              <a:rPr sz="1600" spc="-10" dirty="0">
                <a:latin typeface="Times New Roman"/>
                <a:cs typeface="Times New Roman"/>
              </a:rPr>
              <a:t>surge </a:t>
            </a:r>
            <a:r>
              <a:rPr sz="1600" spc="-5" dirty="0">
                <a:latin typeface="Times New Roman"/>
                <a:cs typeface="Times New Roman"/>
              </a:rPr>
              <a:t>current which is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unwanted.</a:t>
            </a:r>
            <a:endParaRPr sz="1600">
              <a:latin typeface="Times New Roman"/>
              <a:cs typeface="Times New Roman"/>
            </a:endParaRPr>
          </a:p>
          <a:p>
            <a:pPr marL="12700" marR="5080" algn="just">
              <a:lnSpc>
                <a:spcPts val="1910"/>
              </a:lnSpc>
              <a:spcBef>
                <a:spcPts val="50"/>
              </a:spcBef>
            </a:pPr>
            <a:r>
              <a:rPr sz="1600" b="1" spc="-15" dirty="0">
                <a:latin typeface="Times New Roman"/>
                <a:cs typeface="Times New Roman"/>
              </a:rPr>
              <a:t>Armature current </a:t>
            </a:r>
            <a:r>
              <a:rPr sz="1600" b="1" spc="-10" dirty="0">
                <a:latin typeface="Times New Roman"/>
                <a:cs typeface="Times New Roman"/>
              </a:rPr>
              <a:t>of </a:t>
            </a:r>
            <a:r>
              <a:rPr sz="1600" b="1" spc="-5" dirty="0">
                <a:latin typeface="Times New Roman"/>
                <a:cs typeface="Times New Roman"/>
              </a:rPr>
              <a:t>the </a:t>
            </a:r>
            <a:r>
              <a:rPr sz="1600" b="1" spc="-10" dirty="0">
                <a:latin typeface="Times New Roman"/>
                <a:cs typeface="Times New Roman"/>
              </a:rPr>
              <a:t>ME: </a:t>
            </a:r>
            <a:r>
              <a:rPr sz="1600" spc="-10" dirty="0">
                <a:latin typeface="Times New Roman"/>
                <a:cs typeface="Times New Roman"/>
              </a:rPr>
              <a:t>When the maximum rate occurs, equivalently six diodes absorb  the field </a:t>
            </a:r>
            <a:r>
              <a:rPr sz="1600" spc="-15" dirty="0">
                <a:latin typeface="Times New Roman"/>
                <a:cs typeface="Times New Roman"/>
              </a:rPr>
              <a:t>surge </a:t>
            </a:r>
            <a:r>
              <a:rPr sz="1600" spc="-10" dirty="0">
                <a:latin typeface="Times New Roman"/>
                <a:cs typeface="Times New Roman"/>
              </a:rPr>
              <a:t>current. Still, for the </a:t>
            </a:r>
            <a:r>
              <a:rPr sz="1600" spc="-15" dirty="0">
                <a:latin typeface="Times New Roman"/>
                <a:cs typeface="Times New Roman"/>
              </a:rPr>
              <a:t>four-poles </a:t>
            </a:r>
            <a:r>
              <a:rPr sz="1600" spc="-10" dirty="0">
                <a:latin typeface="Times New Roman"/>
                <a:cs typeface="Times New Roman"/>
              </a:rPr>
              <a:t>ME, only one diode current conducts the field  </a:t>
            </a:r>
            <a:r>
              <a:rPr sz="1600" spc="-15" dirty="0">
                <a:latin typeface="Times New Roman"/>
                <a:cs typeface="Times New Roman"/>
              </a:rPr>
              <a:t>surge </a:t>
            </a:r>
            <a:r>
              <a:rPr sz="1600" spc="-10" dirty="0">
                <a:latin typeface="Times New Roman"/>
                <a:cs typeface="Times New Roman"/>
              </a:rPr>
              <a:t>current with which the phase armature winding connected conducts the </a:t>
            </a:r>
            <a:r>
              <a:rPr sz="1600" spc="-15" dirty="0">
                <a:latin typeface="Times New Roman"/>
                <a:cs typeface="Times New Roman"/>
              </a:rPr>
              <a:t>surge </a:t>
            </a:r>
            <a:r>
              <a:rPr sz="1600" spc="-5" dirty="0">
                <a:latin typeface="Times New Roman"/>
                <a:cs typeface="Times New Roman"/>
              </a:rPr>
              <a:t>current  </a:t>
            </a:r>
            <a:r>
              <a:rPr sz="1600" spc="-15" dirty="0">
                <a:latin typeface="Times New Roman"/>
                <a:cs typeface="Times New Roman"/>
              </a:rPr>
              <a:t>directly. </a:t>
            </a:r>
            <a:r>
              <a:rPr sz="1600" spc="-10" dirty="0">
                <a:latin typeface="Times New Roman"/>
                <a:cs typeface="Times New Roman"/>
              </a:rPr>
              <a:t>In </a:t>
            </a:r>
            <a:r>
              <a:rPr sz="1600" spc="-5" dirty="0">
                <a:latin typeface="Times New Roman"/>
                <a:cs typeface="Times New Roman"/>
              </a:rPr>
              <a:t>other </a:t>
            </a:r>
            <a:r>
              <a:rPr sz="1600" spc="-10" dirty="0">
                <a:latin typeface="Times New Roman"/>
                <a:cs typeface="Times New Roman"/>
              </a:rPr>
              <a:t>word, </a:t>
            </a:r>
            <a:r>
              <a:rPr sz="1600" spc="-5" dirty="0">
                <a:latin typeface="Times New Roman"/>
                <a:cs typeface="Times New Roman"/>
              </a:rPr>
              <a:t>the constraint on pole ratio is</a:t>
            </a:r>
            <a:r>
              <a:rPr sz="1600" spc="-1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inapplicable.</a:t>
            </a:r>
            <a:endParaRPr sz="1600">
              <a:latin typeface="Times New Roman"/>
              <a:cs typeface="Times New Roman"/>
            </a:endParaRPr>
          </a:p>
        </p:txBody>
      </p:sp>
      <p:graphicFrame>
        <p:nvGraphicFramePr>
          <p:cNvPr id="120" name="object 120"/>
          <p:cNvGraphicFramePr>
            <a:graphicFrameLocks noGrp="1"/>
          </p:cNvGraphicFramePr>
          <p:nvPr/>
        </p:nvGraphicFramePr>
        <p:xfrm>
          <a:off x="9073492" y="11113595"/>
          <a:ext cx="4219573" cy="19555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8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4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91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8597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950">
                        <a:latin typeface="Times New Roman"/>
                        <a:cs typeface="Times New Roman"/>
                      </a:endParaRPr>
                    </a:p>
                    <a:p>
                      <a:pPr marL="179070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Exciter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5557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Rate of change</a:t>
                      </a:r>
                      <a:r>
                        <a:rPr sz="1600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of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771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MG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current</a:t>
                      </a:r>
                      <a:r>
                        <a:rPr sz="16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(%)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7907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Rate of change</a:t>
                      </a:r>
                      <a:r>
                        <a:rPr sz="16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of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21209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ME current</a:t>
                      </a:r>
                      <a:r>
                        <a:rPr sz="16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(%)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9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Armature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048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Field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Diode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Armature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298"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6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poles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145.7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269.8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74.6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44.9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804"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6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poles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146.6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270.8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270.8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270.8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298"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sz="16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poles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144.1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267.8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108.2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74.2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298"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12</a:t>
                      </a:r>
                      <a:r>
                        <a:rPr sz="16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poles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145.5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165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269.3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132.3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130.0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21" name="object 121"/>
          <p:cNvGraphicFramePr>
            <a:graphicFrameLocks noGrp="1"/>
          </p:cNvGraphicFramePr>
          <p:nvPr/>
        </p:nvGraphicFramePr>
        <p:xfrm>
          <a:off x="9097274" y="14146414"/>
          <a:ext cx="4231639" cy="16762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0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04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21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58597">
                <a:tc gridSpan="2">
                  <a:txBody>
                    <a:bodyPr/>
                    <a:lstStyle/>
                    <a:p>
                      <a:pPr marL="85090" algn="ctr">
                        <a:lnSpc>
                          <a:spcPct val="100000"/>
                        </a:lnSpc>
                        <a:spcBef>
                          <a:spcPts val="11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Exciter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1460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0543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Diodes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39814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(%)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Armature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(%)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04">
                <a:tc rowSpan="2">
                  <a:txBody>
                    <a:bodyPr/>
                    <a:lstStyle/>
                    <a:p>
                      <a:pPr marL="208915">
                        <a:lnSpc>
                          <a:spcPct val="100000"/>
                        </a:lnSpc>
                        <a:spcBef>
                          <a:spcPts val="11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4-poles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1460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original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270.8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270.8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29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60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redesigned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100.8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72.1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298">
                <a:tc rowSpan="2">
                  <a:txBody>
                    <a:bodyPr/>
                    <a:lstStyle/>
                    <a:p>
                      <a:pPr marL="158750">
                        <a:lnSpc>
                          <a:spcPct val="100000"/>
                        </a:lnSpc>
                        <a:spcBef>
                          <a:spcPts val="1145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12-poles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14541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original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132.3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130.0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29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541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445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redesigned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89.2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51.8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2" name="object 122"/>
          <p:cNvSpPr txBox="1"/>
          <p:nvPr/>
        </p:nvSpPr>
        <p:spPr>
          <a:xfrm>
            <a:off x="9211740" y="13618695"/>
            <a:ext cx="3903979" cy="5111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46505" marR="5080" indent="-1234440">
              <a:lnSpc>
                <a:spcPct val="100000"/>
              </a:lnSpc>
              <a:spcBef>
                <a:spcPts val="90"/>
              </a:spcBef>
            </a:pPr>
            <a:r>
              <a:rPr sz="1600" spc="-35" dirty="0">
                <a:latin typeface="Times New Roman"/>
                <a:cs typeface="Times New Roman"/>
              </a:rPr>
              <a:t>Tab. </a:t>
            </a:r>
            <a:r>
              <a:rPr sz="1600" spc="-5" dirty="0">
                <a:latin typeface="Times New Roman"/>
                <a:cs typeface="Times New Roman"/>
              </a:rPr>
              <a:t>3 </a:t>
            </a:r>
            <a:r>
              <a:rPr sz="1600" spc="-10" dirty="0">
                <a:latin typeface="Times New Roman"/>
                <a:cs typeface="Times New Roman"/>
              </a:rPr>
              <a:t>Maximum </a:t>
            </a:r>
            <a:r>
              <a:rPr sz="1600" spc="-5" dirty="0">
                <a:latin typeface="Times New Roman"/>
                <a:cs typeface="Times New Roman"/>
              </a:rPr>
              <a:t>current </a:t>
            </a:r>
            <a:r>
              <a:rPr sz="1600" spc="-10" dirty="0">
                <a:latin typeface="Times New Roman"/>
                <a:cs typeface="Times New Roman"/>
              </a:rPr>
              <a:t>rates of </a:t>
            </a:r>
            <a:r>
              <a:rPr sz="1600" spc="-5" dirty="0">
                <a:latin typeface="Times New Roman"/>
                <a:cs typeface="Times New Roman"/>
              </a:rPr>
              <a:t>change </a:t>
            </a:r>
            <a:r>
              <a:rPr sz="1600" spc="-10" dirty="0">
                <a:latin typeface="Times New Roman"/>
                <a:cs typeface="Times New Roman"/>
              </a:rPr>
              <a:t>for </a:t>
            </a:r>
            <a:r>
              <a:rPr sz="1600" spc="-5" dirty="0">
                <a:latin typeface="Times New Roman"/>
                <a:cs typeface="Times New Roman"/>
              </a:rPr>
              <a:t>the  excitation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system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9602151" y="10762968"/>
            <a:ext cx="3684904" cy="2686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spc="-35" dirty="0">
                <a:latin typeface="Times New Roman"/>
                <a:cs typeface="Times New Roman"/>
              </a:rPr>
              <a:t>Tab. </a:t>
            </a:r>
            <a:r>
              <a:rPr sz="1600" spc="-5" dirty="0">
                <a:latin typeface="Times New Roman"/>
                <a:cs typeface="Times New Roman"/>
              </a:rPr>
              <a:t>2 </a:t>
            </a:r>
            <a:r>
              <a:rPr sz="1600" spc="-10" dirty="0">
                <a:latin typeface="Times New Roman"/>
                <a:cs typeface="Times New Roman"/>
              </a:rPr>
              <a:t>Maximum rates of </a:t>
            </a:r>
            <a:r>
              <a:rPr sz="1600" spc="-5" dirty="0">
                <a:latin typeface="Times New Roman"/>
                <a:cs typeface="Times New Roman"/>
              </a:rPr>
              <a:t>change </a:t>
            </a:r>
            <a:r>
              <a:rPr sz="1600" spc="-10" dirty="0">
                <a:latin typeface="Times New Roman"/>
                <a:cs typeface="Times New Roman"/>
              </a:rPr>
              <a:t>for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currents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8805950" y="6036176"/>
            <a:ext cx="5109210" cy="424497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74930">
              <a:lnSpc>
                <a:spcPct val="100000"/>
              </a:lnSpc>
              <a:spcBef>
                <a:spcPts val="705"/>
              </a:spcBef>
            </a:pPr>
            <a:r>
              <a:rPr sz="1850" spc="-80" dirty="0">
                <a:latin typeface="Arial"/>
                <a:cs typeface="Arial"/>
              </a:rPr>
              <a:t>3. </a:t>
            </a:r>
            <a:r>
              <a:rPr sz="1850" spc="-35" dirty="0">
                <a:latin typeface="Arial"/>
                <a:cs typeface="Arial"/>
              </a:rPr>
              <a:t>Influence </a:t>
            </a:r>
            <a:r>
              <a:rPr sz="1850" spc="35" dirty="0">
                <a:latin typeface="Arial"/>
                <a:cs typeface="Arial"/>
              </a:rPr>
              <a:t>of </a:t>
            </a:r>
            <a:r>
              <a:rPr sz="1850" spc="-10" dirty="0">
                <a:latin typeface="Arial"/>
                <a:cs typeface="Arial"/>
              </a:rPr>
              <a:t>Operation </a:t>
            </a:r>
            <a:r>
              <a:rPr sz="1850" spc="10" dirty="0">
                <a:latin typeface="Arial"/>
                <a:cs typeface="Arial"/>
              </a:rPr>
              <a:t>Mode </a:t>
            </a:r>
            <a:r>
              <a:rPr sz="1850" spc="30" dirty="0">
                <a:latin typeface="Arial"/>
                <a:cs typeface="Arial"/>
              </a:rPr>
              <a:t>of </a:t>
            </a:r>
            <a:r>
              <a:rPr sz="1850" spc="-5" dirty="0">
                <a:latin typeface="Arial"/>
                <a:cs typeface="Arial"/>
              </a:rPr>
              <a:t>the</a:t>
            </a:r>
            <a:r>
              <a:rPr sz="1850" spc="-75" dirty="0">
                <a:latin typeface="Arial"/>
                <a:cs typeface="Arial"/>
              </a:rPr>
              <a:t> </a:t>
            </a:r>
            <a:r>
              <a:rPr sz="1850" spc="-45" dirty="0">
                <a:latin typeface="Arial"/>
                <a:cs typeface="Arial"/>
              </a:rPr>
              <a:t>Rectifier</a:t>
            </a:r>
            <a:endParaRPr sz="1850">
              <a:latin typeface="Arial"/>
              <a:cs typeface="Arial"/>
            </a:endParaRPr>
          </a:p>
          <a:p>
            <a:pPr marL="12700" marR="70485" indent="83820" algn="just">
              <a:lnSpc>
                <a:spcPct val="100000"/>
              </a:lnSpc>
              <a:spcBef>
                <a:spcPts val="509"/>
              </a:spcBef>
            </a:pPr>
            <a:r>
              <a:rPr sz="1600" spc="-10" dirty="0">
                <a:latin typeface="Times New Roman"/>
                <a:cs typeface="Times New Roman"/>
              </a:rPr>
              <a:t>When the rectifier operates </a:t>
            </a:r>
            <a:r>
              <a:rPr sz="1600" spc="-5" dirty="0">
                <a:latin typeface="Times New Roman"/>
                <a:cs typeface="Times New Roman"/>
              </a:rPr>
              <a:t>at </a:t>
            </a:r>
            <a:r>
              <a:rPr sz="1600" spc="-10" dirty="0">
                <a:latin typeface="Times New Roman"/>
                <a:cs typeface="Times New Roman"/>
              </a:rPr>
              <a:t>mode </a:t>
            </a:r>
            <a:r>
              <a:rPr sz="1600" spc="-5" dirty="0">
                <a:latin typeface="Times New Roman"/>
                <a:cs typeface="Times New Roman"/>
              </a:rPr>
              <a:t>2 </a:t>
            </a:r>
            <a:r>
              <a:rPr sz="1600" spc="-10" dirty="0">
                <a:latin typeface="Times New Roman"/>
                <a:cs typeface="Times New Roman"/>
              </a:rPr>
              <a:t>or </a:t>
            </a:r>
            <a:r>
              <a:rPr sz="1600" spc="-5" dirty="0">
                <a:latin typeface="Times New Roman"/>
                <a:cs typeface="Times New Roman"/>
              </a:rPr>
              <a:t>3, </a:t>
            </a:r>
            <a:r>
              <a:rPr sz="1600" spc="-10" dirty="0">
                <a:latin typeface="Times New Roman"/>
                <a:cs typeface="Times New Roman"/>
              </a:rPr>
              <a:t>shortly after the  short-circuit of the MG, </a:t>
            </a:r>
            <a:r>
              <a:rPr sz="1600" spc="-5" dirty="0">
                <a:latin typeface="Times New Roman"/>
                <a:cs typeface="Times New Roman"/>
              </a:rPr>
              <a:t>a </a:t>
            </a:r>
            <a:r>
              <a:rPr sz="1600" spc="-10" dirty="0">
                <a:latin typeface="Times New Roman"/>
                <a:cs typeface="Times New Roman"/>
              </a:rPr>
              <a:t>constant short-circuit </a:t>
            </a:r>
            <a:r>
              <a:rPr sz="1600" spc="-5" dirty="0">
                <a:latin typeface="Times New Roman"/>
                <a:cs typeface="Times New Roman"/>
              </a:rPr>
              <a:t>is </a:t>
            </a:r>
            <a:r>
              <a:rPr sz="1600" spc="-10" dirty="0">
                <a:latin typeface="Times New Roman"/>
                <a:cs typeface="Times New Roman"/>
              </a:rPr>
              <a:t>imposed on  the ME </a:t>
            </a:r>
            <a:r>
              <a:rPr sz="1600" spc="-5" dirty="0">
                <a:latin typeface="Times New Roman"/>
                <a:cs typeface="Times New Roman"/>
              </a:rPr>
              <a:t>and </a:t>
            </a:r>
            <a:r>
              <a:rPr sz="1600" spc="-20" dirty="0">
                <a:latin typeface="Times New Roman"/>
                <a:cs typeface="Times New Roman"/>
              </a:rPr>
              <a:t>there’s </a:t>
            </a:r>
            <a:r>
              <a:rPr sz="1600" spc="-5" dirty="0">
                <a:latin typeface="Times New Roman"/>
                <a:cs typeface="Times New Roman"/>
              </a:rPr>
              <a:t>a </a:t>
            </a:r>
            <a:r>
              <a:rPr sz="1600" spc="-10" dirty="0">
                <a:latin typeface="Times New Roman"/>
                <a:cs typeface="Times New Roman"/>
              </a:rPr>
              <a:t>long period for four diodes conducting,  </a:t>
            </a:r>
            <a:r>
              <a:rPr sz="1600" spc="-5" dirty="0">
                <a:latin typeface="Times New Roman"/>
                <a:cs typeface="Times New Roman"/>
              </a:rPr>
              <a:t>which can be called as operation mode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4.</a:t>
            </a:r>
            <a:endParaRPr sz="1600">
              <a:latin typeface="Times New Roman"/>
              <a:cs typeface="Times New Roman"/>
            </a:endParaRPr>
          </a:p>
          <a:p>
            <a:pPr marL="12700" marR="5080" indent="83820" algn="just">
              <a:lnSpc>
                <a:spcPct val="100000"/>
              </a:lnSpc>
              <a:spcBef>
                <a:spcPts val="370"/>
              </a:spcBef>
            </a:pPr>
            <a:r>
              <a:rPr sz="1600" spc="-10" dirty="0">
                <a:latin typeface="Times New Roman"/>
                <a:cs typeface="Times New Roman"/>
              </a:rPr>
              <a:t>For the rectifier working with the 4-poles ME, </a:t>
            </a:r>
            <a:r>
              <a:rPr sz="1600" spc="-5" dirty="0">
                <a:latin typeface="Times New Roman"/>
                <a:cs typeface="Times New Roman"/>
              </a:rPr>
              <a:t>it </a:t>
            </a:r>
            <a:r>
              <a:rPr sz="1600" spc="-10" dirty="0">
                <a:latin typeface="Times New Roman"/>
                <a:cs typeface="Times New Roman"/>
              </a:rPr>
              <a:t>operates </a:t>
            </a:r>
            <a:r>
              <a:rPr sz="1600" spc="-5" dirty="0">
                <a:latin typeface="Times New Roman"/>
                <a:cs typeface="Times New Roman"/>
              </a:rPr>
              <a:t>at  </a:t>
            </a:r>
            <a:r>
              <a:rPr sz="1600" spc="-10" dirty="0">
                <a:latin typeface="Times New Roman"/>
                <a:cs typeface="Times New Roman"/>
              </a:rPr>
              <a:t>mode </a:t>
            </a:r>
            <a:r>
              <a:rPr sz="1600" spc="-5" dirty="0">
                <a:latin typeface="Times New Roman"/>
                <a:cs typeface="Times New Roman"/>
              </a:rPr>
              <a:t>1 and </a:t>
            </a:r>
            <a:r>
              <a:rPr sz="1600" spc="-10" dirty="0">
                <a:latin typeface="Times New Roman"/>
                <a:cs typeface="Times New Roman"/>
              </a:rPr>
              <a:t>the </a:t>
            </a:r>
            <a:r>
              <a:rPr sz="1600" spc="-15" dirty="0">
                <a:latin typeface="Times New Roman"/>
                <a:cs typeface="Times New Roman"/>
              </a:rPr>
              <a:t>surge </a:t>
            </a:r>
            <a:r>
              <a:rPr sz="1600" spc="-10" dirty="0">
                <a:latin typeface="Times New Roman"/>
                <a:cs typeface="Times New Roman"/>
              </a:rPr>
              <a:t>current cannot change its operation  mode, which brings the excitation system with severe current  shock. The rectifiers of the other three excitation systems  operate </a:t>
            </a:r>
            <a:r>
              <a:rPr sz="1600" spc="-5" dirty="0">
                <a:latin typeface="Times New Roman"/>
                <a:cs typeface="Times New Roman"/>
              </a:rPr>
              <a:t>at </a:t>
            </a:r>
            <a:r>
              <a:rPr sz="1600" spc="-10" dirty="0">
                <a:latin typeface="Times New Roman"/>
                <a:cs typeface="Times New Roman"/>
              </a:rPr>
              <a:t>mode </a:t>
            </a:r>
            <a:r>
              <a:rPr sz="1600" spc="-5" dirty="0">
                <a:latin typeface="Times New Roman"/>
                <a:cs typeface="Times New Roman"/>
              </a:rPr>
              <a:t>3, </a:t>
            </a:r>
            <a:r>
              <a:rPr sz="1600" spc="-10" dirty="0">
                <a:latin typeface="Times New Roman"/>
                <a:cs typeface="Times New Roman"/>
              </a:rPr>
              <a:t>mode </a:t>
            </a:r>
            <a:r>
              <a:rPr sz="1600" spc="-5" dirty="0">
                <a:latin typeface="Times New Roman"/>
                <a:cs typeface="Times New Roman"/>
              </a:rPr>
              <a:t>3 and </a:t>
            </a:r>
            <a:r>
              <a:rPr sz="1600" spc="-10" dirty="0">
                <a:latin typeface="Times New Roman"/>
                <a:cs typeface="Times New Roman"/>
              </a:rPr>
              <a:t>mode </a:t>
            </a:r>
            <a:r>
              <a:rPr sz="1600" spc="-5" dirty="0">
                <a:latin typeface="Times New Roman"/>
                <a:cs typeface="Times New Roman"/>
              </a:rPr>
              <a:t>2 </a:t>
            </a:r>
            <a:r>
              <a:rPr sz="1600" spc="-15" dirty="0">
                <a:latin typeface="Times New Roman"/>
                <a:cs typeface="Times New Roman"/>
              </a:rPr>
              <a:t>respectively. </a:t>
            </a:r>
            <a:r>
              <a:rPr sz="1600" spc="-10" dirty="0">
                <a:latin typeface="Times New Roman"/>
                <a:cs typeface="Times New Roman"/>
              </a:rPr>
              <a:t>(Fig.</a:t>
            </a:r>
            <a:r>
              <a:rPr sz="1600" spc="5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3-4)</a:t>
            </a:r>
            <a:endParaRPr sz="1600">
              <a:latin typeface="Times New Roman"/>
              <a:cs typeface="Times New Roman"/>
            </a:endParaRPr>
          </a:p>
          <a:p>
            <a:pPr marL="12700" marR="68580" indent="83820" algn="just">
              <a:lnSpc>
                <a:spcPct val="100000"/>
              </a:lnSpc>
              <a:spcBef>
                <a:spcPts val="359"/>
              </a:spcBef>
            </a:pPr>
            <a:r>
              <a:rPr sz="1600" spc="-10" dirty="0">
                <a:latin typeface="Times New Roman"/>
                <a:cs typeface="Times New Roman"/>
              </a:rPr>
              <a:t>One assumption </a:t>
            </a:r>
            <a:r>
              <a:rPr sz="1600" spc="-5" dirty="0">
                <a:latin typeface="Times New Roman"/>
                <a:cs typeface="Times New Roman"/>
              </a:rPr>
              <a:t>is </a:t>
            </a:r>
            <a:r>
              <a:rPr sz="1600" spc="-10" dirty="0">
                <a:latin typeface="Times New Roman"/>
                <a:cs typeface="Times New Roman"/>
              </a:rPr>
              <a:t>set forth that the operation mode of  rectifier matters much more than the pole ratio. </a:t>
            </a:r>
            <a:r>
              <a:rPr sz="1600" spc="-6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prove this  </a:t>
            </a:r>
            <a:r>
              <a:rPr sz="1600" spc="-5" dirty="0">
                <a:latin typeface="Times New Roman"/>
                <a:cs typeface="Times New Roman"/>
              </a:rPr>
              <a:t>assumption, the </a:t>
            </a:r>
            <a:r>
              <a:rPr sz="1600" spc="-10" dirty="0">
                <a:latin typeface="Times New Roman"/>
                <a:cs typeface="Times New Roman"/>
              </a:rPr>
              <a:t>4-poles ME </a:t>
            </a:r>
            <a:r>
              <a:rPr sz="1600" spc="-5" dirty="0">
                <a:latin typeface="Times New Roman"/>
                <a:cs typeface="Times New Roman"/>
              </a:rPr>
              <a:t>and </a:t>
            </a:r>
            <a:r>
              <a:rPr sz="1600" spc="-10" dirty="0">
                <a:latin typeface="Times New Roman"/>
                <a:cs typeface="Times New Roman"/>
              </a:rPr>
              <a:t>12-poles ME have been  </a:t>
            </a:r>
            <a:r>
              <a:rPr sz="1600" spc="-5" dirty="0">
                <a:latin typeface="Times New Roman"/>
                <a:cs typeface="Times New Roman"/>
              </a:rPr>
              <a:t>redesigned to make the rectifiers operate at mode 3 </a:t>
            </a:r>
            <a:r>
              <a:rPr sz="1600" spc="-10" dirty="0">
                <a:latin typeface="Times New Roman"/>
                <a:cs typeface="Times New Roman"/>
              </a:rPr>
              <a:t>(Fig.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6-7)</a:t>
            </a:r>
            <a:endParaRPr sz="1600">
              <a:latin typeface="Times New Roman"/>
              <a:cs typeface="Times New Roman"/>
            </a:endParaRPr>
          </a:p>
          <a:p>
            <a:pPr marL="12700" marR="71120" indent="83820" algn="just">
              <a:lnSpc>
                <a:spcPct val="100000"/>
              </a:lnSpc>
              <a:spcBef>
                <a:spcPts val="365"/>
              </a:spcBef>
            </a:pPr>
            <a:r>
              <a:rPr sz="1600" spc="-10" dirty="0">
                <a:latin typeface="Times New Roman"/>
                <a:cs typeface="Times New Roman"/>
              </a:rPr>
              <a:t>Simulation results show that </a:t>
            </a:r>
            <a:r>
              <a:rPr sz="1600" spc="-30" dirty="0">
                <a:latin typeface="Times New Roman"/>
                <a:cs typeface="Times New Roman"/>
              </a:rPr>
              <a:t>it’s </a:t>
            </a:r>
            <a:r>
              <a:rPr sz="1600" spc="-10" dirty="0">
                <a:latin typeface="Times New Roman"/>
                <a:cs typeface="Times New Roman"/>
              </a:rPr>
              <a:t>better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design the TSSG  </a:t>
            </a:r>
            <a:r>
              <a:rPr sz="1600" spc="-5" dirty="0">
                <a:latin typeface="Times New Roman"/>
                <a:cs typeface="Times New Roman"/>
              </a:rPr>
              <a:t>to make the rectifier </a:t>
            </a:r>
            <a:r>
              <a:rPr sz="1600" spc="-10" dirty="0">
                <a:latin typeface="Times New Roman"/>
                <a:cs typeface="Times New Roman"/>
              </a:rPr>
              <a:t>work </a:t>
            </a:r>
            <a:r>
              <a:rPr sz="1600" spc="-5" dirty="0">
                <a:latin typeface="Times New Roman"/>
                <a:cs typeface="Times New Roman"/>
              </a:rPr>
              <a:t>at mode 2 or</a:t>
            </a:r>
            <a:r>
              <a:rPr sz="1600" spc="-30" dirty="0">
                <a:latin typeface="Times New Roman"/>
                <a:cs typeface="Times New Roman"/>
              </a:rPr>
              <a:t> </a:t>
            </a:r>
            <a:r>
              <a:rPr sz="1600" spc="-5" dirty="0">
                <a:latin typeface="Times New Roman"/>
                <a:cs typeface="Times New Roman"/>
              </a:rPr>
              <a:t>3.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8856547" y="16425533"/>
            <a:ext cx="4855210" cy="2218690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1850" spc="-80" dirty="0">
                <a:latin typeface="Arial"/>
                <a:cs typeface="Arial"/>
              </a:rPr>
              <a:t>4.</a:t>
            </a:r>
            <a:r>
              <a:rPr sz="1850" spc="-15" dirty="0">
                <a:latin typeface="Arial"/>
                <a:cs typeface="Arial"/>
              </a:rPr>
              <a:t> </a:t>
            </a:r>
            <a:r>
              <a:rPr sz="1850" spc="-45" dirty="0">
                <a:latin typeface="Arial"/>
                <a:cs typeface="Arial"/>
              </a:rPr>
              <a:t>Conclusion</a:t>
            </a:r>
            <a:endParaRPr sz="185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</a:pPr>
            <a:r>
              <a:rPr sz="1600" spc="-10" dirty="0">
                <a:latin typeface="Times New Roman"/>
                <a:cs typeface="Times New Roman"/>
              </a:rPr>
              <a:t>For TSSG, when </a:t>
            </a:r>
            <a:r>
              <a:rPr sz="1600" spc="-5" dirty="0">
                <a:latin typeface="Times New Roman"/>
                <a:cs typeface="Times New Roman"/>
              </a:rPr>
              <a:t>adopting the three-phase full-bridge  </a:t>
            </a:r>
            <a:r>
              <a:rPr sz="1600" spc="-15" dirty="0">
                <a:latin typeface="Times New Roman"/>
                <a:cs typeface="Times New Roman"/>
              </a:rPr>
              <a:t>rectifier, </a:t>
            </a:r>
            <a:r>
              <a:rPr sz="1600" spc="-5" dirty="0">
                <a:latin typeface="Times New Roman"/>
                <a:cs typeface="Times New Roman"/>
              </a:rPr>
              <a:t>the </a:t>
            </a:r>
            <a:r>
              <a:rPr sz="1600" spc="-10" dirty="0">
                <a:latin typeface="Times New Roman"/>
                <a:cs typeface="Times New Roman"/>
              </a:rPr>
              <a:t>constraint of pole ratio </a:t>
            </a:r>
            <a:r>
              <a:rPr sz="1600" spc="-5" dirty="0">
                <a:latin typeface="Times New Roman"/>
                <a:cs typeface="Times New Roman"/>
              </a:rPr>
              <a:t>is </a:t>
            </a:r>
            <a:r>
              <a:rPr sz="1600" spc="-10" dirty="0">
                <a:latin typeface="Times New Roman"/>
                <a:cs typeface="Times New Roman"/>
              </a:rPr>
              <a:t>no </a:t>
            </a:r>
            <a:r>
              <a:rPr sz="1600" spc="-5" dirty="0">
                <a:latin typeface="Times New Roman"/>
                <a:cs typeface="Times New Roman"/>
              </a:rPr>
              <a:t>longer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applicable.</a:t>
            </a:r>
            <a:endParaRPr sz="16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  <a:spcBef>
                <a:spcPts val="380"/>
              </a:spcBef>
            </a:pPr>
            <a:r>
              <a:rPr sz="1600" spc="-10" dirty="0">
                <a:latin typeface="Times New Roman"/>
                <a:cs typeface="Times New Roman"/>
              </a:rPr>
              <a:t>In order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reduce the current shock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the excitation  system when the </a:t>
            </a:r>
            <a:r>
              <a:rPr sz="1600" spc="-30" dirty="0">
                <a:latin typeface="Times New Roman"/>
                <a:cs typeface="Times New Roman"/>
              </a:rPr>
              <a:t>MG’s </a:t>
            </a:r>
            <a:r>
              <a:rPr sz="1600" spc="-10" dirty="0">
                <a:latin typeface="Times New Roman"/>
                <a:cs typeface="Times New Roman"/>
              </a:rPr>
              <a:t>armature winding </a:t>
            </a:r>
            <a:r>
              <a:rPr sz="1600" spc="-5" dirty="0">
                <a:latin typeface="Times New Roman"/>
                <a:cs typeface="Times New Roman"/>
              </a:rPr>
              <a:t>is </a:t>
            </a:r>
            <a:r>
              <a:rPr sz="1600" spc="-10" dirty="0">
                <a:latin typeface="Times New Roman"/>
                <a:cs typeface="Times New Roman"/>
              </a:rPr>
              <a:t>short-circuited,  one should design the TSSG </a:t>
            </a:r>
            <a:r>
              <a:rPr sz="1600" spc="-5" dirty="0">
                <a:latin typeface="Times New Roman"/>
                <a:cs typeface="Times New Roman"/>
              </a:rPr>
              <a:t>to </a:t>
            </a:r>
            <a:r>
              <a:rPr sz="1600" spc="-10" dirty="0">
                <a:latin typeface="Times New Roman"/>
                <a:cs typeface="Times New Roman"/>
              </a:rPr>
              <a:t>make the rectifier operate </a:t>
            </a:r>
            <a:r>
              <a:rPr sz="1600" spc="-5" dirty="0">
                <a:latin typeface="Times New Roman"/>
                <a:cs typeface="Times New Roman"/>
              </a:rPr>
              <a:t>at  </a:t>
            </a:r>
            <a:r>
              <a:rPr sz="1600" spc="-10" dirty="0">
                <a:latin typeface="Times New Roman"/>
                <a:cs typeface="Times New Roman"/>
              </a:rPr>
              <a:t>mode </a:t>
            </a:r>
            <a:r>
              <a:rPr sz="1600" spc="-5" dirty="0">
                <a:latin typeface="Times New Roman"/>
                <a:cs typeface="Times New Roman"/>
              </a:rPr>
              <a:t>2 or 3 </a:t>
            </a:r>
            <a:r>
              <a:rPr sz="1600" spc="-10" dirty="0">
                <a:latin typeface="Times New Roman"/>
                <a:cs typeface="Times New Roman"/>
              </a:rPr>
              <a:t>on the basis of ensuring the excitation  </a:t>
            </a:r>
            <a:r>
              <a:rPr sz="1600" spc="-20" dirty="0">
                <a:latin typeface="Times New Roman"/>
                <a:cs typeface="Times New Roman"/>
              </a:rPr>
              <a:t>system’s </a:t>
            </a:r>
            <a:r>
              <a:rPr sz="1600" spc="-5" dirty="0">
                <a:latin typeface="Times New Roman"/>
                <a:cs typeface="Times New Roman"/>
              </a:rPr>
              <a:t>output current </a:t>
            </a:r>
            <a:r>
              <a:rPr sz="1600" spc="-15" dirty="0">
                <a:latin typeface="Times New Roman"/>
                <a:cs typeface="Times New Roman"/>
              </a:rPr>
              <a:t>capability.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1100446" y="12010805"/>
            <a:ext cx="3696335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Fig. </a:t>
            </a:r>
            <a:r>
              <a:rPr sz="1450" spc="5" dirty="0">
                <a:latin typeface="Times New Roman"/>
                <a:cs typeface="Times New Roman"/>
              </a:rPr>
              <a:t>2 </a:t>
            </a:r>
            <a:r>
              <a:rPr sz="1450" dirty="0">
                <a:latin typeface="Times New Roman"/>
                <a:cs typeface="Times New Roman"/>
              </a:rPr>
              <a:t>Diode currents </a:t>
            </a:r>
            <a:r>
              <a:rPr sz="1450" spc="5" dirty="0">
                <a:latin typeface="Times New Roman"/>
                <a:cs typeface="Times New Roman"/>
              </a:rPr>
              <a:t>and </a:t>
            </a:r>
            <a:r>
              <a:rPr sz="1450" dirty="0">
                <a:latin typeface="Times New Roman"/>
                <a:cs typeface="Times New Roman"/>
              </a:rPr>
              <a:t>field current </a:t>
            </a:r>
            <a:r>
              <a:rPr sz="1450" spc="5" dirty="0">
                <a:latin typeface="Times New Roman"/>
                <a:cs typeface="Times New Roman"/>
              </a:rPr>
              <a:t>of </a:t>
            </a:r>
            <a:r>
              <a:rPr sz="1450" dirty="0">
                <a:latin typeface="Times New Roman"/>
                <a:cs typeface="Times New Roman"/>
              </a:rPr>
              <a:t>the </a:t>
            </a:r>
            <a:r>
              <a:rPr sz="1450" spc="5" dirty="0">
                <a:latin typeface="Times New Roman"/>
                <a:cs typeface="Times New Roman"/>
              </a:rPr>
              <a:t>MG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974546" y="14572998"/>
            <a:ext cx="1403985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(a) Four-poles</a:t>
            </a:r>
            <a:r>
              <a:rPr sz="1450" spc="-60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1538682" y="14757206"/>
            <a:ext cx="2649855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Fig. </a:t>
            </a:r>
            <a:r>
              <a:rPr sz="1450" spc="5" dirty="0">
                <a:latin typeface="Times New Roman"/>
                <a:cs typeface="Times New Roman"/>
              </a:rPr>
              <a:t>3 </a:t>
            </a:r>
            <a:r>
              <a:rPr sz="1450" dirty="0">
                <a:latin typeface="Times New Roman"/>
                <a:cs typeface="Times New Roman"/>
              </a:rPr>
              <a:t>Armature currents </a:t>
            </a:r>
            <a:r>
              <a:rPr sz="1450" spc="5" dirty="0">
                <a:latin typeface="Times New Roman"/>
                <a:cs typeface="Times New Roman"/>
              </a:rPr>
              <a:t>of </a:t>
            </a:r>
            <a:r>
              <a:rPr sz="1450" dirty="0">
                <a:latin typeface="Times New Roman"/>
                <a:cs typeface="Times New Roman"/>
              </a:rPr>
              <a:t>the</a:t>
            </a:r>
            <a:r>
              <a:rPr sz="1450" spc="-114" dirty="0">
                <a:latin typeface="Times New Roman"/>
                <a:cs typeface="Times New Roman"/>
              </a:rPr>
              <a:t> </a:t>
            </a:r>
            <a:r>
              <a:rPr sz="1450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3548995" y="17004092"/>
            <a:ext cx="1606550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(b) </a:t>
            </a:r>
            <a:r>
              <a:rPr sz="1450" spc="-10" dirty="0">
                <a:latin typeface="Times New Roman"/>
                <a:cs typeface="Times New Roman"/>
              </a:rPr>
              <a:t>Twelve-poles</a:t>
            </a:r>
            <a:r>
              <a:rPr sz="1450" spc="-75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3444821" y="19436670"/>
            <a:ext cx="1606550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(b) </a:t>
            </a:r>
            <a:r>
              <a:rPr sz="1450" spc="-10" dirty="0">
                <a:latin typeface="Times New Roman"/>
                <a:cs typeface="Times New Roman"/>
              </a:rPr>
              <a:t>Twelve-poles</a:t>
            </a:r>
            <a:r>
              <a:rPr sz="1450" spc="-75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5945364" y="13922144"/>
            <a:ext cx="2372360" cy="680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64820">
              <a:lnSpc>
                <a:spcPts val="1689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(b) </a:t>
            </a:r>
            <a:r>
              <a:rPr sz="1450" spc="-10" dirty="0">
                <a:latin typeface="Times New Roman"/>
                <a:cs typeface="Times New Roman"/>
              </a:rPr>
              <a:t>Twelve-poles</a:t>
            </a:r>
            <a:r>
              <a:rPr sz="1450" spc="-45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  <a:p>
            <a:pPr marL="584835" marR="5080" indent="-572770">
              <a:lnSpc>
                <a:spcPts val="1750"/>
              </a:lnSpc>
              <a:spcBef>
                <a:spcPts val="5"/>
              </a:spcBef>
            </a:pPr>
            <a:r>
              <a:rPr sz="1450" spc="5" dirty="0">
                <a:latin typeface="Times New Roman"/>
                <a:cs typeface="Times New Roman"/>
              </a:rPr>
              <a:t>Fig </a:t>
            </a:r>
            <a:r>
              <a:rPr sz="1450" dirty="0">
                <a:latin typeface="Times New Roman"/>
                <a:cs typeface="Times New Roman"/>
              </a:rPr>
              <a:t>. </a:t>
            </a:r>
            <a:r>
              <a:rPr sz="1450" spc="5" dirty="0">
                <a:latin typeface="Times New Roman"/>
                <a:cs typeface="Times New Roman"/>
              </a:rPr>
              <a:t>6 </a:t>
            </a:r>
            <a:r>
              <a:rPr sz="1450" dirty="0">
                <a:latin typeface="Times New Roman"/>
                <a:cs typeface="Times New Roman"/>
              </a:rPr>
              <a:t>Armature currents </a:t>
            </a:r>
            <a:r>
              <a:rPr sz="1450" spc="5" dirty="0">
                <a:latin typeface="Times New Roman"/>
                <a:cs typeface="Times New Roman"/>
              </a:rPr>
              <a:t>of</a:t>
            </a:r>
            <a:r>
              <a:rPr sz="1450" spc="-130" dirty="0">
                <a:latin typeface="Times New Roman"/>
                <a:cs typeface="Times New Roman"/>
              </a:rPr>
              <a:t> </a:t>
            </a:r>
            <a:r>
              <a:rPr sz="1450" dirty="0">
                <a:latin typeface="Times New Roman"/>
                <a:cs typeface="Times New Roman"/>
              </a:rPr>
              <a:t>the  </a:t>
            </a:r>
            <a:r>
              <a:rPr sz="1450" spc="5" dirty="0">
                <a:latin typeface="Times New Roman"/>
                <a:cs typeface="Times New Roman"/>
              </a:rPr>
              <a:t>redesigned</a:t>
            </a:r>
            <a:r>
              <a:rPr sz="1450" spc="-25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MEs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5786337" y="9449610"/>
            <a:ext cx="2688754" cy="522723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 txBox="1"/>
          <p:nvPr/>
        </p:nvSpPr>
        <p:spPr>
          <a:xfrm>
            <a:off x="3685521" y="11781598"/>
            <a:ext cx="1607185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(b) </a:t>
            </a:r>
            <a:r>
              <a:rPr sz="1450" spc="-5" dirty="0">
                <a:latin typeface="Times New Roman"/>
                <a:cs typeface="Times New Roman"/>
              </a:rPr>
              <a:t>Twelve-poles</a:t>
            </a:r>
            <a:r>
              <a:rPr sz="1450" spc="-90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34" name="object 134"/>
          <p:cNvSpPr/>
          <p:nvPr/>
        </p:nvSpPr>
        <p:spPr>
          <a:xfrm>
            <a:off x="212509" y="9413685"/>
            <a:ext cx="5540433" cy="291947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 txBox="1"/>
          <p:nvPr/>
        </p:nvSpPr>
        <p:spPr>
          <a:xfrm>
            <a:off x="537801" y="17168721"/>
            <a:ext cx="4929505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Fig. </a:t>
            </a:r>
            <a:r>
              <a:rPr sz="1450" spc="5" dirty="0">
                <a:latin typeface="Times New Roman"/>
                <a:cs typeface="Times New Roman"/>
              </a:rPr>
              <a:t>4 </a:t>
            </a:r>
            <a:r>
              <a:rPr sz="1450" spc="-10" dirty="0">
                <a:latin typeface="Times New Roman"/>
                <a:cs typeface="Times New Roman"/>
              </a:rPr>
              <a:t>Terminal </a:t>
            </a:r>
            <a:r>
              <a:rPr sz="1450" spc="5" dirty="0">
                <a:latin typeface="Times New Roman"/>
                <a:cs typeface="Times New Roman"/>
              </a:rPr>
              <a:t>voltage of </a:t>
            </a:r>
            <a:r>
              <a:rPr sz="1450" spc="-15" dirty="0">
                <a:latin typeface="Times New Roman"/>
                <a:cs typeface="Times New Roman"/>
              </a:rPr>
              <a:t>MG’s </a:t>
            </a:r>
            <a:r>
              <a:rPr sz="1450" dirty="0">
                <a:latin typeface="Times New Roman"/>
                <a:cs typeface="Times New Roman"/>
              </a:rPr>
              <a:t>field winding with different</a:t>
            </a:r>
            <a:r>
              <a:rPr sz="1450" spc="-50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MEs</a:t>
            </a:r>
            <a:endParaRPr sz="1450">
              <a:latin typeface="Times New Roman"/>
              <a:cs typeface="Times New Roman"/>
            </a:endParaRPr>
          </a:p>
        </p:txBody>
      </p:sp>
      <p:grpSp>
        <p:nvGrpSpPr>
          <p:cNvPr id="136" name="object 136"/>
          <p:cNvGrpSpPr/>
          <p:nvPr/>
        </p:nvGrpSpPr>
        <p:grpSpPr>
          <a:xfrm>
            <a:off x="639592" y="15152828"/>
            <a:ext cx="2230120" cy="1724660"/>
            <a:chOff x="639592" y="15152828"/>
            <a:chExt cx="2230120" cy="1724660"/>
          </a:xfrm>
        </p:grpSpPr>
        <p:sp>
          <p:nvSpPr>
            <p:cNvPr id="137" name="object 137"/>
            <p:cNvSpPr/>
            <p:nvPr/>
          </p:nvSpPr>
          <p:spPr>
            <a:xfrm>
              <a:off x="726581" y="15186362"/>
              <a:ext cx="0" cy="1657985"/>
            </a:xfrm>
            <a:custGeom>
              <a:avLst/>
              <a:gdLst/>
              <a:ahLst/>
              <a:cxnLst/>
              <a:rect l="l" t="t" r="r" b="b"/>
              <a:pathLst>
                <a:path h="1657984">
                  <a:moveTo>
                    <a:pt x="0" y="0"/>
                  </a:moveTo>
                  <a:lnTo>
                    <a:pt x="0" y="1657576"/>
                  </a:lnTo>
                </a:path>
              </a:pathLst>
            </a:custGeom>
            <a:ln w="3175">
              <a:solidFill>
                <a:srgbClr val="C0C0C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1233568" y="15186362"/>
              <a:ext cx="1529080" cy="1657985"/>
            </a:xfrm>
            <a:custGeom>
              <a:avLst/>
              <a:gdLst/>
              <a:ahLst/>
              <a:cxnLst/>
              <a:rect l="l" t="t" r="r" b="b"/>
              <a:pathLst>
                <a:path w="1529080" h="1657984">
                  <a:moveTo>
                    <a:pt x="0" y="0"/>
                  </a:moveTo>
                  <a:lnTo>
                    <a:pt x="0" y="1657576"/>
                  </a:lnTo>
                </a:path>
                <a:path w="1529080" h="1657984">
                  <a:moveTo>
                    <a:pt x="694704" y="0"/>
                  </a:moveTo>
                  <a:lnTo>
                    <a:pt x="694704" y="1657576"/>
                  </a:lnTo>
                </a:path>
                <a:path w="1529080" h="1657984">
                  <a:moveTo>
                    <a:pt x="1528552" y="0"/>
                  </a:moveTo>
                  <a:lnTo>
                    <a:pt x="1528552" y="1657576"/>
                  </a:lnTo>
                </a:path>
              </a:pathLst>
            </a:custGeom>
            <a:ln w="3175">
              <a:solidFill>
                <a:srgbClr val="C0C0C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807537" y="15185350"/>
              <a:ext cx="0" cy="1658620"/>
            </a:xfrm>
            <a:custGeom>
              <a:avLst/>
              <a:gdLst/>
              <a:ahLst/>
              <a:cxnLst/>
              <a:rect l="l" t="t" r="r" b="b"/>
              <a:pathLst>
                <a:path h="1658619">
                  <a:moveTo>
                    <a:pt x="0" y="1658588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886469" y="15185350"/>
              <a:ext cx="0" cy="1658620"/>
            </a:xfrm>
            <a:custGeom>
              <a:avLst/>
              <a:gdLst/>
              <a:ahLst/>
              <a:cxnLst/>
              <a:rect l="l" t="t" r="r" b="b"/>
              <a:pathLst>
                <a:path h="1658619">
                  <a:moveTo>
                    <a:pt x="0" y="1658588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1580667" y="15185350"/>
              <a:ext cx="0" cy="1658620"/>
            </a:xfrm>
            <a:custGeom>
              <a:avLst/>
              <a:gdLst/>
              <a:ahLst/>
              <a:cxnLst/>
              <a:rect l="l" t="t" r="r" b="b"/>
              <a:pathLst>
                <a:path h="1658619">
                  <a:moveTo>
                    <a:pt x="0" y="1658588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2275372" y="15185350"/>
              <a:ext cx="0" cy="1658620"/>
            </a:xfrm>
            <a:custGeom>
              <a:avLst/>
              <a:gdLst/>
              <a:ahLst/>
              <a:cxnLst/>
              <a:rect l="l" t="t" r="r" b="b"/>
              <a:pathLst>
                <a:path h="1658619">
                  <a:moveTo>
                    <a:pt x="0" y="1658588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2660926" y="15185350"/>
              <a:ext cx="0" cy="1658620"/>
            </a:xfrm>
            <a:custGeom>
              <a:avLst/>
              <a:gdLst/>
              <a:ahLst/>
              <a:cxnLst/>
              <a:rect l="l" t="t" r="r" b="b"/>
              <a:pathLst>
                <a:path h="1658619">
                  <a:moveTo>
                    <a:pt x="0" y="1658588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645624" y="15387740"/>
              <a:ext cx="2216785" cy="1213485"/>
            </a:xfrm>
            <a:custGeom>
              <a:avLst/>
              <a:gdLst/>
              <a:ahLst/>
              <a:cxnLst/>
              <a:rect l="l" t="t" r="r" b="b"/>
              <a:pathLst>
                <a:path w="2216785" h="1213484">
                  <a:moveTo>
                    <a:pt x="0" y="1213329"/>
                  </a:moveTo>
                  <a:lnTo>
                    <a:pt x="2216679" y="1213329"/>
                  </a:lnTo>
                </a:path>
                <a:path w="2216785" h="1213484">
                  <a:moveTo>
                    <a:pt x="0" y="809055"/>
                  </a:moveTo>
                  <a:lnTo>
                    <a:pt x="2216679" y="809055"/>
                  </a:lnTo>
                </a:path>
                <a:path w="2216785" h="1213484">
                  <a:moveTo>
                    <a:pt x="0" y="404780"/>
                  </a:moveTo>
                  <a:lnTo>
                    <a:pt x="2216679" y="404780"/>
                  </a:lnTo>
                </a:path>
                <a:path w="2216785" h="1213484">
                  <a:moveTo>
                    <a:pt x="0" y="0"/>
                  </a:moveTo>
                  <a:lnTo>
                    <a:pt x="2216679" y="0"/>
                  </a:lnTo>
                </a:path>
              </a:pathLst>
            </a:custGeom>
            <a:ln w="3175">
              <a:solidFill>
                <a:srgbClr val="C0C0C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645624" y="16803460"/>
              <a:ext cx="2218055" cy="0"/>
            </a:xfrm>
            <a:custGeom>
              <a:avLst/>
              <a:gdLst/>
              <a:ahLst/>
              <a:cxnLst/>
              <a:rect l="l" t="t" r="r" b="b"/>
              <a:pathLst>
                <a:path w="2218055">
                  <a:moveTo>
                    <a:pt x="0" y="0"/>
                  </a:moveTo>
                  <a:lnTo>
                    <a:pt x="2217691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645624" y="16399185"/>
              <a:ext cx="2218055" cy="0"/>
            </a:xfrm>
            <a:custGeom>
              <a:avLst/>
              <a:gdLst/>
              <a:ahLst/>
              <a:cxnLst/>
              <a:rect l="l" t="t" r="r" b="b"/>
              <a:pathLst>
                <a:path w="2218055">
                  <a:moveTo>
                    <a:pt x="0" y="0"/>
                  </a:moveTo>
                  <a:lnTo>
                    <a:pt x="2217691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645624" y="15994405"/>
              <a:ext cx="2218055" cy="0"/>
            </a:xfrm>
            <a:custGeom>
              <a:avLst/>
              <a:gdLst/>
              <a:ahLst/>
              <a:cxnLst/>
              <a:rect l="l" t="t" r="r" b="b"/>
              <a:pathLst>
                <a:path w="2218055">
                  <a:moveTo>
                    <a:pt x="0" y="0"/>
                  </a:moveTo>
                  <a:lnTo>
                    <a:pt x="2217691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645624" y="15590130"/>
              <a:ext cx="2218055" cy="0"/>
            </a:xfrm>
            <a:custGeom>
              <a:avLst/>
              <a:gdLst/>
              <a:ahLst/>
              <a:cxnLst/>
              <a:rect l="l" t="t" r="r" b="b"/>
              <a:pathLst>
                <a:path w="2218055">
                  <a:moveTo>
                    <a:pt x="0" y="0"/>
                  </a:moveTo>
                  <a:lnTo>
                    <a:pt x="2217691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645624" y="15185856"/>
              <a:ext cx="203200" cy="1617980"/>
            </a:xfrm>
            <a:custGeom>
              <a:avLst/>
              <a:gdLst/>
              <a:ahLst/>
              <a:cxnLst/>
              <a:rect l="l" t="t" r="r" b="b"/>
              <a:pathLst>
                <a:path w="203200" h="1617980">
                  <a:moveTo>
                    <a:pt x="0" y="1617603"/>
                  </a:moveTo>
                  <a:lnTo>
                    <a:pt x="801" y="0"/>
                  </a:lnTo>
                </a:path>
                <a:path w="203200" h="1617980">
                  <a:moveTo>
                    <a:pt x="4023" y="0"/>
                  </a:moveTo>
                  <a:lnTo>
                    <a:pt x="5059" y="1277588"/>
                  </a:lnTo>
                  <a:lnTo>
                    <a:pt x="7589" y="1229014"/>
                  </a:lnTo>
                  <a:lnTo>
                    <a:pt x="9613" y="1205233"/>
                  </a:lnTo>
                  <a:lnTo>
                    <a:pt x="12649" y="1203209"/>
                  </a:lnTo>
                  <a:lnTo>
                    <a:pt x="15179" y="1199667"/>
                  </a:lnTo>
                  <a:lnTo>
                    <a:pt x="17709" y="1201691"/>
                  </a:lnTo>
                  <a:lnTo>
                    <a:pt x="20239" y="1208269"/>
                  </a:lnTo>
                  <a:lnTo>
                    <a:pt x="22768" y="1218894"/>
                  </a:lnTo>
                  <a:lnTo>
                    <a:pt x="25298" y="1234580"/>
                  </a:lnTo>
                  <a:lnTo>
                    <a:pt x="27828" y="1254313"/>
                  </a:lnTo>
                  <a:lnTo>
                    <a:pt x="29852" y="1253301"/>
                  </a:lnTo>
                  <a:lnTo>
                    <a:pt x="32888" y="1214341"/>
                  </a:lnTo>
                  <a:lnTo>
                    <a:pt x="35418" y="1210293"/>
                  </a:lnTo>
                  <a:lnTo>
                    <a:pt x="37948" y="1203209"/>
                  </a:lnTo>
                  <a:lnTo>
                    <a:pt x="40478" y="1200173"/>
                  </a:lnTo>
                  <a:lnTo>
                    <a:pt x="43007" y="1201691"/>
                  </a:lnTo>
                  <a:lnTo>
                    <a:pt x="45537" y="1207763"/>
                  </a:lnTo>
                  <a:lnTo>
                    <a:pt x="48067" y="1217883"/>
                  </a:lnTo>
                  <a:lnTo>
                    <a:pt x="50091" y="1234074"/>
                  </a:lnTo>
                  <a:lnTo>
                    <a:pt x="53127" y="1253807"/>
                  </a:lnTo>
                  <a:lnTo>
                    <a:pt x="55657" y="1252795"/>
                  </a:lnTo>
                  <a:lnTo>
                    <a:pt x="58187" y="1219400"/>
                  </a:lnTo>
                  <a:lnTo>
                    <a:pt x="60717" y="1208775"/>
                  </a:lnTo>
                  <a:lnTo>
                    <a:pt x="63246" y="1203209"/>
                  </a:lnTo>
                  <a:lnTo>
                    <a:pt x="65776" y="1200173"/>
                  </a:lnTo>
                  <a:lnTo>
                    <a:pt x="68306" y="1201691"/>
                  </a:lnTo>
                  <a:lnTo>
                    <a:pt x="70836" y="1207257"/>
                  </a:lnTo>
                  <a:lnTo>
                    <a:pt x="73366" y="1218389"/>
                  </a:lnTo>
                  <a:lnTo>
                    <a:pt x="75896" y="1233568"/>
                  </a:lnTo>
                  <a:lnTo>
                    <a:pt x="77920" y="1252795"/>
                  </a:lnTo>
                  <a:lnTo>
                    <a:pt x="80956" y="1252795"/>
                  </a:lnTo>
                  <a:lnTo>
                    <a:pt x="83485" y="1223448"/>
                  </a:lnTo>
                  <a:lnTo>
                    <a:pt x="86015" y="1207257"/>
                  </a:lnTo>
                  <a:lnTo>
                    <a:pt x="88545" y="1203715"/>
                  </a:lnTo>
                  <a:lnTo>
                    <a:pt x="91075" y="1200679"/>
                  </a:lnTo>
                  <a:lnTo>
                    <a:pt x="93605" y="1201691"/>
                  </a:lnTo>
                  <a:lnTo>
                    <a:pt x="96135" y="1207257"/>
                  </a:lnTo>
                  <a:lnTo>
                    <a:pt x="98665" y="1217883"/>
                  </a:lnTo>
                  <a:lnTo>
                    <a:pt x="101195" y="1233062"/>
                  </a:lnTo>
                  <a:lnTo>
                    <a:pt x="103725" y="1252795"/>
                  </a:lnTo>
                  <a:lnTo>
                    <a:pt x="106254" y="1252795"/>
                  </a:lnTo>
                  <a:lnTo>
                    <a:pt x="108784" y="1228508"/>
                  </a:lnTo>
                  <a:lnTo>
                    <a:pt x="111314" y="1205739"/>
                  </a:lnTo>
                  <a:lnTo>
                    <a:pt x="113844" y="1204221"/>
                  </a:lnTo>
                  <a:lnTo>
                    <a:pt x="116374" y="1200679"/>
                  </a:lnTo>
                  <a:lnTo>
                    <a:pt x="129023" y="1251783"/>
                  </a:lnTo>
                  <a:lnTo>
                    <a:pt x="131553" y="1252289"/>
                  </a:lnTo>
                  <a:lnTo>
                    <a:pt x="134083" y="1233062"/>
                  </a:lnTo>
                  <a:lnTo>
                    <a:pt x="136613" y="1204727"/>
                  </a:lnTo>
                  <a:lnTo>
                    <a:pt x="139143" y="1204727"/>
                  </a:lnTo>
                  <a:lnTo>
                    <a:pt x="141673" y="1201185"/>
                  </a:lnTo>
                  <a:lnTo>
                    <a:pt x="144203" y="1201691"/>
                  </a:lnTo>
                  <a:lnTo>
                    <a:pt x="146732" y="1206751"/>
                  </a:lnTo>
                  <a:lnTo>
                    <a:pt x="149262" y="1217377"/>
                  </a:lnTo>
                  <a:lnTo>
                    <a:pt x="151792" y="1232050"/>
                  </a:lnTo>
                  <a:lnTo>
                    <a:pt x="154322" y="1251277"/>
                  </a:lnTo>
                  <a:lnTo>
                    <a:pt x="156852" y="1251783"/>
                  </a:lnTo>
                  <a:lnTo>
                    <a:pt x="159382" y="1237616"/>
                  </a:lnTo>
                  <a:lnTo>
                    <a:pt x="161912" y="1202703"/>
                  </a:lnTo>
                  <a:lnTo>
                    <a:pt x="164442" y="1205233"/>
                  </a:lnTo>
                  <a:lnTo>
                    <a:pt x="166971" y="1201185"/>
                  </a:lnTo>
                  <a:lnTo>
                    <a:pt x="169501" y="1201691"/>
                  </a:lnTo>
                  <a:lnTo>
                    <a:pt x="172031" y="1207257"/>
                  </a:lnTo>
                  <a:lnTo>
                    <a:pt x="174561" y="1217377"/>
                  </a:lnTo>
                  <a:lnTo>
                    <a:pt x="177091" y="1231038"/>
                  </a:lnTo>
                  <a:lnTo>
                    <a:pt x="179621" y="1250771"/>
                  </a:lnTo>
                  <a:lnTo>
                    <a:pt x="182151" y="1251783"/>
                  </a:lnTo>
                  <a:lnTo>
                    <a:pt x="184681" y="1242169"/>
                  </a:lnTo>
                  <a:lnTo>
                    <a:pt x="187210" y="1201691"/>
                  </a:lnTo>
                  <a:lnTo>
                    <a:pt x="189740" y="1205233"/>
                  </a:lnTo>
                  <a:lnTo>
                    <a:pt x="192270" y="1201691"/>
                  </a:lnTo>
                  <a:lnTo>
                    <a:pt x="194800" y="1201691"/>
                  </a:lnTo>
                  <a:lnTo>
                    <a:pt x="197330" y="1206245"/>
                  </a:lnTo>
                  <a:lnTo>
                    <a:pt x="199860" y="1216871"/>
                  </a:lnTo>
                  <a:lnTo>
                    <a:pt x="202390" y="1231038"/>
                  </a:lnTo>
                  <a:lnTo>
                    <a:pt x="202896" y="1231544"/>
                  </a:lnTo>
                </a:path>
              </a:pathLst>
            </a:custGeom>
            <a:ln w="1148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886975" y="15672098"/>
              <a:ext cx="1736089" cy="1144905"/>
            </a:xfrm>
            <a:custGeom>
              <a:avLst/>
              <a:gdLst/>
              <a:ahLst/>
              <a:cxnLst/>
              <a:rect l="l" t="t" r="r" b="b"/>
              <a:pathLst>
                <a:path w="1736089" h="1144905">
                  <a:moveTo>
                    <a:pt x="0" y="766704"/>
                  </a:moveTo>
                  <a:lnTo>
                    <a:pt x="10625" y="788310"/>
                  </a:lnTo>
                  <a:lnTo>
                    <a:pt x="21251" y="903166"/>
                  </a:lnTo>
                  <a:lnTo>
                    <a:pt x="32382" y="817656"/>
                  </a:lnTo>
                  <a:lnTo>
                    <a:pt x="43008" y="749349"/>
                  </a:lnTo>
                  <a:lnTo>
                    <a:pt x="53633" y="735688"/>
                  </a:lnTo>
                  <a:lnTo>
                    <a:pt x="64764" y="745302"/>
                  </a:lnTo>
                  <a:lnTo>
                    <a:pt x="75390" y="748843"/>
                  </a:lnTo>
                  <a:lnTo>
                    <a:pt x="86521" y="734170"/>
                  </a:lnTo>
                  <a:lnTo>
                    <a:pt x="97147" y="716967"/>
                  </a:lnTo>
                  <a:lnTo>
                    <a:pt x="108278" y="726075"/>
                  </a:lnTo>
                  <a:lnTo>
                    <a:pt x="118904" y="788310"/>
                  </a:lnTo>
                  <a:lnTo>
                    <a:pt x="129529" y="905190"/>
                  </a:lnTo>
                  <a:lnTo>
                    <a:pt x="140661" y="819680"/>
                  </a:lnTo>
                  <a:lnTo>
                    <a:pt x="151286" y="748337"/>
                  </a:lnTo>
                  <a:lnTo>
                    <a:pt x="162418" y="734676"/>
                  </a:lnTo>
                  <a:lnTo>
                    <a:pt x="173549" y="744290"/>
                  </a:lnTo>
                  <a:lnTo>
                    <a:pt x="184175" y="748843"/>
                  </a:lnTo>
                  <a:lnTo>
                    <a:pt x="194800" y="735182"/>
                  </a:lnTo>
                  <a:lnTo>
                    <a:pt x="205932" y="717979"/>
                  </a:lnTo>
                  <a:lnTo>
                    <a:pt x="216557" y="726581"/>
                  </a:lnTo>
                  <a:lnTo>
                    <a:pt x="227183" y="788310"/>
                  </a:lnTo>
                  <a:lnTo>
                    <a:pt x="238314" y="903166"/>
                  </a:lnTo>
                  <a:lnTo>
                    <a:pt x="249446" y="818162"/>
                  </a:lnTo>
                  <a:lnTo>
                    <a:pt x="260071" y="748843"/>
                  </a:lnTo>
                  <a:lnTo>
                    <a:pt x="270697" y="735688"/>
                  </a:lnTo>
                  <a:lnTo>
                    <a:pt x="281828" y="745302"/>
                  </a:lnTo>
                  <a:lnTo>
                    <a:pt x="292454" y="748843"/>
                  </a:lnTo>
                  <a:lnTo>
                    <a:pt x="303079" y="734170"/>
                  </a:lnTo>
                  <a:lnTo>
                    <a:pt x="314210" y="716967"/>
                  </a:lnTo>
                  <a:lnTo>
                    <a:pt x="325342" y="726075"/>
                  </a:lnTo>
                  <a:lnTo>
                    <a:pt x="335967" y="788310"/>
                  </a:lnTo>
                  <a:lnTo>
                    <a:pt x="346593" y="905190"/>
                  </a:lnTo>
                  <a:lnTo>
                    <a:pt x="357724" y="820186"/>
                  </a:lnTo>
                  <a:lnTo>
                    <a:pt x="368350" y="748337"/>
                  </a:lnTo>
                  <a:lnTo>
                    <a:pt x="378975" y="734676"/>
                  </a:lnTo>
                  <a:lnTo>
                    <a:pt x="390107" y="744290"/>
                  </a:lnTo>
                  <a:lnTo>
                    <a:pt x="401238" y="748843"/>
                  </a:lnTo>
                  <a:lnTo>
                    <a:pt x="411864" y="735182"/>
                  </a:lnTo>
                  <a:lnTo>
                    <a:pt x="422995" y="717979"/>
                  </a:lnTo>
                  <a:lnTo>
                    <a:pt x="433621" y="726581"/>
                  </a:lnTo>
                  <a:lnTo>
                    <a:pt x="444246" y="787804"/>
                  </a:lnTo>
                  <a:lnTo>
                    <a:pt x="454872" y="903166"/>
                  </a:lnTo>
                  <a:lnTo>
                    <a:pt x="466003" y="818668"/>
                  </a:lnTo>
                  <a:lnTo>
                    <a:pt x="477135" y="748843"/>
                  </a:lnTo>
                  <a:lnTo>
                    <a:pt x="487760" y="735688"/>
                  </a:lnTo>
                  <a:lnTo>
                    <a:pt x="498892" y="745302"/>
                  </a:lnTo>
                  <a:lnTo>
                    <a:pt x="509517" y="748843"/>
                  </a:lnTo>
                  <a:lnTo>
                    <a:pt x="520143" y="734170"/>
                  </a:lnTo>
                  <a:lnTo>
                    <a:pt x="531274" y="716967"/>
                  </a:lnTo>
                  <a:lnTo>
                    <a:pt x="541900" y="725569"/>
                  </a:lnTo>
                  <a:lnTo>
                    <a:pt x="553031" y="788310"/>
                  </a:lnTo>
                  <a:lnTo>
                    <a:pt x="564162" y="905190"/>
                  </a:lnTo>
                  <a:lnTo>
                    <a:pt x="574788" y="820186"/>
                  </a:lnTo>
                  <a:lnTo>
                    <a:pt x="585413" y="748337"/>
                  </a:lnTo>
                  <a:lnTo>
                    <a:pt x="596039" y="734676"/>
                  </a:lnTo>
                  <a:lnTo>
                    <a:pt x="607170" y="744290"/>
                  </a:lnTo>
                  <a:lnTo>
                    <a:pt x="617796" y="748843"/>
                  </a:lnTo>
                  <a:lnTo>
                    <a:pt x="628927" y="735182"/>
                  </a:lnTo>
                  <a:lnTo>
                    <a:pt x="640059" y="717473"/>
                  </a:lnTo>
                  <a:lnTo>
                    <a:pt x="650684" y="726581"/>
                  </a:lnTo>
                  <a:lnTo>
                    <a:pt x="661310" y="787804"/>
                  </a:lnTo>
                  <a:lnTo>
                    <a:pt x="672441" y="903672"/>
                  </a:lnTo>
                  <a:lnTo>
                    <a:pt x="683067" y="819174"/>
                  </a:lnTo>
                  <a:lnTo>
                    <a:pt x="693692" y="748337"/>
                  </a:lnTo>
                  <a:lnTo>
                    <a:pt x="704824" y="735688"/>
                  </a:lnTo>
                  <a:lnTo>
                    <a:pt x="715955" y="755927"/>
                  </a:lnTo>
                  <a:lnTo>
                    <a:pt x="726581" y="707859"/>
                  </a:lnTo>
                  <a:lnTo>
                    <a:pt x="737206" y="629433"/>
                  </a:lnTo>
                  <a:lnTo>
                    <a:pt x="748338" y="611218"/>
                  </a:lnTo>
                  <a:lnTo>
                    <a:pt x="758963" y="660298"/>
                  </a:lnTo>
                  <a:lnTo>
                    <a:pt x="769589" y="797923"/>
                  </a:lnTo>
                  <a:lnTo>
                    <a:pt x="780720" y="763517"/>
                  </a:lnTo>
                  <a:lnTo>
                    <a:pt x="791851" y="861170"/>
                  </a:lnTo>
                  <a:lnTo>
                    <a:pt x="802477" y="999807"/>
                  </a:lnTo>
                  <a:lnTo>
                    <a:pt x="813102" y="1096449"/>
                  </a:lnTo>
                  <a:lnTo>
                    <a:pt x="824234" y="1144516"/>
                  </a:lnTo>
                  <a:lnTo>
                    <a:pt x="889505" y="1144516"/>
                  </a:lnTo>
                  <a:lnTo>
                    <a:pt x="900130" y="1131361"/>
                  </a:lnTo>
                  <a:lnTo>
                    <a:pt x="910756" y="981592"/>
                  </a:lnTo>
                  <a:lnTo>
                    <a:pt x="921887" y="940608"/>
                  </a:lnTo>
                  <a:lnTo>
                    <a:pt x="932513" y="888493"/>
                  </a:lnTo>
                  <a:lnTo>
                    <a:pt x="943644" y="796405"/>
                  </a:lnTo>
                  <a:lnTo>
                    <a:pt x="954270" y="677501"/>
                  </a:lnTo>
                  <a:lnTo>
                    <a:pt x="965401" y="630445"/>
                  </a:lnTo>
                  <a:lnTo>
                    <a:pt x="976027" y="566186"/>
                  </a:lnTo>
                  <a:lnTo>
                    <a:pt x="986652" y="0"/>
                  </a:lnTo>
                  <a:lnTo>
                    <a:pt x="997784" y="11637"/>
                  </a:lnTo>
                  <a:lnTo>
                    <a:pt x="1008409" y="45031"/>
                  </a:lnTo>
                  <a:lnTo>
                    <a:pt x="1019035" y="415406"/>
                  </a:lnTo>
                  <a:lnTo>
                    <a:pt x="1030166" y="901648"/>
                  </a:lnTo>
                  <a:lnTo>
                    <a:pt x="1041297" y="1144516"/>
                  </a:lnTo>
                  <a:lnTo>
                    <a:pt x="1051923" y="943138"/>
                  </a:lnTo>
                  <a:lnTo>
                    <a:pt x="1062548" y="799441"/>
                  </a:lnTo>
                  <a:lnTo>
                    <a:pt x="1073680" y="917333"/>
                  </a:lnTo>
                  <a:lnTo>
                    <a:pt x="1084305" y="982604"/>
                  </a:lnTo>
                  <a:lnTo>
                    <a:pt x="1094931" y="990700"/>
                  </a:lnTo>
                  <a:lnTo>
                    <a:pt x="1117194" y="983616"/>
                  </a:lnTo>
                  <a:lnTo>
                    <a:pt x="1127819" y="994748"/>
                  </a:lnTo>
                  <a:lnTo>
                    <a:pt x="1138951" y="961859"/>
                  </a:lnTo>
                  <a:lnTo>
                    <a:pt x="1149576" y="779202"/>
                  </a:lnTo>
                  <a:lnTo>
                    <a:pt x="1160202" y="780214"/>
                  </a:lnTo>
                  <a:lnTo>
                    <a:pt x="1170827" y="619314"/>
                  </a:lnTo>
                  <a:lnTo>
                    <a:pt x="1181959" y="450824"/>
                  </a:lnTo>
                  <a:lnTo>
                    <a:pt x="1193090" y="332426"/>
                  </a:lnTo>
                  <a:lnTo>
                    <a:pt x="1203716" y="273732"/>
                  </a:lnTo>
                  <a:lnTo>
                    <a:pt x="1214847" y="256529"/>
                  </a:lnTo>
                  <a:lnTo>
                    <a:pt x="1225473" y="492820"/>
                  </a:lnTo>
                  <a:lnTo>
                    <a:pt x="1236098" y="830812"/>
                  </a:lnTo>
                  <a:lnTo>
                    <a:pt x="1247230" y="1122254"/>
                  </a:lnTo>
                  <a:lnTo>
                    <a:pt x="1257855" y="977544"/>
                  </a:lnTo>
                  <a:lnTo>
                    <a:pt x="1268987" y="807031"/>
                  </a:lnTo>
                  <a:lnTo>
                    <a:pt x="1280118" y="941620"/>
                  </a:lnTo>
                  <a:lnTo>
                    <a:pt x="1290743" y="1001831"/>
                  </a:lnTo>
                  <a:lnTo>
                    <a:pt x="1301369" y="1025612"/>
                  </a:lnTo>
                  <a:lnTo>
                    <a:pt x="1311994" y="1012963"/>
                  </a:lnTo>
                  <a:lnTo>
                    <a:pt x="1323126" y="1003855"/>
                  </a:lnTo>
                  <a:lnTo>
                    <a:pt x="1333751" y="983616"/>
                  </a:lnTo>
                  <a:lnTo>
                    <a:pt x="1344883" y="974509"/>
                  </a:lnTo>
                  <a:lnTo>
                    <a:pt x="1356014" y="963377"/>
                  </a:lnTo>
                  <a:lnTo>
                    <a:pt x="1366640" y="963883"/>
                  </a:lnTo>
                  <a:lnTo>
                    <a:pt x="1377265" y="697234"/>
                  </a:lnTo>
                  <a:lnTo>
                    <a:pt x="1388397" y="685091"/>
                  </a:lnTo>
                  <a:lnTo>
                    <a:pt x="1399022" y="475111"/>
                  </a:lnTo>
                  <a:lnTo>
                    <a:pt x="1409648" y="319776"/>
                  </a:lnTo>
                  <a:lnTo>
                    <a:pt x="1420779" y="208461"/>
                  </a:lnTo>
                  <a:lnTo>
                    <a:pt x="1431911" y="172537"/>
                  </a:lnTo>
                  <a:lnTo>
                    <a:pt x="1442536" y="365820"/>
                  </a:lnTo>
                  <a:lnTo>
                    <a:pt x="1453162" y="757951"/>
                  </a:lnTo>
                  <a:lnTo>
                    <a:pt x="1464293" y="1070644"/>
                  </a:lnTo>
                  <a:lnTo>
                    <a:pt x="1474919" y="1068114"/>
                  </a:lnTo>
                  <a:lnTo>
                    <a:pt x="1485544" y="738724"/>
                  </a:lnTo>
                  <a:lnTo>
                    <a:pt x="1496676" y="902154"/>
                  </a:lnTo>
                  <a:lnTo>
                    <a:pt x="1507807" y="975015"/>
                  </a:lnTo>
                  <a:lnTo>
                    <a:pt x="1518433" y="1005373"/>
                  </a:lnTo>
                  <a:lnTo>
                    <a:pt x="1529058" y="998289"/>
                  </a:lnTo>
                  <a:lnTo>
                    <a:pt x="1540189" y="998795"/>
                  </a:lnTo>
                  <a:lnTo>
                    <a:pt x="1550815" y="976533"/>
                  </a:lnTo>
                  <a:lnTo>
                    <a:pt x="1561440" y="970967"/>
                  </a:lnTo>
                  <a:lnTo>
                    <a:pt x="1572572" y="963377"/>
                  </a:lnTo>
                  <a:lnTo>
                    <a:pt x="1583703" y="795393"/>
                  </a:lnTo>
                  <a:lnTo>
                    <a:pt x="1594329" y="762505"/>
                  </a:lnTo>
                  <a:lnTo>
                    <a:pt x="1605460" y="616784"/>
                  </a:lnTo>
                  <a:lnTo>
                    <a:pt x="1616086" y="448800"/>
                  </a:lnTo>
                  <a:lnTo>
                    <a:pt x="1626711" y="326860"/>
                  </a:lnTo>
                  <a:lnTo>
                    <a:pt x="1637843" y="214533"/>
                  </a:lnTo>
                  <a:lnTo>
                    <a:pt x="1648468" y="232242"/>
                  </a:lnTo>
                  <a:lnTo>
                    <a:pt x="1659600" y="459425"/>
                  </a:lnTo>
                  <a:lnTo>
                    <a:pt x="1670225" y="806525"/>
                  </a:lnTo>
                  <a:lnTo>
                    <a:pt x="1681357" y="1108086"/>
                  </a:lnTo>
                  <a:lnTo>
                    <a:pt x="1691982" y="909744"/>
                  </a:lnTo>
                  <a:lnTo>
                    <a:pt x="1702608" y="791851"/>
                  </a:lnTo>
                  <a:lnTo>
                    <a:pt x="1713739" y="921381"/>
                  </a:lnTo>
                  <a:lnTo>
                    <a:pt x="1724365" y="980580"/>
                  </a:lnTo>
                  <a:lnTo>
                    <a:pt x="1735496" y="1005373"/>
                  </a:lnTo>
                </a:path>
              </a:pathLst>
            </a:custGeom>
            <a:ln w="1148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2660926" y="16245369"/>
              <a:ext cx="202565" cy="342900"/>
            </a:xfrm>
            <a:custGeom>
              <a:avLst/>
              <a:gdLst/>
              <a:ahLst/>
              <a:cxnLst/>
              <a:rect l="l" t="t" r="r" b="b"/>
              <a:pathLst>
                <a:path w="202564" h="342900">
                  <a:moveTo>
                    <a:pt x="0" y="235277"/>
                  </a:moveTo>
                  <a:lnTo>
                    <a:pt x="2529" y="214027"/>
                  </a:lnTo>
                  <a:lnTo>
                    <a:pt x="5059" y="151286"/>
                  </a:lnTo>
                  <a:lnTo>
                    <a:pt x="7589" y="91581"/>
                  </a:lnTo>
                  <a:lnTo>
                    <a:pt x="10119" y="28334"/>
                  </a:lnTo>
                  <a:lnTo>
                    <a:pt x="12649" y="17203"/>
                  </a:lnTo>
                  <a:lnTo>
                    <a:pt x="15179" y="0"/>
                  </a:lnTo>
                  <a:lnTo>
                    <a:pt x="17709" y="70330"/>
                  </a:lnTo>
                  <a:lnTo>
                    <a:pt x="20239" y="262601"/>
                  </a:lnTo>
                  <a:lnTo>
                    <a:pt x="22768" y="16191"/>
                  </a:lnTo>
                  <a:lnTo>
                    <a:pt x="25298" y="131047"/>
                  </a:lnTo>
                  <a:lnTo>
                    <a:pt x="27828" y="213015"/>
                  </a:lnTo>
                  <a:lnTo>
                    <a:pt x="32888" y="266649"/>
                  </a:lnTo>
                  <a:lnTo>
                    <a:pt x="35418" y="277274"/>
                  </a:lnTo>
                  <a:lnTo>
                    <a:pt x="37948" y="292453"/>
                  </a:lnTo>
                  <a:lnTo>
                    <a:pt x="40478" y="310163"/>
                  </a:lnTo>
                  <a:lnTo>
                    <a:pt x="43008" y="322306"/>
                  </a:lnTo>
                  <a:lnTo>
                    <a:pt x="45537" y="342545"/>
                  </a:lnTo>
                  <a:lnTo>
                    <a:pt x="48067" y="251975"/>
                  </a:lnTo>
                  <a:lnTo>
                    <a:pt x="50597" y="210485"/>
                  </a:lnTo>
                  <a:lnTo>
                    <a:pt x="53127" y="184175"/>
                  </a:lnTo>
                  <a:lnTo>
                    <a:pt x="55657" y="157358"/>
                  </a:lnTo>
                  <a:lnTo>
                    <a:pt x="58187" y="92087"/>
                  </a:lnTo>
                  <a:lnTo>
                    <a:pt x="60717" y="28840"/>
                  </a:lnTo>
                  <a:lnTo>
                    <a:pt x="63247" y="18215"/>
                  </a:lnTo>
                  <a:lnTo>
                    <a:pt x="65776" y="2529"/>
                  </a:lnTo>
                  <a:lnTo>
                    <a:pt x="68306" y="74378"/>
                  </a:lnTo>
                  <a:lnTo>
                    <a:pt x="70836" y="268167"/>
                  </a:lnTo>
                  <a:lnTo>
                    <a:pt x="73366" y="6577"/>
                  </a:lnTo>
                  <a:lnTo>
                    <a:pt x="75896" y="135095"/>
                  </a:lnTo>
                  <a:lnTo>
                    <a:pt x="78426" y="215545"/>
                  </a:lnTo>
                  <a:lnTo>
                    <a:pt x="83486" y="267155"/>
                  </a:lnTo>
                  <a:lnTo>
                    <a:pt x="86015" y="277780"/>
                  </a:lnTo>
                  <a:lnTo>
                    <a:pt x="88545" y="292453"/>
                  </a:lnTo>
                  <a:lnTo>
                    <a:pt x="91075" y="310163"/>
                  </a:lnTo>
                  <a:lnTo>
                    <a:pt x="93605" y="322306"/>
                  </a:lnTo>
                  <a:lnTo>
                    <a:pt x="96135" y="342545"/>
                  </a:lnTo>
                  <a:lnTo>
                    <a:pt x="98665" y="84497"/>
                  </a:lnTo>
                  <a:lnTo>
                    <a:pt x="101195" y="235278"/>
                  </a:lnTo>
                  <a:lnTo>
                    <a:pt x="104231" y="214027"/>
                  </a:lnTo>
                  <a:lnTo>
                    <a:pt x="106254" y="151286"/>
                  </a:lnTo>
                  <a:lnTo>
                    <a:pt x="108784" y="91581"/>
                  </a:lnTo>
                  <a:lnTo>
                    <a:pt x="111314" y="28334"/>
                  </a:lnTo>
                  <a:lnTo>
                    <a:pt x="113844" y="17709"/>
                  </a:lnTo>
                  <a:lnTo>
                    <a:pt x="116374" y="505"/>
                  </a:lnTo>
                  <a:lnTo>
                    <a:pt x="118904" y="70836"/>
                  </a:lnTo>
                  <a:lnTo>
                    <a:pt x="121434" y="263107"/>
                  </a:lnTo>
                  <a:lnTo>
                    <a:pt x="124470" y="15179"/>
                  </a:lnTo>
                  <a:lnTo>
                    <a:pt x="126494" y="131047"/>
                  </a:lnTo>
                  <a:lnTo>
                    <a:pt x="129023" y="213015"/>
                  </a:lnTo>
                  <a:lnTo>
                    <a:pt x="131553" y="249951"/>
                  </a:lnTo>
                  <a:lnTo>
                    <a:pt x="134083" y="266143"/>
                  </a:lnTo>
                  <a:lnTo>
                    <a:pt x="136613" y="277274"/>
                  </a:lnTo>
                  <a:lnTo>
                    <a:pt x="139143" y="292453"/>
                  </a:lnTo>
                  <a:lnTo>
                    <a:pt x="141673" y="310163"/>
                  </a:lnTo>
                  <a:lnTo>
                    <a:pt x="144203" y="322306"/>
                  </a:lnTo>
                  <a:lnTo>
                    <a:pt x="146733" y="342545"/>
                  </a:lnTo>
                  <a:lnTo>
                    <a:pt x="149262" y="251469"/>
                  </a:lnTo>
                  <a:lnTo>
                    <a:pt x="152298" y="210485"/>
                  </a:lnTo>
                  <a:lnTo>
                    <a:pt x="154322" y="184175"/>
                  </a:lnTo>
                  <a:lnTo>
                    <a:pt x="156852" y="157358"/>
                  </a:lnTo>
                  <a:lnTo>
                    <a:pt x="159382" y="92593"/>
                  </a:lnTo>
                  <a:lnTo>
                    <a:pt x="161912" y="29346"/>
                  </a:lnTo>
                  <a:lnTo>
                    <a:pt x="164442" y="18215"/>
                  </a:lnTo>
                  <a:lnTo>
                    <a:pt x="166972" y="2529"/>
                  </a:lnTo>
                  <a:lnTo>
                    <a:pt x="169501" y="74378"/>
                  </a:lnTo>
                  <a:lnTo>
                    <a:pt x="172537" y="268673"/>
                  </a:lnTo>
                  <a:lnTo>
                    <a:pt x="174561" y="5059"/>
                  </a:lnTo>
                  <a:lnTo>
                    <a:pt x="177091" y="135601"/>
                  </a:lnTo>
                  <a:lnTo>
                    <a:pt x="180127" y="215545"/>
                  </a:lnTo>
                  <a:lnTo>
                    <a:pt x="184681" y="267155"/>
                  </a:lnTo>
                  <a:lnTo>
                    <a:pt x="187211" y="277780"/>
                  </a:lnTo>
                  <a:lnTo>
                    <a:pt x="189740" y="292453"/>
                  </a:lnTo>
                  <a:lnTo>
                    <a:pt x="192776" y="309657"/>
                  </a:lnTo>
                  <a:lnTo>
                    <a:pt x="194800" y="322306"/>
                  </a:lnTo>
                  <a:lnTo>
                    <a:pt x="197330" y="342545"/>
                  </a:lnTo>
                  <a:lnTo>
                    <a:pt x="200366" y="83485"/>
                  </a:lnTo>
                  <a:lnTo>
                    <a:pt x="202390" y="235278"/>
                  </a:lnTo>
                </a:path>
              </a:pathLst>
            </a:custGeom>
            <a:ln w="1148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645624" y="16843938"/>
              <a:ext cx="202565" cy="0"/>
            </a:xfrm>
            <a:custGeom>
              <a:avLst/>
              <a:gdLst/>
              <a:ahLst/>
              <a:cxnLst/>
              <a:rect l="l" t="t" r="r" b="b"/>
              <a:pathLst>
                <a:path w="202565">
                  <a:moveTo>
                    <a:pt x="0" y="0"/>
                  </a:moveTo>
                  <a:lnTo>
                    <a:pt x="20239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886469" y="16843938"/>
              <a:ext cx="1736089" cy="0"/>
            </a:xfrm>
            <a:custGeom>
              <a:avLst/>
              <a:gdLst/>
              <a:ahLst/>
              <a:cxnLst/>
              <a:rect l="l" t="t" r="r" b="b"/>
              <a:pathLst>
                <a:path w="1736089">
                  <a:moveTo>
                    <a:pt x="0" y="0"/>
                  </a:moveTo>
                  <a:lnTo>
                    <a:pt x="1736002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2660926" y="16843938"/>
              <a:ext cx="202565" cy="0"/>
            </a:xfrm>
            <a:custGeom>
              <a:avLst/>
              <a:gdLst/>
              <a:ahLst/>
              <a:cxnLst/>
              <a:rect l="l" t="t" r="r" b="b"/>
              <a:pathLst>
                <a:path w="202564">
                  <a:moveTo>
                    <a:pt x="0" y="0"/>
                  </a:moveTo>
                  <a:lnTo>
                    <a:pt x="20239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829294" y="16814591"/>
              <a:ext cx="38100" cy="59690"/>
            </a:xfrm>
            <a:custGeom>
              <a:avLst/>
              <a:gdLst/>
              <a:ahLst/>
              <a:cxnLst/>
              <a:rect l="l" t="t" r="r" b="b"/>
              <a:pathLst>
                <a:path w="38100" h="59690">
                  <a:moveTo>
                    <a:pt x="18721" y="29346"/>
                  </a:moveTo>
                  <a:lnTo>
                    <a:pt x="0" y="59199"/>
                  </a:lnTo>
                </a:path>
                <a:path w="38100" h="59690">
                  <a:moveTo>
                    <a:pt x="18721" y="29346"/>
                  </a:moveTo>
                  <a:lnTo>
                    <a:pt x="37948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867748" y="16814591"/>
              <a:ext cx="38100" cy="59690"/>
            </a:xfrm>
            <a:custGeom>
              <a:avLst/>
              <a:gdLst/>
              <a:ahLst/>
              <a:cxnLst/>
              <a:rect l="l" t="t" r="r" b="b"/>
              <a:pathLst>
                <a:path w="38100" h="59690">
                  <a:moveTo>
                    <a:pt x="18721" y="29346"/>
                  </a:moveTo>
                  <a:lnTo>
                    <a:pt x="0" y="59199"/>
                  </a:lnTo>
                </a:path>
                <a:path w="38100" h="59690">
                  <a:moveTo>
                    <a:pt x="18721" y="29346"/>
                  </a:moveTo>
                  <a:lnTo>
                    <a:pt x="37948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2603244" y="16814591"/>
              <a:ext cx="38100" cy="59690"/>
            </a:xfrm>
            <a:custGeom>
              <a:avLst/>
              <a:gdLst/>
              <a:ahLst/>
              <a:cxnLst/>
              <a:rect l="l" t="t" r="r" b="b"/>
              <a:pathLst>
                <a:path w="38100" h="59690">
                  <a:moveTo>
                    <a:pt x="19227" y="29346"/>
                  </a:moveTo>
                  <a:lnTo>
                    <a:pt x="0" y="59199"/>
                  </a:lnTo>
                </a:path>
                <a:path w="38100" h="59690">
                  <a:moveTo>
                    <a:pt x="19227" y="29346"/>
                  </a:moveTo>
                  <a:lnTo>
                    <a:pt x="37948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2641698" y="16814591"/>
              <a:ext cx="38100" cy="59690"/>
            </a:xfrm>
            <a:custGeom>
              <a:avLst/>
              <a:gdLst/>
              <a:ahLst/>
              <a:cxnLst/>
              <a:rect l="l" t="t" r="r" b="b"/>
              <a:pathLst>
                <a:path w="38100" h="59690">
                  <a:moveTo>
                    <a:pt x="19227" y="29346"/>
                  </a:moveTo>
                  <a:lnTo>
                    <a:pt x="0" y="59199"/>
                  </a:lnTo>
                </a:path>
                <a:path w="38100" h="59690">
                  <a:moveTo>
                    <a:pt x="19227" y="29346"/>
                  </a:moveTo>
                  <a:lnTo>
                    <a:pt x="37948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726581" y="16843938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79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1233568" y="16843938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79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1928273" y="16843938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79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2762121" y="16843938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79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645624" y="168439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2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807537" y="168439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2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886469" y="168439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2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1580667" y="168439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2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2275372" y="168439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2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2660926" y="168439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2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2863316" y="168439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2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645624" y="15185350"/>
              <a:ext cx="202565" cy="0"/>
            </a:xfrm>
            <a:custGeom>
              <a:avLst/>
              <a:gdLst/>
              <a:ahLst/>
              <a:cxnLst/>
              <a:rect l="l" t="t" r="r" b="b"/>
              <a:pathLst>
                <a:path w="202565">
                  <a:moveTo>
                    <a:pt x="0" y="0"/>
                  </a:moveTo>
                  <a:lnTo>
                    <a:pt x="20239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886469" y="15185350"/>
              <a:ext cx="1736089" cy="0"/>
            </a:xfrm>
            <a:custGeom>
              <a:avLst/>
              <a:gdLst/>
              <a:ahLst/>
              <a:cxnLst/>
              <a:rect l="l" t="t" r="r" b="b"/>
              <a:pathLst>
                <a:path w="1736089">
                  <a:moveTo>
                    <a:pt x="0" y="0"/>
                  </a:moveTo>
                  <a:lnTo>
                    <a:pt x="1736002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2660926" y="15185350"/>
              <a:ext cx="202565" cy="0"/>
            </a:xfrm>
            <a:custGeom>
              <a:avLst/>
              <a:gdLst/>
              <a:ahLst/>
              <a:cxnLst/>
              <a:rect l="l" t="t" r="r" b="b"/>
              <a:pathLst>
                <a:path w="202564">
                  <a:moveTo>
                    <a:pt x="0" y="0"/>
                  </a:moveTo>
                  <a:lnTo>
                    <a:pt x="20239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829294" y="15156003"/>
              <a:ext cx="38100" cy="59690"/>
            </a:xfrm>
            <a:custGeom>
              <a:avLst/>
              <a:gdLst/>
              <a:ahLst/>
              <a:cxnLst/>
              <a:rect l="l" t="t" r="r" b="b"/>
              <a:pathLst>
                <a:path w="38100" h="59690">
                  <a:moveTo>
                    <a:pt x="18721" y="29346"/>
                  </a:moveTo>
                  <a:lnTo>
                    <a:pt x="37948" y="0"/>
                  </a:lnTo>
                </a:path>
                <a:path w="38100" h="59690">
                  <a:moveTo>
                    <a:pt x="18721" y="29346"/>
                  </a:moveTo>
                  <a:lnTo>
                    <a:pt x="0" y="59199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867748" y="15156003"/>
              <a:ext cx="38100" cy="59690"/>
            </a:xfrm>
            <a:custGeom>
              <a:avLst/>
              <a:gdLst/>
              <a:ahLst/>
              <a:cxnLst/>
              <a:rect l="l" t="t" r="r" b="b"/>
              <a:pathLst>
                <a:path w="38100" h="59690">
                  <a:moveTo>
                    <a:pt x="18721" y="29346"/>
                  </a:moveTo>
                  <a:lnTo>
                    <a:pt x="37948" y="0"/>
                  </a:lnTo>
                </a:path>
                <a:path w="38100" h="59690">
                  <a:moveTo>
                    <a:pt x="18721" y="29346"/>
                  </a:moveTo>
                  <a:lnTo>
                    <a:pt x="0" y="59199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2603244" y="15156003"/>
              <a:ext cx="38100" cy="59690"/>
            </a:xfrm>
            <a:custGeom>
              <a:avLst/>
              <a:gdLst/>
              <a:ahLst/>
              <a:cxnLst/>
              <a:rect l="l" t="t" r="r" b="b"/>
              <a:pathLst>
                <a:path w="38100" h="59690">
                  <a:moveTo>
                    <a:pt x="19227" y="29346"/>
                  </a:moveTo>
                  <a:lnTo>
                    <a:pt x="37948" y="0"/>
                  </a:lnTo>
                </a:path>
                <a:path w="38100" h="59690">
                  <a:moveTo>
                    <a:pt x="19227" y="29346"/>
                  </a:moveTo>
                  <a:lnTo>
                    <a:pt x="0" y="59199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2641698" y="15156003"/>
              <a:ext cx="38100" cy="59690"/>
            </a:xfrm>
            <a:custGeom>
              <a:avLst/>
              <a:gdLst/>
              <a:ahLst/>
              <a:cxnLst/>
              <a:rect l="l" t="t" r="r" b="b"/>
              <a:pathLst>
                <a:path w="38100" h="59690">
                  <a:moveTo>
                    <a:pt x="19227" y="29346"/>
                  </a:moveTo>
                  <a:lnTo>
                    <a:pt x="37948" y="0"/>
                  </a:lnTo>
                </a:path>
                <a:path w="38100" h="59690">
                  <a:moveTo>
                    <a:pt x="19227" y="29346"/>
                  </a:moveTo>
                  <a:lnTo>
                    <a:pt x="0" y="59199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726581" y="15170676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14673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1233568" y="15170676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14673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1928273" y="15170676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14673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2762121" y="15170676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14673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645624" y="15156003"/>
              <a:ext cx="0" cy="29845"/>
            </a:xfrm>
            <a:custGeom>
              <a:avLst/>
              <a:gdLst/>
              <a:ahLst/>
              <a:cxnLst/>
              <a:rect l="l" t="t" r="r" b="b"/>
              <a:pathLst>
                <a:path h="29844">
                  <a:moveTo>
                    <a:pt x="0" y="29346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807537" y="15156003"/>
              <a:ext cx="0" cy="29845"/>
            </a:xfrm>
            <a:custGeom>
              <a:avLst/>
              <a:gdLst/>
              <a:ahLst/>
              <a:cxnLst/>
              <a:rect l="l" t="t" r="r" b="b"/>
              <a:pathLst>
                <a:path h="29844">
                  <a:moveTo>
                    <a:pt x="0" y="29346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886469" y="15156003"/>
              <a:ext cx="0" cy="29845"/>
            </a:xfrm>
            <a:custGeom>
              <a:avLst/>
              <a:gdLst/>
              <a:ahLst/>
              <a:cxnLst/>
              <a:rect l="l" t="t" r="r" b="b"/>
              <a:pathLst>
                <a:path h="29844">
                  <a:moveTo>
                    <a:pt x="0" y="29346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1580667" y="15156003"/>
              <a:ext cx="0" cy="29845"/>
            </a:xfrm>
            <a:custGeom>
              <a:avLst/>
              <a:gdLst/>
              <a:ahLst/>
              <a:cxnLst/>
              <a:rect l="l" t="t" r="r" b="b"/>
              <a:pathLst>
                <a:path h="29844">
                  <a:moveTo>
                    <a:pt x="0" y="29346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2275372" y="15156003"/>
              <a:ext cx="0" cy="29845"/>
            </a:xfrm>
            <a:custGeom>
              <a:avLst/>
              <a:gdLst/>
              <a:ahLst/>
              <a:cxnLst/>
              <a:rect l="l" t="t" r="r" b="b"/>
              <a:pathLst>
                <a:path h="29844">
                  <a:moveTo>
                    <a:pt x="0" y="29346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2660926" y="15156003"/>
              <a:ext cx="0" cy="29845"/>
            </a:xfrm>
            <a:custGeom>
              <a:avLst/>
              <a:gdLst/>
              <a:ahLst/>
              <a:cxnLst/>
              <a:rect l="l" t="t" r="r" b="b"/>
              <a:pathLst>
                <a:path h="29844">
                  <a:moveTo>
                    <a:pt x="0" y="29346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2863316" y="15156003"/>
              <a:ext cx="0" cy="29845"/>
            </a:xfrm>
            <a:custGeom>
              <a:avLst/>
              <a:gdLst/>
              <a:ahLst/>
              <a:cxnLst/>
              <a:rect l="l" t="t" r="r" b="b"/>
              <a:pathLst>
                <a:path h="29844">
                  <a:moveTo>
                    <a:pt x="0" y="29346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2863316" y="15185350"/>
              <a:ext cx="0" cy="1658620"/>
            </a:xfrm>
            <a:custGeom>
              <a:avLst/>
              <a:gdLst/>
              <a:ahLst/>
              <a:cxnLst/>
              <a:rect l="l" t="t" r="r" b="b"/>
              <a:pathLst>
                <a:path h="1658619">
                  <a:moveTo>
                    <a:pt x="0" y="1658588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2848137" y="16601070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9" y="0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2848137" y="16196795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9" y="0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2848137" y="15792520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9" y="0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2848137" y="15387740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9" y="0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2833463" y="16803460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2833463" y="16399185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2833463" y="15994405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2833463" y="15590130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2833463" y="15185350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9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8" name="object 198"/>
          <p:cNvSpPr txBox="1"/>
          <p:nvPr/>
        </p:nvSpPr>
        <p:spPr>
          <a:xfrm>
            <a:off x="614709" y="16868086"/>
            <a:ext cx="339725" cy="104139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00" spc="5" dirty="0">
                <a:latin typeface="Arial"/>
                <a:cs typeface="Arial"/>
              </a:rPr>
              <a:t>0 4</a:t>
            </a:r>
            <a:r>
              <a:rPr sz="500" spc="-40" dirty="0">
                <a:latin typeface="Arial"/>
                <a:cs typeface="Arial"/>
              </a:rPr>
              <a:t> </a:t>
            </a:r>
            <a:r>
              <a:rPr sz="500" dirty="0">
                <a:latin typeface="Arial"/>
                <a:cs typeface="Arial"/>
              </a:rPr>
              <a:t>296</a:t>
            </a:r>
            <a:endParaRPr sz="500">
              <a:latin typeface="Arial"/>
              <a:cs typeface="Arial"/>
            </a:endParaRPr>
          </a:p>
        </p:txBody>
      </p:sp>
      <p:sp>
        <p:nvSpPr>
          <p:cNvPr id="199" name="object 199"/>
          <p:cNvSpPr txBox="1"/>
          <p:nvPr/>
        </p:nvSpPr>
        <p:spPr>
          <a:xfrm>
            <a:off x="1513258" y="16868086"/>
            <a:ext cx="830580" cy="104139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706755" algn="l"/>
              </a:tabLst>
            </a:pPr>
            <a:r>
              <a:rPr sz="500" spc="5" dirty="0">
                <a:latin typeface="Arial"/>
                <a:cs typeface="Arial"/>
              </a:rPr>
              <a:t>3</a:t>
            </a:r>
            <a:r>
              <a:rPr sz="500" dirty="0">
                <a:latin typeface="Arial"/>
                <a:cs typeface="Arial"/>
              </a:rPr>
              <a:t>0</a:t>
            </a:r>
            <a:r>
              <a:rPr sz="500" spc="5" dirty="0">
                <a:latin typeface="Arial"/>
                <a:cs typeface="Arial"/>
              </a:rPr>
              <a:t>0</a:t>
            </a:r>
            <a:r>
              <a:rPr sz="500" dirty="0">
                <a:latin typeface="Arial"/>
                <a:cs typeface="Arial"/>
              </a:rPr>
              <a:t>	3</a:t>
            </a:r>
            <a:r>
              <a:rPr sz="500" spc="5" dirty="0">
                <a:latin typeface="Arial"/>
                <a:cs typeface="Arial"/>
              </a:rPr>
              <a:t>04</a:t>
            </a:r>
            <a:endParaRPr sz="500">
              <a:latin typeface="Arial"/>
              <a:cs typeface="Arial"/>
            </a:endParaRPr>
          </a:p>
        </p:txBody>
      </p:sp>
      <p:sp>
        <p:nvSpPr>
          <p:cNvPr id="200" name="object 200"/>
          <p:cNvSpPr txBox="1"/>
          <p:nvPr/>
        </p:nvSpPr>
        <p:spPr>
          <a:xfrm>
            <a:off x="2593437" y="16868086"/>
            <a:ext cx="337820" cy="104139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00" spc="5" dirty="0">
                <a:latin typeface="Arial"/>
                <a:cs typeface="Arial"/>
              </a:rPr>
              <a:t>445</a:t>
            </a:r>
            <a:r>
              <a:rPr sz="500" spc="80" dirty="0">
                <a:latin typeface="Arial"/>
                <a:cs typeface="Arial"/>
              </a:rPr>
              <a:t> </a:t>
            </a:r>
            <a:r>
              <a:rPr sz="500" spc="5" dirty="0">
                <a:latin typeface="Arial"/>
                <a:cs typeface="Arial"/>
              </a:rPr>
              <a:t>450</a:t>
            </a:r>
            <a:endParaRPr sz="500">
              <a:latin typeface="Arial"/>
              <a:cs typeface="Arial"/>
            </a:endParaRPr>
          </a:p>
        </p:txBody>
      </p:sp>
      <p:sp>
        <p:nvSpPr>
          <p:cNvPr id="201" name="object 201"/>
          <p:cNvSpPr txBox="1"/>
          <p:nvPr/>
        </p:nvSpPr>
        <p:spPr>
          <a:xfrm>
            <a:off x="545342" y="16745151"/>
            <a:ext cx="62230" cy="104139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00" spc="5" dirty="0">
                <a:latin typeface="Arial"/>
                <a:cs typeface="Arial"/>
              </a:rPr>
              <a:t>0</a:t>
            </a:r>
            <a:endParaRPr sz="500">
              <a:latin typeface="Arial"/>
              <a:cs typeface="Arial"/>
            </a:endParaRPr>
          </a:p>
        </p:txBody>
      </p:sp>
      <p:sp>
        <p:nvSpPr>
          <p:cNvPr id="202" name="object 202"/>
          <p:cNvSpPr txBox="1"/>
          <p:nvPr/>
        </p:nvSpPr>
        <p:spPr>
          <a:xfrm>
            <a:off x="508916" y="16340859"/>
            <a:ext cx="98425" cy="104139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00" dirty="0">
                <a:latin typeface="Arial"/>
                <a:cs typeface="Arial"/>
              </a:rPr>
              <a:t>50</a:t>
            </a:r>
            <a:endParaRPr sz="500">
              <a:latin typeface="Arial"/>
              <a:cs typeface="Arial"/>
            </a:endParaRPr>
          </a:p>
        </p:txBody>
      </p:sp>
      <p:sp>
        <p:nvSpPr>
          <p:cNvPr id="203" name="object 203"/>
          <p:cNvSpPr txBox="1"/>
          <p:nvPr/>
        </p:nvSpPr>
        <p:spPr>
          <a:xfrm>
            <a:off x="472491" y="15936109"/>
            <a:ext cx="135255" cy="104139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00" dirty="0">
                <a:latin typeface="Arial"/>
                <a:cs typeface="Arial"/>
              </a:rPr>
              <a:t>100</a:t>
            </a:r>
            <a:endParaRPr sz="500">
              <a:latin typeface="Arial"/>
              <a:cs typeface="Arial"/>
            </a:endParaRPr>
          </a:p>
        </p:txBody>
      </p:sp>
      <p:sp>
        <p:nvSpPr>
          <p:cNvPr id="204" name="object 204"/>
          <p:cNvSpPr txBox="1"/>
          <p:nvPr/>
        </p:nvSpPr>
        <p:spPr>
          <a:xfrm>
            <a:off x="472491" y="15531816"/>
            <a:ext cx="135255" cy="104139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00" dirty="0">
                <a:latin typeface="Arial"/>
                <a:cs typeface="Arial"/>
              </a:rPr>
              <a:t>150</a:t>
            </a:r>
            <a:endParaRPr sz="500">
              <a:latin typeface="Arial"/>
              <a:cs typeface="Arial"/>
            </a:endParaRPr>
          </a:p>
        </p:txBody>
      </p:sp>
      <p:sp>
        <p:nvSpPr>
          <p:cNvPr id="205" name="object 205"/>
          <p:cNvSpPr txBox="1"/>
          <p:nvPr/>
        </p:nvSpPr>
        <p:spPr>
          <a:xfrm>
            <a:off x="472491" y="15127067"/>
            <a:ext cx="135255" cy="104139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00" dirty="0">
                <a:latin typeface="Arial"/>
                <a:cs typeface="Arial"/>
              </a:rPr>
              <a:t>200</a:t>
            </a:r>
            <a:endParaRPr sz="500">
              <a:latin typeface="Arial"/>
              <a:cs typeface="Arial"/>
            </a:endParaRPr>
          </a:p>
        </p:txBody>
      </p:sp>
      <p:sp>
        <p:nvSpPr>
          <p:cNvPr id="206" name="object 206"/>
          <p:cNvSpPr txBox="1"/>
          <p:nvPr/>
        </p:nvSpPr>
        <p:spPr>
          <a:xfrm>
            <a:off x="376675" y="15802317"/>
            <a:ext cx="114935" cy="424815"/>
          </a:xfrm>
          <a:prstGeom prst="rect">
            <a:avLst/>
          </a:prstGeom>
        </p:spPr>
        <p:txBody>
          <a:bodyPr vert="vert270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600" spc="10" dirty="0">
                <a:latin typeface="Arial"/>
                <a:cs typeface="Arial"/>
              </a:rPr>
              <a:t>Voltage</a:t>
            </a:r>
            <a:r>
              <a:rPr sz="600" spc="-50" dirty="0">
                <a:latin typeface="Arial"/>
                <a:cs typeface="Arial"/>
              </a:rPr>
              <a:t> </a:t>
            </a:r>
            <a:r>
              <a:rPr sz="600" spc="10" dirty="0">
                <a:latin typeface="Arial"/>
                <a:cs typeface="Arial"/>
              </a:rPr>
              <a:t>(V)</a:t>
            </a:r>
            <a:endParaRPr sz="600">
              <a:latin typeface="Arial"/>
              <a:cs typeface="Arial"/>
            </a:endParaRPr>
          </a:p>
        </p:txBody>
      </p:sp>
      <p:sp>
        <p:nvSpPr>
          <p:cNvPr id="207" name="object 207"/>
          <p:cNvSpPr txBox="1"/>
          <p:nvPr/>
        </p:nvSpPr>
        <p:spPr>
          <a:xfrm>
            <a:off x="974546" y="16949455"/>
            <a:ext cx="1403985" cy="271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600075">
              <a:lnSpc>
                <a:spcPts val="440"/>
              </a:lnSpc>
              <a:spcBef>
                <a:spcPts val="125"/>
              </a:spcBef>
            </a:pPr>
            <a:r>
              <a:rPr sz="600" spc="10" dirty="0">
                <a:latin typeface="Arial"/>
                <a:cs typeface="Arial"/>
              </a:rPr>
              <a:t>Time</a:t>
            </a:r>
            <a:r>
              <a:rPr sz="600" dirty="0">
                <a:latin typeface="Arial"/>
                <a:cs typeface="Arial"/>
              </a:rPr>
              <a:t> </a:t>
            </a:r>
            <a:r>
              <a:rPr sz="600" spc="10" dirty="0">
                <a:latin typeface="Arial"/>
                <a:cs typeface="Arial"/>
              </a:rPr>
              <a:t>(ms)</a:t>
            </a:r>
            <a:endParaRPr sz="600">
              <a:latin typeface="Arial"/>
              <a:cs typeface="Arial"/>
            </a:endParaRPr>
          </a:p>
          <a:p>
            <a:pPr marL="12700">
              <a:lnSpc>
                <a:spcPts val="1460"/>
              </a:lnSpc>
            </a:pPr>
            <a:r>
              <a:rPr sz="1450" dirty="0">
                <a:latin typeface="Times New Roman"/>
                <a:cs typeface="Times New Roman"/>
              </a:rPr>
              <a:t>(a) Four-poles</a:t>
            </a:r>
            <a:r>
              <a:rPr sz="1450" spc="-60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grpSp>
        <p:nvGrpSpPr>
          <p:cNvPr id="208" name="object 208"/>
          <p:cNvGrpSpPr/>
          <p:nvPr/>
        </p:nvGrpSpPr>
        <p:grpSpPr>
          <a:xfrm>
            <a:off x="3291191" y="15143509"/>
            <a:ext cx="2173605" cy="1747520"/>
            <a:chOff x="3291191" y="15143509"/>
            <a:chExt cx="2173605" cy="1747520"/>
          </a:xfrm>
        </p:grpSpPr>
        <p:sp>
          <p:nvSpPr>
            <p:cNvPr id="209" name="object 209"/>
            <p:cNvSpPr/>
            <p:nvPr/>
          </p:nvSpPr>
          <p:spPr>
            <a:xfrm>
              <a:off x="3400589" y="1685063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3400589" y="1683722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3401160" y="1682964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3400589" y="1681699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3401160" y="1680941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3400589" y="1679676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3401160" y="1678917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3400589" y="1677652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3401160" y="1676894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3400589" y="1675629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3401160" y="1674871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3400589" y="1673606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3401160" y="1672848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3400589" y="1671583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3401160" y="1670825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3400589" y="1669560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3401160" y="1668801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3400589" y="1667536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3401160" y="1666778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3400589" y="1665513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3400589" y="1664173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3400589" y="1662832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3401160" y="1662074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3400589" y="1660809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3401160" y="1660051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3400589" y="1658786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3401160" y="1658028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3400589" y="1656763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3401160" y="1656005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3400589" y="1654739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3401160" y="1653981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3400589" y="1652716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3401160" y="1651958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3400589" y="1650693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3401160" y="1649935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3400589" y="1648670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3401160" y="1647912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3400589" y="1646647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3401160" y="1645888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3400589" y="16439663"/>
              <a:ext cx="1270" cy="13335"/>
            </a:xfrm>
            <a:custGeom>
              <a:avLst/>
              <a:gdLst/>
              <a:ahLst/>
              <a:cxnLst/>
              <a:rect l="l" t="t" r="r" b="b"/>
              <a:pathLst>
                <a:path w="1270" h="13334">
                  <a:moveTo>
                    <a:pt x="0" y="13149"/>
                  </a:moveTo>
                  <a:lnTo>
                    <a:pt x="1140" y="13149"/>
                  </a:lnTo>
                </a:path>
                <a:path w="1270" h="13334">
                  <a:moveTo>
                    <a:pt x="0" y="6574"/>
                  </a:moveTo>
                  <a:lnTo>
                    <a:pt x="1140" y="6574"/>
                  </a:lnTo>
                </a:path>
                <a:path w="1270" h="1333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3401160" y="1643208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3400589" y="1641943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3401160" y="1641184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3400589" y="1639919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3401160" y="1639161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3400589" y="1637896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3401160" y="1637138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3400589" y="1635873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3401160" y="1635115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258"/>
            <p:cNvSpPr/>
            <p:nvPr/>
          </p:nvSpPr>
          <p:spPr>
            <a:xfrm>
              <a:off x="3400589" y="1633850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259"/>
            <p:cNvSpPr/>
            <p:nvPr/>
          </p:nvSpPr>
          <p:spPr>
            <a:xfrm>
              <a:off x="3401160" y="1633092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3400589" y="1631827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3401160" y="1631068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" name="object 262"/>
            <p:cNvSpPr/>
            <p:nvPr/>
          </p:nvSpPr>
          <p:spPr>
            <a:xfrm>
              <a:off x="3400589" y="162980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3401160" y="1629045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3400589" y="162778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3401160" y="162702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3400589" y="1625757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267"/>
            <p:cNvSpPr/>
            <p:nvPr/>
          </p:nvSpPr>
          <p:spPr>
            <a:xfrm>
              <a:off x="3400589" y="1624417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268"/>
            <p:cNvSpPr/>
            <p:nvPr/>
          </p:nvSpPr>
          <p:spPr>
            <a:xfrm>
              <a:off x="3400589" y="1623076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3401160" y="1622318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3400589" y="1621053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3401160" y="1620295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3400589" y="1619030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3401160" y="1618272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3400589" y="1617006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3401160" y="1616248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3400589" y="161498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3401160" y="161422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3400589" y="161296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3401160" y="161220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3400589" y="161093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3401160" y="1610179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3400589" y="160891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3401160" y="160815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3400589" y="1606890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3401160" y="1606132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3400589" y="160486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3400589" y="160352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3400589" y="1602186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3401160" y="1601428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3400589" y="1600163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1" name="object 291"/>
            <p:cNvSpPr/>
            <p:nvPr/>
          </p:nvSpPr>
          <p:spPr>
            <a:xfrm>
              <a:off x="3401160" y="159940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2" name="object 292"/>
            <p:cNvSpPr/>
            <p:nvPr/>
          </p:nvSpPr>
          <p:spPr>
            <a:xfrm>
              <a:off x="3400589" y="1598140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3401160" y="1597382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4" name="object 294"/>
            <p:cNvSpPr/>
            <p:nvPr/>
          </p:nvSpPr>
          <p:spPr>
            <a:xfrm>
              <a:off x="3400589" y="159611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5" name="object 295"/>
            <p:cNvSpPr/>
            <p:nvPr/>
          </p:nvSpPr>
          <p:spPr>
            <a:xfrm>
              <a:off x="3401160" y="1595359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3400589" y="159409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3401160" y="159333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3400589" y="1592070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3401160" y="1591312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0" name="object 300"/>
            <p:cNvSpPr/>
            <p:nvPr/>
          </p:nvSpPr>
          <p:spPr>
            <a:xfrm>
              <a:off x="3400589" y="1590047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3401160" y="1589289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3400589" y="1588024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3401160" y="1587266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3400589" y="1586001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3401160" y="1585242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3400589" y="1583977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3400589" y="1582637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8" name="object 308"/>
            <p:cNvSpPr/>
            <p:nvPr/>
          </p:nvSpPr>
          <p:spPr>
            <a:xfrm>
              <a:off x="3400589" y="1581297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9" name="object 309"/>
            <p:cNvSpPr/>
            <p:nvPr/>
          </p:nvSpPr>
          <p:spPr>
            <a:xfrm>
              <a:off x="3401160" y="1580539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3400589" y="1579273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3401160" y="1578515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2" name="object 312"/>
            <p:cNvSpPr/>
            <p:nvPr/>
          </p:nvSpPr>
          <p:spPr>
            <a:xfrm>
              <a:off x="3400589" y="1577250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3" name="object 313"/>
            <p:cNvSpPr/>
            <p:nvPr/>
          </p:nvSpPr>
          <p:spPr>
            <a:xfrm>
              <a:off x="3401160" y="1576492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4" name="object 314"/>
            <p:cNvSpPr/>
            <p:nvPr/>
          </p:nvSpPr>
          <p:spPr>
            <a:xfrm>
              <a:off x="3400589" y="1575227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5" name="object 315"/>
            <p:cNvSpPr/>
            <p:nvPr/>
          </p:nvSpPr>
          <p:spPr>
            <a:xfrm>
              <a:off x="3401160" y="1574469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6" name="object 316"/>
            <p:cNvSpPr/>
            <p:nvPr/>
          </p:nvSpPr>
          <p:spPr>
            <a:xfrm>
              <a:off x="3400589" y="1573204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7" name="object 317"/>
            <p:cNvSpPr/>
            <p:nvPr/>
          </p:nvSpPr>
          <p:spPr>
            <a:xfrm>
              <a:off x="3401160" y="1572446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8" name="object 318"/>
            <p:cNvSpPr/>
            <p:nvPr/>
          </p:nvSpPr>
          <p:spPr>
            <a:xfrm>
              <a:off x="3400589" y="1571181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9" name="object 319"/>
            <p:cNvSpPr/>
            <p:nvPr/>
          </p:nvSpPr>
          <p:spPr>
            <a:xfrm>
              <a:off x="3401160" y="1570422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0" name="object 320"/>
            <p:cNvSpPr/>
            <p:nvPr/>
          </p:nvSpPr>
          <p:spPr>
            <a:xfrm>
              <a:off x="3400589" y="1569157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1" name="object 321"/>
            <p:cNvSpPr/>
            <p:nvPr/>
          </p:nvSpPr>
          <p:spPr>
            <a:xfrm>
              <a:off x="3401160" y="1568399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2" name="object 322"/>
            <p:cNvSpPr/>
            <p:nvPr/>
          </p:nvSpPr>
          <p:spPr>
            <a:xfrm>
              <a:off x="3400589" y="1567134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3" name="object 323"/>
            <p:cNvSpPr/>
            <p:nvPr/>
          </p:nvSpPr>
          <p:spPr>
            <a:xfrm>
              <a:off x="3401160" y="1566376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4" name="object 324"/>
            <p:cNvSpPr/>
            <p:nvPr/>
          </p:nvSpPr>
          <p:spPr>
            <a:xfrm>
              <a:off x="3400589" y="1565111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5" name="object 325"/>
            <p:cNvSpPr/>
            <p:nvPr/>
          </p:nvSpPr>
          <p:spPr>
            <a:xfrm>
              <a:off x="3401160" y="1564353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6" name="object 326"/>
            <p:cNvSpPr/>
            <p:nvPr/>
          </p:nvSpPr>
          <p:spPr>
            <a:xfrm>
              <a:off x="3400589" y="1563088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7" name="object 327"/>
            <p:cNvSpPr/>
            <p:nvPr/>
          </p:nvSpPr>
          <p:spPr>
            <a:xfrm>
              <a:off x="3400589" y="1561748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8" name="object 328"/>
            <p:cNvSpPr/>
            <p:nvPr/>
          </p:nvSpPr>
          <p:spPr>
            <a:xfrm>
              <a:off x="3400589" y="1560407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9" name="object 329"/>
            <p:cNvSpPr/>
            <p:nvPr/>
          </p:nvSpPr>
          <p:spPr>
            <a:xfrm>
              <a:off x="3401160" y="1559649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0" name="object 330"/>
            <p:cNvSpPr/>
            <p:nvPr/>
          </p:nvSpPr>
          <p:spPr>
            <a:xfrm>
              <a:off x="3400589" y="1558384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1" name="object 331"/>
            <p:cNvSpPr/>
            <p:nvPr/>
          </p:nvSpPr>
          <p:spPr>
            <a:xfrm>
              <a:off x="3401160" y="1557626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2" name="object 332"/>
            <p:cNvSpPr/>
            <p:nvPr/>
          </p:nvSpPr>
          <p:spPr>
            <a:xfrm>
              <a:off x="3400589" y="1556361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3" name="object 333"/>
            <p:cNvSpPr/>
            <p:nvPr/>
          </p:nvSpPr>
          <p:spPr>
            <a:xfrm>
              <a:off x="3401160" y="1555602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4" name="object 334"/>
            <p:cNvSpPr/>
            <p:nvPr/>
          </p:nvSpPr>
          <p:spPr>
            <a:xfrm>
              <a:off x="3400589" y="1554337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5" name="object 335"/>
            <p:cNvSpPr/>
            <p:nvPr/>
          </p:nvSpPr>
          <p:spPr>
            <a:xfrm>
              <a:off x="3401160" y="1553579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6" name="object 336"/>
            <p:cNvSpPr/>
            <p:nvPr/>
          </p:nvSpPr>
          <p:spPr>
            <a:xfrm>
              <a:off x="3400589" y="1552314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7" name="object 337"/>
            <p:cNvSpPr/>
            <p:nvPr/>
          </p:nvSpPr>
          <p:spPr>
            <a:xfrm>
              <a:off x="3401160" y="1551556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3400589" y="155024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9" name="object 339"/>
            <p:cNvSpPr/>
            <p:nvPr/>
          </p:nvSpPr>
          <p:spPr>
            <a:xfrm>
              <a:off x="3401160" y="154948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0" name="object 340"/>
            <p:cNvSpPr/>
            <p:nvPr/>
          </p:nvSpPr>
          <p:spPr>
            <a:xfrm>
              <a:off x="3400589" y="1548217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1" name="object 341"/>
            <p:cNvSpPr/>
            <p:nvPr/>
          </p:nvSpPr>
          <p:spPr>
            <a:xfrm>
              <a:off x="3401160" y="1547459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2" name="object 342"/>
            <p:cNvSpPr/>
            <p:nvPr/>
          </p:nvSpPr>
          <p:spPr>
            <a:xfrm>
              <a:off x="3400589" y="1546194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3" name="object 343"/>
            <p:cNvSpPr/>
            <p:nvPr/>
          </p:nvSpPr>
          <p:spPr>
            <a:xfrm>
              <a:off x="3401160" y="1545435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3400589" y="1544170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5" name="object 345"/>
            <p:cNvSpPr/>
            <p:nvPr/>
          </p:nvSpPr>
          <p:spPr>
            <a:xfrm>
              <a:off x="3401160" y="1543412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6" name="object 346"/>
            <p:cNvSpPr/>
            <p:nvPr/>
          </p:nvSpPr>
          <p:spPr>
            <a:xfrm>
              <a:off x="3400589" y="154214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7" name="object 347"/>
            <p:cNvSpPr/>
            <p:nvPr/>
          </p:nvSpPr>
          <p:spPr>
            <a:xfrm>
              <a:off x="3400589" y="1540807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8" name="object 348"/>
            <p:cNvSpPr/>
            <p:nvPr/>
          </p:nvSpPr>
          <p:spPr>
            <a:xfrm>
              <a:off x="3400589" y="1539466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9" name="object 349"/>
            <p:cNvSpPr/>
            <p:nvPr/>
          </p:nvSpPr>
          <p:spPr>
            <a:xfrm>
              <a:off x="3401160" y="1538708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0" name="object 350"/>
            <p:cNvSpPr/>
            <p:nvPr/>
          </p:nvSpPr>
          <p:spPr>
            <a:xfrm>
              <a:off x="3400589" y="153744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1" name="object 351"/>
            <p:cNvSpPr/>
            <p:nvPr/>
          </p:nvSpPr>
          <p:spPr>
            <a:xfrm>
              <a:off x="3401160" y="153668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2" name="object 352"/>
            <p:cNvSpPr/>
            <p:nvPr/>
          </p:nvSpPr>
          <p:spPr>
            <a:xfrm>
              <a:off x="3400589" y="153542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3" name="object 353"/>
            <p:cNvSpPr/>
            <p:nvPr/>
          </p:nvSpPr>
          <p:spPr>
            <a:xfrm>
              <a:off x="3401160" y="153466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4" name="object 354"/>
            <p:cNvSpPr/>
            <p:nvPr/>
          </p:nvSpPr>
          <p:spPr>
            <a:xfrm>
              <a:off x="3400589" y="153339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5" name="object 355"/>
            <p:cNvSpPr/>
            <p:nvPr/>
          </p:nvSpPr>
          <p:spPr>
            <a:xfrm>
              <a:off x="3401160" y="1532639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6" name="object 356"/>
            <p:cNvSpPr/>
            <p:nvPr/>
          </p:nvSpPr>
          <p:spPr>
            <a:xfrm>
              <a:off x="3400589" y="153137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7" name="object 357"/>
            <p:cNvSpPr/>
            <p:nvPr/>
          </p:nvSpPr>
          <p:spPr>
            <a:xfrm>
              <a:off x="3401160" y="153061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8" name="object 358"/>
            <p:cNvSpPr/>
            <p:nvPr/>
          </p:nvSpPr>
          <p:spPr>
            <a:xfrm>
              <a:off x="3400589" y="1529350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9" name="object 359"/>
            <p:cNvSpPr/>
            <p:nvPr/>
          </p:nvSpPr>
          <p:spPr>
            <a:xfrm>
              <a:off x="3401160" y="1528592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0" name="object 360"/>
            <p:cNvSpPr/>
            <p:nvPr/>
          </p:nvSpPr>
          <p:spPr>
            <a:xfrm>
              <a:off x="3400589" y="152732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1" name="object 361"/>
            <p:cNvSpPr/>
            <p:nvPr/>
          </p:nvSpPr>
          <p:spPr>
            <a:xfrm>
              <a:off x="3401160" y="1526569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2" name="object 362"/>
            <p:cNvSpPr/>
            <p:nvPr/>
          </p:nvSpPr>
          <p:spPr>
            <a:xfrm>
              <a:off x="3400589" y="1525304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3" name="object 363"/>
            <p:cNvSpPr/>
            <p:nvPr/>
          </p:nvSpPr>
          <p:spPr>
            <a:xfrm>
              <a:off x="3401160" y="1524546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4" name="object 364"/>
            <p:cNvSpPr/>
            <p:nvPr/>
          </p:nvSpPr>
          <p:spPr>
            <a:xfrm>
              <a:off x="3400589" y="1523281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5" name="object 365"/>
            <p:cNvSpPr/>
            <p:nvPr/>
          </p:nvSpPr>
          <p:spPr>
            <a:xfrm>
              <a:off x="3400589" y="1521941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6" name="object 366"/>
            <p:cNvSpPr/>
            <p:nvPr/>
          </p:nvSpPr>
          <p:spPr>
            <a:xfrm>
              <a:off x="3400589" y="1520600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7" name="object 367"/>
            <p:cNvSpPr/>
            <p:nvPr/>
          </p:nvSpPr>
          <p:spPr>
            <a:xfrm>
              <a:off x="3401160" y="1519842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8" name="object 368"/>
            <p:cNvSpPr/>
            <p:nvPr/>
          </p:nvSpPr>
          <p:spPr>
            <a:xfrm>
              <a:off x="3400589" y="151857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9" name="object 369"/>
            <p:cNvSpPr/>
            <p:nvPr/>
          </p:nvSpPr>
          <p:spPr>
            <a:xfrm>
              <a:off x="3400589" y="15178947"/>
              <a:ext cx="155575" cy="1678939"/>
            </a:xfrm>
            <a:custGeom>
              <a:avLst/>
              <a:gdLst/>
              <a:ahLst/>
              <a:cxnLst/>
              <a:rect l="l" t="t" r="r" b="b"/>
              <a:pathLst>
                <a:path w="155575" h="1678940">
                  <a:moveTo>
                    <a:pt x="0" y="0"/>
                  </a:moveTo>
                  <a:lnTo>
                    <a:pt x="1140" y="0"/>
                  </a:lnTo>
                </a:path>
                <a:path w="155575" h="1678940">
                  <a:moveTo>
                    <a:pt x="154319" y="1678389"/>
                  </a:moveTo>
                  <a:lnTo>
                    <a:pt x="155459" y="1678389"/>
                  </a:lnTo>
                </a:path>
                <a:path w="155575" h="1678940">
                  <a:moveTo>
                    <a:pt x="154319" y="1671814"/>
                  </a:moveTo>
                  <a:lnTo>
                    <a:pt x="155459" y="1671814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0" name="object 370"/>
            <p:cNvSpPr/>
            <p:nvPr/>
          </p:nvSpPr>
          <p:spPr>
            <a:xfrm>
              <a:off x="3554908" y="1683735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1" name="object 371"/>
            <p:cNvSpPr/>
            <p:nvPr/>
          </p:nvSpPr>
          <p:spPr>
            <a:xfrm>
              <a:off x="3555479" y="1682977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2" name="object 372"/>
            <p:cNvSpPr/>
            <p:nvPr/>
          </p:nvSpPr>
          <p:spPr>
            <a:xfrm>
              <a:off x="3554908" y="1681712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3" name="object 373"/>
            <p:cNvSpPr/>
            <p:nvPr/>
          </p:nvSpPr>
          <p:spPr>
            <a:xfrm>
              <a:off x="3555479" y="1680954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4" name="object 374"/>
            <p:cNvSpPr/>
            <p:nvPr/>
          </p:nvSpPr>
          <p:spPr>
            <a:xfrm>
              <a:off x="3554908" y="1679689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5" name="object 375"/>
            <p:cNvSpPr/>
            <p:nvPr/>
          </p:nvSpPr>
          <p:spPr>
            <a:xfrm>
              <a:off x="3555479" y="1678930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6" name="object 376"/>
            <p:cNvSpPr/>
            <p:nvPr/>
          </p:nvSpPr>
          <p:spPr>
            <a:xfrm>
              <a:off x="3554908" y="1677665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7" name="object 377"/>
            <p:cNvSpPr/>
            <p:nvPr/>
          </p:nvSpPr>
          <p:spPr>
            <a:xfrm>
              <a:off x="3555479" y="1676907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8" name="object 378"/>
            <p:cNvSpPr/>
            <p:nvPr/>
          </p:nvSpPr>
          <p:spPr>
            <a:xfrm>
              <a:off x="3554908" y="1675642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9" name="object 379"/>
            <p:cNvSpPr/>
            <p:nvPr/>
          </p:nvSpPr>
          <p:spPr>
            <a:xfrm>
              <a:off x="3555479" y="1674884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0" name="object 380"/>
            <p:cNvSpPr/>
            <p:nvPr/>
          </p:nvSpPr>
          <p:spPr>
            <a:xfrm>
              <a:off x="3554908" y="1673619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1" name="object 381"/>
            <p:cNvSpPr/>
            <p:nvPr/>
          </p:nvSpPr>
          <p:spPr>
            <a:xfrm>
              <a:off x="3555479" y="1672861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2" name="object 382"/>
            <p:cNvSpPr/>
            <p:nvPr/>
          </p:nvSpPr>
          <p:spPr>
            <a:xfrm>
              <a:off x="3554908" y="1671596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3" name="object 383"/>
            <p:cNvSpPr/>
            <p:nvPr/>
          </p:nvSpPr>
          <p:spPr>
            <a:xfrm>
              <a:off x="3555479" y="1670837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3554908" y="1669572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3555479" y="1668814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6" name="object 386"/>
            <p:cNvSpPr/>
            <p:nvPr/>
          </p:nvSpPr>
          <p:spPr>
            <a:xfrm>
              <a:off x="3554908" y="1667549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7" name="object 387"/>
            <p:cNvSpPr/>
            <p:nvPr/>
          </p:nvSpPr>
          <p:spPr>
            <a:xfrm>
              <a:off x="3555479" y="1666791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8" name="object 388"/>
            <p:cNvSpPr/>
            <p:nvPr/>
          </p:nvSpPr>
          <p:spPr>
            <a:xfrm>
              <a:off x="3554908" y="1665526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9" name="object 389"/>
            <p:cNvSpPr/>
            <p:nvPr/>
          </p:nvSpPr>
          <p:spPr>
            <a:xfrm>
              <a:off x="3554908" y="1664186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0" name="object 390"/>
            <p:cNvSpPr/>
            <p:nvPr/>
          </p:nvSpPr>
          <p:spPr>
            <a:xfrm>
              <a:off x="3554908" y="1662845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1" name="object 391"/>
            <p:cNvSpPr/>
            <p:nvPr/>
          </p:nvSpPr>
          <p:spPr>
            <a:xfrm>
              <a:off x="3555479" y="1662087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2" name="object 392"/>
            <p:cNvSpPr/>
            <p:nvPr/>
          </p:nvSpPr>
          <p:spPr>
            <a:xfrm>
              <a:off x="3554908" y="1660822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3" name="object 393"/>
            <p:cNvSpPr/>
            <p:nvPr/>
          </p:nvSpPr>
          <p:spPr>
            <a:xfrm>
              <a:off x="3555479" y="1660064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3554908" y="1658799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5" name="object 395"/>
            <p:cNvSpPr/>
            <p:nvPr/>
          </p:nvSpPr>
          <p:spPr>
            <a:xfrm>
              <a:off x="3555479" y="1658041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6" name="object 396"/>
            <p:cNvSpPr/>
            <p:nvPr/>
          </p:nvSpPr>
          <p:spPr>
            <a:xfrm>
              <a:off x="3554908" y="1656776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7" name="object 397"/>
            <p:cNvSpPr/>
            <p:nvPr/>
          </p:nvSpPr>
          <p:spPr>
            <a:xfrm>
              <a:off x="3555479" y="1656017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8" name="object 398"/>
            <p:cNvSpPr/>
            <p:nvPr/>
          </p:nvSpPr>
          <p:spPr>
            <a:xfrm>
              <a:off x="3554908" y="1654752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9" name="object 399"/>
            <p:cNvSpPr/>
            <p:nvPr/>
          </p:nvSpPr>
          <p:spPr>
            <a:xfrm>
              <a:off x="3555479" y="1653994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0" name="object 400"/>
            <p:cNvSpPr/>
            <p:nvPr/>
          </p:nvSpPr>
          <p:spPr>
            <a:xfrm>
              <a:off x="3554908" y="1652729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1" name="object 401"/>
            <p:cNvSpPr/>
            <p:nvPr/>
          </p:nvSpPr>
          <p:spPr>
            <a:xfrm>
              <a:off x="3555479" y="1651971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3554908" y="1650706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3" name="object 403"/>
            <p:cNvSpPr/>
            <p:nvPr/>
          </p:nvSpPr>
          <p:spPr>
            <a:xfrm>
              <a:off x="3555479" y="1649948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3554908" y="1648683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3555479" y="1647925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6" name="object 406"/>
            <p:cNvSpPr/>
            <p:nvPr/>
          </p:nvSpPr>
          <p:spPr>
            <a:xfrm>
              <a:off x="3554908" y="1646659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7" name="object 407"/>
            <p:cNvSpPr/>
            <p:nvPr/>
          </p:nvSpPr>
          <p:spPr>
            <a:xfrm>
              <a:off x="3555479" y="1645901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8" name="object 408"/>
            <p:cNvSpPr/>
            <p:nvPr/>
          </p:nvSpPr>
          <p:spPr>
            <a:xfrm>
              <a:off x="3554908" y="16439792"/>
              <a:ext cx="1270" cy="13335"/>
            </a:xfrm>
            <a:custGeom>
              <a:avLst/>
              <a:gdLst/>
              <a:ahLst/>
              <a:cxnLst/>
              <a:rect l="l" t="t" r="r" b="b"/>
              <a:pathLst>
                <a:path w="1270" h="13334">
                  <a:moveTo>
                    <a:pt x="0" y="13149"/>
                  </a:moveTo>
                  <a:lnTo>
                    <a:pt x="1140" y="13149"/>
                  </a:lnTo>
                </a:path>
                <a:path w="1270" h="13334">
                  <a:moveTo>
                    <a:pt x="0" y="6574"/>
                  </a:moveTo>
                  <a:lnTo>
                    <a:pt x="1140" y="6574"/>
                  </a:lnTo>
                </a:path>
                <a:path w="1270" h="1333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9" name="object 409"/>
            <p:cNvSpPr/>
            <p:nvPr/>
          </p:nvSpPr>
          <p:spPr>
            <a:xfrm>
              <a:off x="3555479" y="1643221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3554908" y="1641956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1" name="object 411"/>
            <p:cNvSpPr/>
            <p:nvPr/>
          </p:nvSpPr>
          <p:spPr>
            <a:xfrm>
              <a:off x="3555479" y="1641197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2" name="object 412"/>
            <p:cNvSpPr/>
            <p:nvPr/>
          </p:nvSpPr>
          <p:spPr>
            <a:xfrm>
              <a:off x="3554908" y="1639932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3555479" y="1639174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4" name="object 414"/>
            <p:cNvSpPr/>
            <p:nvPr/>
          </p:nvSpPr>
          <p:spPr>
            <a:xfrm>
              <a:off x="3554908" y="1637909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3555479" y="1637151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3554908" y="1635886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3555479" y="1635128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3554908" y="1633863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3555479" y="1633104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3554908" y="1631839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1" name="object 421"/>
            <p:cNvSpPr/>
            <p:nvPr/>
          </p:nvSpPr>
          <p:spPr>
            <a:xfrm>
              <a:off x="3555479" y="1631081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3554908" y="1629816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3555479" y="1629058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4" name="object 424"/>
            <p:cNvSpPr/>
            <p:nvPr/>
          </p:nvSpPr>
          <p:spPr>
            <a:xfrm>
              <a:off x="3554908" y="1627793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3555479" y="1627035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3554908" y="1625770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3554908" y="1624430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3554908" y="1623089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9" name="object 429"/>
            <p:cNvSpPr/>
            <p:nvPr/>
          </p:nvSpPr>
          <p:spPr>
            <a:xfrm>
              <a:off x="3555479" y="1622331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0" name="object 430"/>
            <p:cNvSpPr/>
            <p:nvPr/>
          </p:nvSpPr>
          <p:spPr>
            <a:xfrm>
              <a:off x="3554908" y="1621066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1" name="object 431"/>
            <p:cNvSpPr/>
            <p:nvPr/>
          </p:nvSpPr>
          <p:spPr>
            <a:xfrm>
              <a:off x="3555479" y="1620308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2" name="object 432"/>
            <p:cNvSpPr/>
            <p:nvPr/>
          </p:nvSpPr>
          <p:spPr>
            <a:xfrm>
              <a:off x="3554908" y="1619043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3" name="object 433"/>
            <p:cNvSpPr/>
            <p:nvPr/>
          </p:nvSpPr>
          <p:spPr>
            <a:xfrm>
              <a:off x="3555479" y="1618284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3554908" y="1617019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3555479" y="1616261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3554908" y="1614996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3555479" y="1614238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8" name="object 438"/>
            <p:cNvSpPr/>
            <p:nvPr/>
          </p:nvSpPr>
          <p:spPr>
            <a:xfrm>
              <a:off x="3554908" y="1612973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9" name="object 439"/>
            <p:cNvSpPr/>
            <p:nvPr/>
          </p:nvSpPr>
          <p:spPr>
            <a:xfrm>
              <a:off x="3555479" y="1612215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3554908" y="1610950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1" name="object 441"/>
            <p:cNvSpPr/>
            <p:nvPr/>
          </p:nvSpPr>
          <p:spPr>
            <a:xfrm>
              <a:off x="3555479" y="1610192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2" name="object 442"/>
            <p:cNvSpPr/>
            <p:nvPr/>
          </p:nvSpPr>
          <p:spPr>
            <a:xfrm>
              <a:off x="3554908" y="1608926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3555479" y="1608168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3554908" y="160690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3555479" y="160614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3554908" y="160488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7" name="object 447"/>
            <p:cNvSpPr/>
            <p:nvPr/>
          </p:nvSpPr>
          <p:spPr>
            <a:xfrm>
              <a:off x="3554908" y="1603540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8" name="object 448"/>
            <p:cNvSpPr/>
            <p:nvPr/>
          </p:nvSpPr>
          <p:spPr>
            <a:xfrm>
              <a:off x="3554908" y="1602199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3555479" y="1601441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0" name="object 450"/>
            <p:cNvSpPr/>
            <p:nvPr/>
          </p:nvSpPr>
          <p:spPr>
            <a:xfrm>
              <a:off x="3554908" y="1600176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1" name="object 451"/>
            <p:cNvSpPr/>
            <p:nvPr/>
          </p:nvSpPr>
          <p:spPr>
            <a:xfrm>
              <a:off x="3555479" y="1599418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2" name="object 452"/>
            <p:cNvSpPr/>
            <p:nvPr/>
          </p:nvSpPr>
          <p:spPr>
            <a:xfrm>
              <a:off x="3554908" y="1598153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3" name="object 453"/>
            <p:cNvSpPr/>
            <p:nvPr/>
          </p:nvSpPr>
          <p:spPr>
            <a:xfrm>
              <a:off x="3555479" y="1597395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4" name="object 454"/>
            <p:cNvSpPr/>
            <p:nvPr/>
          </p:nvSpPr>
          <p:spPr>
            <a:xfrm>
              <a:off x="3554908" y="1596130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3555479" y="1595371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6" name="object 456"/>
            <p:cNvSpPr/>
            <p:nvPr/>
          </p:nvSpPr>
          <p:spPr>
            <a:xfrm>
              <a:off x="3554908" y="1594106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7" name="object 457"/>
            <p:cNvSpPr/>
            <p:nvPr/>
          </p:nvSpPr>
          <p:spPr>
            <a:xfrm>
              <a:off x="3555479" y="1593348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8" name="object 458"/>
            <p:cNvSpPr/>
            <p:nvPr/>
          </p:nvSpPr>
          <p:spPr>
            <a:xfrm>
              <a:off x="3554908" y="1592083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9" name="object 459"/>
            <p:cNvSpPr/>
            <p:nvPr/>
          </p:nvSpPr>
          <p:spPr>
            <a:xfrm>
              <a:off x="3555479" y="159132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0" name="object 460"/>
            <p:cNvSpPr/>
            <p:nvPr/>
          </p:nvSpPr>
          <p:spPr>
            <a:xfrm>
              <a:off x="3554908" y="1590060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3555479" y="158930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2" name="object 462"/>
            <p:cNvSpPr/>
            <p:nvPr/>
          </p:nvSpPr>
          <p:spPr>
            <a:xfrm>
              <a:off x="3554908" y="158803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3" name="object 463"/>
            <p:cNvSpPr/>
            <p:nvPr/>
          </p:nvSpPr>
          <p:spPr>
            <a:xfrm>
              <a:off x="3555479" y="1587279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4" name="object 464"/>
            <p:cNvSpPr/>
            <p:nvPr/>
          </p:nvSpPr>
          <p:spPr>
            <a:xfrm>
              <a:off x="3554908" y="158601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5" name="object 465"/>
            <p:cNvSpPr/>
            <p:nvPr/>
          </p:nvSpPr>
          <p:spPr>
            <a:xfrm>
              <a:off x="3555479" y="158525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6" name="object 466"/>
            <p:cNvSpPr/>
            <p:nvPr/>
          </p:nvSpPr>
          <p:spPr>
            <a:xfrm>
              <a:off x="3554908" y="1583940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3554908" y="1582600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8" name="object 468"/>
            <p:cNvSpPr/>
            <p:nvPr/>
          </p:nvSpPr>
          <p:spPr>
            <a:xfrm>
              <a:off x="3554908" y="1581259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9" name="object 469"/>
            <p:cNvSpPr/>
            <p:nvPr/>
          </p:nvSpPr>
          <p:spPr>
            <a:xfrm>
              <a:off x="3555479" y="1580501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3554908" y="1579236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1" name="object 471"/>
            <p:cNvSpPr/>
            <p:nvPr/>
          </p:nvSpPr>
          <p:spPr>
            <a:xfrm>
              <a:off x="3555479" y="1578477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2" name="object 472"/>
            <p:cNvSpPr/>
            <p:nvPr/>
          </p:nvSpPr>
          <p:spPr>
            <a:xfrm>
              <a:off x="3554908" y="1577212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3555479" y="1576454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4" name="object 474"/>
            <p:cNvSpPr/>
            <p:nvPr/>
          </p:nvSpPr>
          <p:spPr>
            <a:xfrm>
              <a:off x="3554908" y="1575189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3555479" y="1574431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3554908" y="1573166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7" name="object 477"/>
            <p:cNvSpPr/>
            <p:nvPr/>
          </p:nvSpPr>
          <p:spPr>
            <a:xfrm>
              <a:off x="3555479" y="1572408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3554908" y="1571143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3555479" y="1570385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0" name="object 480"/>
            <p:cNvSpPr/>
            <p:nvPr/>
          </p:nvSpPr>
          <p:spPr>
            <a:xfrm>
              <a:off x="3554908" y="1569119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1" name="object 481"/>
            <p:cNvSpPr/>
            <p:nvPr/>
          </p:nvSpPr>
          <p:spPr>
            <a:xfrm>
              <a:off x="3555479" y="1568361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3554908" y="1567096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3555479" y="1566338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3554908" y="1565073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3555479" y="1564315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6" name="object 486"/>
            <p:cNvSpPr/>
            <p:nvPr/>
          </p:nvSpPr>
          <p:spPr>
            <a:xfrm>
              <a:off x="3554908" y="1563050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7" name="object 487"/>
            <p:cNvSpPr/>
            <p:nvPr/>
          </p:nvSpPr>
          <p:spPr>
            <a:xfrm>
              <a:off x="3554908" y="1561710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3554908" y="1560369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9" name="object 489"/>
            <p:cNvSpPr/>
            <p:nvPr/>
          </p:nvSpPr>
          <p:spPr>
            <a:xfrm>
              <a:off x="3555479" y="1559611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0" name="object 490"/>
            <p:cNvSpPr/>
            <p:nvPr/>
          </p:nvSpPr>
          <p:spPr>
            <a:xfrm>
              <a:off x="3554908" y="1558346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3555479" y="1557588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2" name="object 492"/>
            <p:cNvSpPr/>
            <p:nvPr/>
          </p:nvSpPr>
          <p:spPr>
            <a:xfrm>
              <a:off x="3554908" y="1556323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3" name="object 493"/>
            <p:cNvSpPr/>
            <p:nvPr/>
          </p:nvSpPr>
          <p:spPr>
            <a:xfrm>
              <a:off x="3555479" y="1555564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3554908" y="1554299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3555479" y="1553541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3554908" y="1552276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3555479" y="1551518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3554908" y="1550253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3555479" y="1549495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3554908" y="1548230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3555479" y="1547472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3554908" y="1546207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3555479" y="1545448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3554908" y="154418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3555479" y="1543425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3554908" y="154216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3554908" y="1540820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3554908" y="1539479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3555479" y="1538721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3554908" y="1537456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3555479" y="1536698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3554908" y="1535433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3555479" y="1534675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3554908" y="1533410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3555479" y="1532652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3554908" y="1531386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3555479" y="1530628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3554908" y="152936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3555479" y="152860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3554908" y="152734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3555479" y="152658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3554908" y="152531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3555479" y="1524559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3554908" y="152329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3554908" y="1521954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3554908" y="1520613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3555479" y="1519855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8" name="object 528"/>
            <p:cNvSpPr/>
            <p:nvPr/>
          </p:nvSpPr>
          <p:spPr>
            <a:xfrm>
              <a:off x="3554908" y="1518590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9" name="object 529"/>
            <p:cNvSpPr/>
            <p:nvPr/>
          </p:nvSpPr>
          <p:spPr>
            <a:xfrm>
              <a:off x="3554908" y="15179077"/>
              <a:ext cx="522605" cy="1678939"/>
            </a:xfrm>
            <a:custGeom>
              <a:avLst/>
              <a:gdLst/>
              <a:ahLst/>
              <a:cxnLst/>
              <a:rect l="l" t="t" r="r" b="b"/>
              <a:pathLst>
                <a:path w="522604" h="1678940">
                  <a:moveTo>
                    <a:pt x="0" y="0"/>
                  </a:moveTo>
                  <a:lnTo>
                    <a:pt x="1140" y="0"/>
                  </a:lnTo>
                </a:path>
                <a:path w="522604" h="1678940">
                  <a:moveTo>
                    <a:pt x="521151" y="1678389"/>
                  </a:moveTo>
                  <a:lnTo>
                    <a:pt x="522291" y="1678389"/>
                  </a:lnTo>
                </a:path>
                <a:path w="522604" h="1678940">
                  <a:moveTo>
                    <a:pt x="521151" y="1671814"/>
                  </a:moveTo>
                  <a:lnTo>
                    <a:pt x="522291" y="1671814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4076060" y="1683748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4076630" y="1682990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4076060" y="1681725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4076630" y="1680967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4076060" y="1679701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4076630" y="1678943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4076060" y="1677678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4076630" y="1676920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4076060" y="1675655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4076630" y="1674897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4076060" y="1673632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4076630" y="1672874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4076060" y="1671609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4076630" y="1670850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4076060" y="1669585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4076630" y="1668827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4076060" y="1667562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4076630" y="1666804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4076060" y="1665539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4076060" y="1664199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4076060" y="1662858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4076630" y="1662100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4076060" y="1660835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4076630" y="1660077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4076060" y="1658812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4076630" y="1658054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4076060" y="1656789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4076630" y="1656030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4076060" y="1654765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4076630" y="1654007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4076060" y="1652742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4076630" y="1651984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4076060" y="1650719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4076630" y="1649961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4" name="object 564"/>
            <p:cNvSpPr/>
            <p:nvPr/>
          </p:nvSpPr>
          <p:spPr>
            <a:xfrm>
              <a:off x="4076060" y="1648696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5" name="object 565"/>
            <p:cNvSpPr/>
            <p:nvPr/>
          </p:nvSpPr>
          <p:spPr>
            <a:xfrm>
              <a:off x="4076630" y="1647937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4076060" y="1646672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7" name="object 567"/>
            <p:cNvSpPr/>
            <p:nvPr/>
          </p:nvSpPr>
          <p:spPr>
            <a:xfrm>
              <a:off x="4076630" y="1645914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8" name="object 568"/>
            <p:cNvSpPr/>
            <p:nvPr/>
          </p:nvSpPr>
          <p:spPr>
            <a:xfrm>
              <a:off x="4076060" y="16439921"/>
              <a:ext cx="1270" cy="13335"/>
            </a:xfrm>
            <a:custGeom>
              <a:avLst/>
              <a:gdLst/>
              <a:ahLst/>
              <a:cxnLst/>
              <a:rect l="l" t="t" r="r" b="b"/>
              <a:pathLst>
                <a:path w="1270" h="13334">
                  <a:moveTo>
                    <a:pt x="0" y="13149"/>
                  </a:moveTo>
                  <a:lnTo>
                    <a:pt x="1140" y="13149"/>
                  </a:lnTo>
                </a:path>
                <a:path w="1270" h="13334">
                  <a:moveTo>
                    <a:pt x="0" y="6574"/>
                  </a:moveTo>
                  <a:lnTo>
                    <a:pt x="1140" y="6574"/>
                  </a:lnTo>
                </a:path>
                <a:path w="1270" h="1333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4076630" y="1643234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0" name="object 570"/>
            <p:cNvSpPr/>
            <p:nvPr/>
          </p:nvSpPr>
          <p:spPr>
            <a:xfrm>
              <a:off x="4076060" y="1641968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1" name="object 571"/>
            <p:cNvSpPr/>
            <p:nvPr/>
          </p:nvSpPr>
          <p:spPr>
            <a:xfrm>
              <a:off x="4076630" y="1641210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4076060" y="1639945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3" name="object 573"/>
            <p:cNvSpPr/>
            <p:nvPr/>
          </p:nvSpPr>
          <p:spPr>
            <a:xfrm>
              <a:off x="4076630" y="1639187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4" name="object 574"/>
            <p:cNvSpPr/>
            <p:nvPr/>
          </p:nvSpPr>
          <p:spPr>
            <a:xfrm>
              <a:off x="4076060" y="1637922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4076630" y="1637164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6" name="object 576"/>
            <p:cNvSpPr/>
            <p:nvPr/>
          </p:nvSpPr>
          <p:spPr>
            <a:xfrm>
              <a:off x="4076060" y="1635899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7" name="object 577"/>
            <p:cNvSpPr/>
            <p:nvPr/>
          </p:nvSpPr>
          <p:spPr>
            <a:xfrm>
              <a:off x="4076630" y="1635141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4076060" y="1633876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9" name="object 579"/>
            <p:cNvSpPr/>
            <p:nvPr/>
          </p:nvSpPr>
          <p:spPr>
            <a:xfrm>
              <a:off x="4076630" y="1633117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0" name="object 580"/>
            <p:cNvSpPr/>
            <p:nvPr/>
          </p:nvSpPr>
          <p:spPr>
            <a:xfrm>
              <a:off x="4076060" y="1631852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4076630" y="1631094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2" name="object 582"/>
            <p:cNvSpPr/>
            <p:nvPr/>
          </p:nvSpPr>
          <p:spPr>
            <a:xfrm>
              <a:off x="4076060" y="1629829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3" name="object 583"/>
            <p:cNvSpPr/>
            <p:nvPr/>
          </p:nvSpPr>
          <p:spPr>
            <a:xfrm>
              <a:off x="4076630" y="1629071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4" name="object 584"/>
            <p:cNvSpPr/>
            <p:nvPr/>
          </p:nvSpPr>
          <p:spPr>
            <a:xfrm>
              <a:off x="4076060" y="1627806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5" name="object 585"/>
            <p:cNvSpPr/>
            <p:nvPr/>
          </p:nvSpPr>
          <p:spPr>
            <a:xfrm>
              <a:off x="4076630" y="1627048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6" name="object 586"/>
            <p:cNvSpPr/>
            <p:nvPr/>
          </p:nvSpPr>
          <p:spPr>
            <a:xfrm>
              <a:off x="4076060" y="1625783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7" name="object 587"/>
            <p:cNvSpPr/>
            <p:nvPr/>
          </p:nvSpPr>
          <p:spPr>
            <a:xfrm>
              <a:off x="4076060" y="1624443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8" name="object 588"/>
            <p:cNvSpPr/>
            <p:nvPr/>
          </p:nvSpPr>
          <p:spPr>
            <a:xfrm>
              <a:off x="4076060" y="1623102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9" name="object 589"/>
            <p:cNvSpPr/>
            <p:nvPr/>
          </p:nvSpPr>
          <p:spPr>
            <a:xfrm>
              <a:off x="4076630" y="1622344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0" name="object 590"/>
            <p:cNvSpPr/>
            <p:nvPr/>
          </p:nvSpPr>
          <p:spPr>
            <a:xfrm>
              <a:off x="4076060" y="1621079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1" name="object 591"/>
            <p:cNvSpPr/>
            <p:nvPr/>
          </p:nvSpPr>
          <p:spPr>
            <a:xfrm>
              <a:off x="4076630" y="1620321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2" name="object 592"/>
            <p:cNvSpPr/>
            <p:nvPr/>
          </p:nvSpPr>
          <p:spPr>
            <a:xfrm>
              <a:off x="4076060" y="1619056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3" name="object 593"/>
            <p:cNvSpPr/>
            <p:nvPr/>
          </p:nvSpPr>
          <p:spPr>
            <a:xfrm>
              <a:off x="4076638" y="1618246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4" name="object 594"/>
            <p:cNvSpPr/>
            <p:nvPr/>
          </p:nvSpPr>
          <p:spPr>
            <a:xfrm>
              <a:off x="4076068" y="1616981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5" name="object 595"/>
            <p:cNvSpPr/>
            <p:nvPr/>
          </p:nvSpPr>
          <p:spPr>
            <a:xfrm>
              <a:off x="4076638" y="1616222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6" name="object 596"/>
            <p:cNvSpPr/>
            <p:nvPr/>
          </p:nvSpPr>
          <p:spPr>
            <a:xfrm>
              <a:off x="4076068" y="1614957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7" name="object 597"/>
            <p:cNvSpPr/>
            <p:nvPr/>
          </p:nvSpPr>
          <p:spPr>
            <a:xfrm>
              <a:off x="4076638" y="1614199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8" name="object 598"/>
            <p:cNvSpPr/>
            <p:nvPr/>
          </p:nvSpPr>
          <p:spPr>
            <a:xfrm>
              <a:off x="4076068" y="1612934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9" name="object 599"/>
            <p:cNvSpPr/>
            <p:nvPr/>
          </p:nvSpPr>
          <p:spPr>
            <a:xfrm>
              <a:off x="4076638" y="1612176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0" name="object 600"/>
            <p:cNvSpPr/>
            <p:nvPr/>
          </p:nvSpPr>
          <p:spPr>
            <a:xfrm>
              <a:off x="4076068" y="1610911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1" name="object 601"/>
            <p:cNvSpPr/>
            <p:nvPr/>
          </p:nvSpPr>
          <p:spPr>
            <a:xfrm>
              <a:off x="4076638" y="1610153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2" name="object 602"/>
            <p:cNvSpPr/>
            <p:nvPr/>
          </p:nvSpPr>
          <p:spPr>
            <a:xfrm>
              <a:off x="4076068" y="1608888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3" name="object 603"/>
            <p:cNvSpPr/>
            <p:nvPr/>
          </p:nvSpPr>
          <p:spPr>
            <a:xfrm>
              <a:off x="4076638" y="1608130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4" name="object 604"/>
            <p:cNvSpPr/>
            <p:nvPr/>
          </p:nvSpPr>
          <p:spPr>
            <a:xfrm>
              <a:off x="4076068" y="1606865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5" name="object 605"/>
            <p:cNvSpPr/>
            <p:nvPr/>
          </p:nvSpPr>
          <p:spPr>
            <a:xfrm>
              <a:off x="4076638" y="1606106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6" name="object 606"/>
            <p:cNvSpPr/>
            <p:nvPr/>
          </p:nvSpPr>
          <p:spPr>
            <a:xfrm>
              <a:off x="4076068" y="1604841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7" name="object 607"/>
            <p:cNvSpPr/>
            <p:nvPr/>
          </p:nvSpPr>
          <p:spPr>
            <a:xfrm>
              <a:off x="4076068" y="1603501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8" name="object 608"/>
            <p:cNvSpPr/>
            <p:nvPr/>
          </p:nvSpPr>
          <p:spPr>
            <a:xfrm>
              <a:off x="4076068" y="1602161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9" name="object 609"/>
            <p:cNvSpPr/>
            <p:nvPr/>
          </p:nvSpPr>
          <p:spPr>
            <a:xfrm>
              <a:off x="4076638" y="1601402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0" name="object 610"/>
            <p:cNvSpPr/>
            <p:nvPr/>
          </p:nvSpPr>
          <p:spPr>
            <a:xfrm>
              <a:off x="4076068" y="1600137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1" name="object 611"/>
            <p:cNvSpPr/>
            <p:nvPr/>
          </p:nvSpPr>
          <p:spPr>
            <a:xfrm>
              <a:off x="4076638" y="1599379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2" name="object 612"/>
            <p:cNvSpPr/>
            <p:nvPr/>
          </p:nvSpPr>
          <p:spPr>
            <a:xfrm>
              <a:off x="4076068" y="1598114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3" name="object 613"/>
            <p:cNvSpPr/>
            <p:nvPr/>
          </p:nvSpPr>
          <p:spPr>
            <a:xfrm>
              <a:off x="4076638" y="1597356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4" name="object 614"/>
            <p:cNvSpPr/>
            <p:nvPr/>
          </p:nvSpPr>
          <p:spPr>
            <a:xfrm>
              <a:off x="4076068" y="1596091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5" name="object 615"/>
            <p:cNvSpPr/>
            <p:nvPr/>
          </p:nvSpPr>
          <p:spPr>
            <a:xfrm>
              <a:off x="4076638" y="1595333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6" name="object 616"/>
            <p:cNvSpPr/>
            <p:nvPr/>
          </p:nvSpPr>
          <p:spPr>
            <a:xfrm>
              <a:off x="4076068" y="1594068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7" name="object 617"/>
            <p:cNvSpPr/>
            <p:nvPr/>
          </p:nvSpPr>
          <p:spPr>
            <a:xfrm>
              <a:off x="4076638" y="1593310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8" name="object 618"/>
            <p:cNvSpPr/>
            <p:nvPr/>
          </p:nvSpPr>
          <p:spPr>
            <a:xfrm>
              <a:off x="4076068" y="1592044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9" name="object 619"/>
            <p:cNvSpPr/>
            <p:nvPr/>
          </p:nvSpPr>
          <p:spPr>
            <a:xfrm>
              <a:off x="4076638" y="1591286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0" name="object 620"/>
            <p:cNvSpPr/>
            <p:nvPr/>
          </p:nvSpPr>
          <p:spPr>
            <a:xfrm>
              <a:off x="4076068" y="1590021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1" name="object 621"/>
            <p:cNvSpPr/>
            <p:nvPr/>
          </p:nvSpPr>
          <p:spPr>
            <a:xfrm>
              <a:off x="4076638" y="1589263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2" name="object 622"/>
            <p:cNvSpPr/>
            <p:nvPr/>
          </p:nvSpPr>
          <p:spPr>
            <a:xfrm>
              <a:off x="4076068" y="1587998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3" name="object 623"/>
            <p:cNvSpPr/>
            <p:nvPr/>
          </p:nvSpPr>
          <p:spPr>
            <a:xfrm>
              <a:off x="4076638" y="1587240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4" name="object 624"/>
            <p:cNvSpPr/>
            <p:nvPr/>
          </p:nvSpPr>
          <p:spPr>
            <a:xfrm>
              <a:off x="4076068" y="1585975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5" name="object 625"/>
            <p:cNvSpPr/>
            <p:nvPr/>
          </p:nvSpPr>
          <p:spPr>
            <a:xfrm>
              <a:off x="4076638" y="1585217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6" name="object 626"/>
            <p:cNvSpPr/>
            <p:nvPr/>
          </p:nvSpPr>
          <p:spPr>
            <a:xfrm>
              <a:off x="4076068" y="1583952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7" name="object 627"/>
            <p:cNvSpPr/>
            <p:nvPr/>
          </p:nvSpPr>
          <p:spPr>
            <a:xfrm>
              <a:off x="4076068" y="1582612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8" name="object 628"/>
            <p:cNvSpPr/>
            <p:nvPr/>
          </p:nvSpPr>
          <p:spPr>
            <a:xfrm>
              <a:off x="4076068" y="1581271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9" name="object 629"/>
            <p:cNvSpPr/>
            <p:nvPr/>
          </p:nvSpPr>
          <p:spPr>
            <a:xfrm>
              <a:off x="4076638" y="1580513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0" name="object 630"/>
            <p:cNvSpPr/>
            <p:nvPr/>
          </p:nvSpPr>
          <p:spPr>
            <a:xfrm>
              <a:off x="4076068" y="1579248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1" name="object 631"/>
            <p:cNvSpPr/>
            <p:nvPr/>
          </p:nvSpPr>
          <p:spPr>
            <a:xfrm>
              <a:off x="4076638" y="1578489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2" name="object 632"/>
            <p:cNvSpPr/>
            <p:nvPr/>
          </p:nvSpPr>
          <p:spPr>
            <a:xfrm>
              <a:off x="4076068" y="1577224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3" name="object 633"/>
            <p:cNvSpPr/>
            <p:nvPr/>
          </p:nvSpPr>
          <p:spPr>
            <a:xfrm>
              <a:off x="4076638" y="1576466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4" name="object 634"/>
            <p:cNvSpPr/>
            <p:nvPr/>
          </p:nvSpPr>
          <p:spPr>
            <a:xfrm>
              <a:off x="4076068" y="1575201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5" name="object 635"/>
            <p:cNvSpPr/>
            <p:nvPr/>
          </p:nvSpPr>
          <p:spPr>
            <a:xfrm>
              <a:off x="4076638" y="1574443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6" name="object 636"/>
            <p:cNvSpPr/>
            <p:nvPr/>
          </p:nvSpPr>
          <p:spPr>
            <a:xfrm>
              <a:off x="4076068" y="1573178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7" name="object 637"/>
            <p:cNvSpPr/>
            <p:nvPr/>
          </p:nvSpPr>
          <p:spPr>
            <a:xfrm>
              <a:off x="4076638" y="1572420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8" name="object 638"/>
            <p:cNvSpPr/>
            <p:nvPr/>
          </p:nvSpPr>
          <p:spPr>
            <a:xfrm>
              <a:off x="4076068" y="1571155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9" name="object 639"/>
            <p:cNvSpPr/>
            <p:nvPr/>
          </p:nvSpPr>
          <p:spPr>
            <a:xfrm>
              <a:off x="4076638" y="1570397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0" name="object 640"/>
            <p:cNvSpPr/>
            <p:nvPr/>
          </p:nvSpPr>
          <p:spPr>
            <a:xfrm>
              <a:off x="4076068" y="1569132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1" name="object 641"/>
            <p:cNvSpPr/>
            <p:nvPr/>
          </p:nvSpPr>
          <p:spPr>
            <a:xfrm>
              <a:off x="4076638" y="1568373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2" name="object 642"/>
            <p:cNvSpPr/>
            <p:nvPr/>
          </p:nvSpPr>
          <p:spPr>
            <a:xfrm>
              <a:off x="4076068" y="1567108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3" name="object 643"/>
            <p:cNvSpPr/>
            <p:nvPr/>
          </p:nvSpPr>
          <p:spPr>
            <a:xfrm>
              <a:off x="4076638" y="1566350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4" name="object 644"/>
            <p:cNvSpPr/>
            <p:nvPr/>
          </p:nvSpPr>
          <p:spPr>
            <a:xfrm>
              <a:off x="4076068" y="1565085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5" name="object 645"/>
            <p:cNvSpPr/>
            <p:nvPr/>
          </p:nvSpPr>
          <p:spPr>
            <a:xfrm>
              <a:off x="4076638" y="1564327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6" name="object 646"/>
            <p:cNvSpPr/>
            <p:nvPr/>
          </p:nvSpPr>
          <p:spPr>
            <a:xfrm>
              <a:off x="4076068" y="1563062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7" name="object 647"/>
            <p:cNvSpPr/>
            <p:nvPr/>
          </p:nvSpPr>
          <p:spPr>
            <a:xfrm>
              <a:off x="4076068" y="1561722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8" name="object 648"/>
            <p:cNvSpPr/>
            <p:nvPr/>
          </p:nvSpPr>
          <p:spPr>
            <a:xfrm>
              <a:off x="4076068" y="1560381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9" name="object 649"/>
            <p:cNvSpPr/>
            <p:nvPr/>
          </p:nvSpPr>
          <p:spPr>
            <a:xfrm>
              <a:off x="4076638" y="1559623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0" name="object 650"/>
            <p:cNvSpPr/>
            <p:nvPr/>
          </p:nvSpPr>
          <p:spPr>
            <a:xfrm>
              <a:off x="4076068" y="1558358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1" name="object 651"/>
            <p:cNvSpPr/>
            <p:nvPr/>
          </p:nvSpPr>
          <p:spPr>
            <a:xfrm>
              <a:off x="4076638" y="1557600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2" name="object 652"/>
            <p:cNvSpPr/>
            <p:nvPr/>
          </p:nvSpPr>
          <p:spPr>
            <a:xfrm>
              <a:off x="4076068" y="1556335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3" name="object 653"/>
            <p:cNvSpPr/>
            <p:nvPr/>
          </p:nvSpPr>
          <p:spPr>
            <a:xfrm>
              <a:off x="4076638" y="1555577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4" name="object 654"/>
            <p:cNvSpPr/>
            <p:nvPr/>
          </p:nvSpPr>
          <p:spPr>
            <a:xfrm>
              <a:off x="4076068" y="1554311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5" name="object 655"/>
            <p:cNvSpPr/>
            <p:nvPr/>
          </p:nvSpPr>
          <p:spPr>
            <a:xfrm>
              <a:off x="4076638" y="1553553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6" name="object 656"/>
            <p:cNvSpPr/>
            <p:nvPr/>
          </p:nvSpPr>
          <p:spPr>
            <a:xfrm>
              <a:off x="4076068" y="1552288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7" name="object 657"/>
            <p:cNvSpPr/>
            <p:nvPr/>
          </p:nvSpPr>
          <p:spPr>
            <a:xfrm>
              <a:off x="4076638" y="1551530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8" name="object 658"/>
            <p:cNvSpPr/>
            <p:nvPr/>
          </p:nvSpPr>
          <p:spPr>
            <a:xfrm>
              <a:off x="4076068" y="1550265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9" name="object 659"/>
            <p:cNvSpPr/>
            <p:nvPr/>
          </p:nvSpPr>
          <p:spPr>
            <a:xfrm>
              <a:off x="4076638" y="1549507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0" name="object 660"/>
            <p:cNvSpPr/>
            <p:nvPr/>
          </p:nvSpPr>
          <p:spPr>
            <a:xfrm>
              <a:off x="4076068" y="1548242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1" name="object 661"/>
            <p:cNvSpPr/>
            <p:nvPr/>
          </p:nvSpPr>
          <p:spPr>
            <a:xfrm>
              <a:off x="4076638" y="1547484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2" name="object 662"/>
            <p:cNvSpPr/>
            <p:nvPr/>
          </p:nvSpPr>
          <p:spPr>
            <a:xfrm>
              <a:off x="4076068" y="1546219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3" name="object 663"/>
            <p:cNvSpPr/>
            <p:nvPr/>
          </p:nvSpPr>
          <p:spPr>
            <a:xfrm>
              <a:off x="4076638" y="1545460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4" name="object 664"/>
            <p:cNvSpPr/>
            <p:nvPr/>
          </p:nvSpPr>
          <p:spPr>
            <a:xfrm>
              <a:off x="4076068" y="1544195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5" name="object 665"/>
            <p:cNvSpPr/>
            <p:nvPr/>
          </p:nvSpPr>
          <p:spPr>
            <a:xfrm>
              <a:off x="4076638" y="1543437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6" name="object 666"/>
            <p:cNvSpPr/>
            <p:nvPr/>
          </p:nvSpPr>
          <p:spPr>
            <a:xfrm>
              <a:off x="4076068" y="1542172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7" name="object 667"/>
            <p:cNvSpPr/>
            <p:nvPr/>
          </p:nvSpPr>
          <p:spPr>
            <a:xfrm>
              <a:off x="4076068" y="1540832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8" name="object 668"/>
            <p:cNvSpPr/>
            <p:nvPr/>
          </p:nvSpPr>
          <p:spPr>
            <a:xfrm>
              <a:off x="4076068" y="1539491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9" name="object 669"/>
            <p:cNvSpPr/>
            <p:nvPr/>
          </p:nvSpPr>
          <p:spPr>
            <a:xfrm>
              <a:off x="4076638" y="1538733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0" name="object 670"/>
            <p:cNvSpPr/>
            <p:nvPr/>
          </p:nvSpPr>
          <p:spPr>
            <a:xfrm>
              <a:off x="4076068" y="1537468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1" name="object 671"/>
            <p:cNvSpPr/>
            <p:nvPr/>
          </p:nvSpPr>
          <p:spPr>
            <a:xfrm>
              <a:off x="4076638" y="1536710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2" name="object 672"/>
            <p:cNvSpPr/>
            <p:nvPr/>
          </p:nvSpPr>
          <p:spPr>
            <a:xfrm>
              <a:off x="4076068" y="1535445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3" name="object 673"/>
            <p:cNvSpPr/>
            <p:nvPr/>
          </p:nvSpPr>
          <p:spPr>
            <a:xfrm>
              <a:off x="4076638" y="1534687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4" name="object 674"/>
            <p:cNvSpPr/>
            <p:nvPr/>
          </p:nvSpPr>
          <p:spPr>
            <a:xfrm>
              <a:off x="4076068" y="1533422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5" name="object 675"/>
            <p:cNvSpPr/>
            <p:nvPr/>
          </p:nvSpPr>
          <p:spPr>
            <a:xfrm>
              <a:off x="4076638" y="1532664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6" name="object 676"/>
            <p:cNvSpPr/>
            <p:nvPr/>
          </p:nvSpPr>
          <p:spPr>
            <a:xfrm>
              <a:off x="4076068" y="1531399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7" name="object 677"/>
            <p:cNvSpPr/>
            <p:nvPr/>
          </p:nvSpPr>
          <p:spPr>
            <a:xfrm>
              <a:off x="4076638" y="1530640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8" name="object 678"/>
            <p:cNvSpPr/>
            <p:nvPr/>
          </p:nvSpPr>
          <p:spPr>
            <a:xfrm>
              <a:off x="4076068" y="1529375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9" name="object 679"/>
            <p:cNvSpPr/>
            <p:nvPr/>
          </p:nvSpPr>
          <p:spPr>
            <a:xfrm>
              <a:off x="4076638" y="1528617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0" name="object 680"/>
            <p:cNvSpPr/>
            <p:nvPr/>
          </p:nvSpPr>
          <p:spPr>
            <a:xfrm>
              <a:off x="4076068" y="1527352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1" name="object 681"/>
            <p:cNvSpPr/>
            <p:nvPr/>
          </p:nvSpPr>
          <p:spPr>
            <a:xfrm>
              <a:off x="4076638" y="1526594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2" name="object 682"/>
            <p:cNvSpPr/>
            <p:nvPr/>
          </p:nvSpPr>
          <p:spPr>
            <a:xfrm>
              <a:off x="4076068" y="1525329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3" name="object 683"/>
            <p:cNvSpPr/>
            <p:nvPr/>
          </p:nvSpPr>
          <p:spPr>
            <a:xfrm>
              <a:off x="4076638" y="1524571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4" name="object 684"/>
            <p:cNvSpPr/>
            <p:nvPr/>
          </p:nvSpPr>
          <p:spPr>
            <a:xfrm>
              <a:off x="4076068" y="1523306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5" name="object 685"/>
            <p:cNvSpPr/>
            <p:nvPr/>
          </p:nvSpPr>
          <p:spPr>
            <a:xfrm>
              <a:off x="4076068" y="1521966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6" name="object 686"/>
            <p:cNvSpPr/>
            <p:nvPr/>
          </p:nvSpPr>
          <p:spPr>
            <a:xfrm>
              <a:off x="4076068" y="1520625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7" name="object 687"/>
            <p:cNvSpPr/>
            <p:nvPr/>
          </p:nvSpPr>
          <p:spPr>
            <a:xfrm>
              <a:off x="4076638" y="1519867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8" name="object 688"/>
            <p:cNvSpPr/>
            <p:nvPr/>
          </p:nvSpPr>
          <p:spPr>
            <a:xfrm>
              <a:off x="4076068" y="1518602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9" name="object 689"/>
            <p:cNvSpPr/>
            <p:nvPr/>
          </p:nvSpPr>
          <p:spPr>
            <a:xfrm>
              <a:off x="4076068" y="15179197"/>
              <a:ext cx="523240" cy="1678939"/>
            </a:xfrm>
            <a:custGeom>
              <a:avLst/>
              <a:gdLst/>
              <a:ahLst/>
              <a:cxnLst/>
              <a:rect l="l" t="t" r="r" b="b"/>
              <a:pathLst>
                <a:path w="523239" h="1678940">
                  <a:moveTo>
                    <a:pt x="0" y="0"/>
                  </a:moveTo>
                  <a:lnTo>
                    <a:pt x="1140" y="0"/>
                  </a:lnTo>
                </a:path>
                <a:path w="523239" h="1678940">
                  <a:moveTo>
                    <a:pt x="521655" y="1678389"/>
                  </a:moveTo>
                  <a:lnTo>
                    <a:pt x="522795" y="1678389"/>
                  </a:lnTo>
                </a:path>
                <a:path w="523239" h="1678940">
                  <a:moveTo>
                    <a:pt x="521655" y="1671814"/>
                  </a:moveTo>
                  <a:lnTo>
                    <a:pt x="522795" y="1671814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0" name="object 690"/>
            <p:cNvSpPr/>
            <p:nvPr/>
          </p:nvSpPr>
          <p:spPr>
            <a:xfrm>
              <a:off x="4597723" y="1683760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1" name="object 691"/>
            <p:cNvSpPr/>
            <p:nvPr/>
          </p:nvSpPr>
          <p:spPr>
            <a:xfrm>
              <a:off x="4598294" y="1683002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2" name="object 692"/>
            <p:cNvSpPr/>
            <p:nvPr/>
          </p:nvSpPr>
          <p:spPr>
            <a:xfrm>
              <a:off x="4597723" y="168173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3" name="object 693"/>
            <p:cNvSpPr/>
            <p:nvPr/>
          </p:nvSpPr>
          <p:spPr>
            <a:xfrm>
              <a:off x="4598294" y="1680979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4" name="object 694"/>
            <p:cNvSpPr/>
            <p:nvPr/>
          </p:nvSpPr>
          <p:spPr>
            <a:xfrm>
              <a:off x="4597723" y="167971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5" name="object 695"/>
            <p:cNvSpPr/>
            <p:nvPr/>
          </p:nvSpPr>
          <p:spPr>
            <a:xfrm>
              <a:off x="4598294" y="167895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6" name="object 696"/>
            <p:cNvSpPr/>
            <p:nvPr/>
          </p:nvSpPr>
          <p:spPr>
            <a:xfrm>
              <a:off x="4597723" y="1677690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7" name="object 697"/>
            <p:cNvSpPr/>
            <p:nvPr/>
          </p:nvSpPr>
          <p:spPr>
            <a:xfrm>
              <a:off x="4598294" y="1676932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8" name="object 698"/>
            <p:cNvSpPr/>
            <p:nvPr/>
          </p:nvSpPr>
          <p:spPr>
            <a:xfrm>
              <a:off x="4597723" y="1675667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9" name="object 699"/>
            <p:cNvSpPr/>
            <p:nvPr/>
          </p:nvSpPr>
          <p:spPr>
            <a:xfrm>
              <a:off x="4598294" y="1674909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0" name="object 700"/>
            <p:cNvSpPr/>
            <p:nvPr/>
          </p:nvSpPr>
          <p:spPr>
            <a:xfrm>
              <a:off x="4597723" y="1673644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1" name="object 701"/>
            <p:cNvSpPr/>
            <p:nvPr/>
          </p:nvSpPr>
          <p:spPr>
            <a:xfrm>
              <a:off x="4598294" y="1672886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2" name="object 702"/>
            <p:cNvSpPr/>
            <p:nvPr/>
          </p:nvSpPr>
          <p:spPr>
            <a:xfrm>
              <a:off x="4597723" y="1671621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3" name="object 703"/>
            <p:cNvSpPr/>
            <p:nvPr/>
          </p:nvSpPr>
          <p:spPr>
            <a:xfrm>
              <a:off x="4598294" y="1670862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4" name="object 704"/>
            <p:cNvSpPr/>
            <p:nvPr/>
          </p:nvSpPr>
          <p:spPr>
            <a:xfrm>
              <a:off x="4597723" y="1669597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5" name="object 705"/>
            <p:cNvSpPr/>
            <p:nvPr/>
          </p:nvSpPr>
          <p:spPr>
            <a:xfrm>
              <a:off x="4598294" y="1668839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6" name="object 706"/>
            <p:cNvSpPr/>
            <p:nvPr/>
          </p:nvSpPr>
          <p:spPr>
            <a:xfrm>
              <a:off x="4597723" y="1667574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7" name="object 707"/>
            <p:cNvSpPr/>
            <p:nvPr/>
          </p:nvSpPr>
          <p:spPr>
            <a:xfrm>
              <a:off x="4598294" y="1666816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8" name="object 708"/>
            <p:cNvSpPr/>
            <p:nvPr/>
          </p:nvSpPr>
          <p:spPr>
            <a:xfrm>
              <a:off x="4597723" y="1665551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9" name="object 709"/>
            <p:cNvSpPr/>
            <p:nvPr/>
          </p:nvSpPr>
          <p:spPr>
            <a:xfrm>
              <a:off x="4597723" y="1664211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0" name="object 710"/>
            <p:cNvSpPr/>
            <p:nvPr/>
          </p:nvSpPr>
          <p:spPr>
            <a:xfrm>
              <a:off x="4597723" y="1662870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1" name="object 711"/>
            <p:cNvSpPr/>
            <p:nvPr/>
          </p:nvSpPr>
          <p:spPr>
            <a:xfrm>
              <a:off x="4598294" y="1662112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2" name="object 712"/>
            <p:cNvSpPr/>
            <p:nvPr/>
          </p:nvSpPr>
          <p:spPr>
            <a:xfrm>
              <a:off x="4597723" y="1660847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3" name="object 713"/>
            <p:cNvSpPr/>
            <p:nvPr/>
          </p:nvSpPr>
          <p:spPr>
            <a:xfrm>
              <a:off x="4598294" y="1660089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4" name="object 714"/>
            <p:cNvSpPr/>
            <p:nvPr/>
          </p:nvSpPr>
          <p:spPr>
            <a:xfrm>
              <a:off x="4597723" y="1658824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5" name="object 715"/>
            <p:cNvSpPr/>
            <p:nvPr/>
          </p:nvSpPr>
          <p:spPr>
            <a:xfrm>
              <a:off x="4598294" y="1658066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6" name="object 716"/>
            <p:cNvSpPr/>
            <p:nvPr/>
          </p:nvSpPr>
          <p:spPr>
            <a:xfrm>
              <a:off x="4597723" y="1656801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7" name="object 717"/>
            <p:cNvSpPr/>
            <p:nvPr/>
          </p:nvSpPr>
          <p:spPr>
            <a:xfrm>
              <a:off x="4598294" y="1656042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8" name="object 718"/>
            <p:cNvSpPr/>
            <p:nvPr/>
          </p:nvSpPr>
          <p:spPr>
            <a:xfrm>
              <a:off x="4597723" y="1654777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9" name="object 719"/>
            <p:cNvSpPr/>
            <p:nvPr/>
          </p:nvSpPr>
          <p:spPr>
            <a:xfrm>
              <a:off x="4598294" y="1654019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0" name="object 720"/>
            <p:cNvSpPr/>
            <p:nvPr/>
          </p:nvSpPr>
          <p:spPr>
            <a:xfrm>
              <a:off x="4597723" y="1652754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1" name="object 721"/>
            <p:cNvSpPr/>
            <p:nvPr/>
          </p:nvSpPr>
          <p:spPr>
            <a:xfrm>
              <a:off x="4598294" y="1651945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2" name="object 722"/>
            <p:cNvSpPr/>
            <p:nvPr/>
          </p:nvSpPr>
          <p:spPr>
            <a:xfrm>
              <a:off x="4597723" y="1650680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3" name="object 723"/>
            <p:cNvSpPr/>
            <p:nvPr/>
          </p:nvSpPr>
          <p:spPr>
            <a:xfrm>
              <a:off x="4598294" y="1649922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4" name="object 724"/>
            <p:cNvSpPr/>
            <p:nvPr/>
          </p:nvSpPr>
          <p:spPr>
            <a:xfrm>
              <a:off x="4597723" y="1648657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5" name="object 725"/>
            <p:cNvSpPr/>
            <p:nvPr/>
          </p:nvSpPr>
          <p:spPr>
            <a:xfrm>
              <a:off x="4598294" y="1647899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6" name="object 726"/>
            <p:cNvSpPr/>
            <p:nvPr/>
          </p:nvSpPr>
          <p:spPr>
            <a:xfrm>
              <a:off x="4597723" y="1646634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7" name="object 727"/>
            <p:cNvSpPr/>
            <p:nvPr/>
          </p:nvSpPr>
          <p:spPr>
            <a:xfrm>
              <a:off x="4598294" y="1645875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8" name="object 728"/>
            <p:cNvSpPr/>
            <p:nvPr/>
          </p:nvSpPr>
          <p:spPr>
            <a:xfrm>
              <a:off x="4597723" y="16439534"/>
              <a:ext cx="1270" cy="13335"/>
            </a:xfrm>
            <a:custGeom>
              <a:avLst/>
              <a:gdLst/>
              <a:ahLst/>
              <a:cxnLst/>
              <a:rect l="l" t="t" r="r" b="b"/>
              <a:pathLst>
                <a:path w="1270" h="13334">
                  <a:moveTo>
                    <a:pt x="0" y="13149"/>
                  </a:moveTo>
                  <a:lnTo>
                    <a:pt x="1140" y="13149"/>
                  </a:lnTo>
                </a:path>
                <a:path w="1270" h="13334">
                  <a:moveTo>
                    <a:pt x="0" y="6574"/>
                  </a:moveTo>
                  <a:lnTo>
                    <a:pt x="1140" y="6574"/>
                  </a:lnTo>
                </a:path>
                <a:path w="1270" h="1333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9" name="object 729"/>
            <p:cNvSpPr/>
            <p:nvPr/>
          </p:nvSpPr>
          <p:spPr>
            <a:xfrm>
              <a:off x="4598294" y="1643195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0" name="object 730"/>
            <p:cNvSpPr/>
            <p:nvPr/>
          </p:nvSpPr>
          <p:spPr>
            <a:xfrm>
              <a:off x="4597723" y="1641930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1" name="object 731"/>
            <p:cNvSpPr/>
            <p:nvPr/>
          </p:nvSpPr>
          <p:spPr>
            <a:xfrm>
              <a:off x="4598294" y="1641172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2" name="object 732"/>
            <p:cNvSpPr/>
            <p:nvPr/>
          </p:nvSpPr>
          <p:spPr>
            <a:xfrm>
              <a:off x="4597723" y="1639907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3" name="object 733"/>
            <p:cNvSpPr/>
            <p:nvPr/>
          </p:nvSpPr>
          <p:spPr>
            <a:xfrm>
              <a:off x="4598294" y="1639148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4" name="object 734"/>
            <p:cNvSpPr/>
            <p:nvPr/>
          </p:nvSpPr>
          <p:spPr>
            <a:xfrm>
              <a:off x="4597723" y="163788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5" name="object 735"/>
            <p:cNvSpPr/>
            <p:nvPr/>
          </p:nvSpPr>
          <p:spPr>
            <a:xfrm>
              <a:off x="4598294" y="1637125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6" name="object 736"/>
            <p:cNvSpPr/>
            <p:nvPr/>
          </p:nvSpPr>
          <p:spPr>
            <a:xfrm>
              <a:off x="4597723" y="163586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7" name="object 737"/>
            <p:cNvSpPr/>
            <p:nvPr/>
          </p:nvSpPr>
          <p:spPr>
            <a:xfrm>
              <a:off x="4598294" y="163510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8" name="object 738"/>
            <p:cNvSpPr/>
            <p:nvPr/>
          </p:nvSpPr>
          <p:spPr>
            <a:xfrm>
              <a:off x="4597723" y="1633837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9" name="object 739"/>
            <p:cNvSpPr/>
            <p:nvPr/>
          </p:nvSpPr>
          <p:spPr>
            <a:xfrm>
              <a:off x="4598294" y="1633079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0" name="object 740"/>
            <p:cNvSpPr/>
            <p:nvPr/>
          </p:nvSpPr>
          <p:spPr>
            <a:xfrm>
              <a:off x="4597723" y="1631814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1" name="object 741"/>
            <p:cNvSpPr/>
            <p:nvPr/>
          </p:nvSpPr>
          <p:spPr>
            <a:xfrm>
              <a:off x="4598294" y="1631055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2" name="object 742"/>
            <p:cNvSpPr/>
            <p:nvPr/>
          </p:nvSpPr>
          <p:spPr>
            <a:xfrm>
              <a:off x="4597723" y="1629790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3" name="object 743"/>
            <p:cNvSpPr/>
            <p:nvPr/>
          </p:nvSpPr>
          <p:spPr>
            <a:xfrm>
              <a:off x="4598294" y="1629032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4" name="object 744"/>
            <p:cNvSpPr/>
            <p:nvPr/>
          </p:nvSpPr>
          <p:spPr>
            <a:xfrm>
              <a:off x="4597723" y="162776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5" name="object 745"/>
            <p:cNvSpPr/>
            <p:nvPr/>
          </p:nvSpPr>
          <p:spPr>
            <a:xfrm>
              <a:off x="4598294" y="1627009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6" name="object 746"/>
            <p:cNvSpPr/>
            <p:nvPr/>
          </p:nvSpPr>
          <p:spPr>
            <a:xfrm>
              <a:off x="4597723" y="1625744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7" name="object 747"/>
            <p:cNvSpPr/>
            <p:nvPr/>
          </p:nvSpPr>
          <p:spPr>
            <a:xfrm>
              <a:off x="4597723" y="1624404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8" name="object 748"/>
            <p:cNvSpPr/>
            <p:nvPr/>
          </p:nvSpPr>
          <p:spPr>
            <a:xfrm>
              <a:off x="4597723" y="162306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9" name="object 749"/>
            <p:cNvSpPr/>
            <p:nvPr/>
          </p:nvSpPr>
          <p:spPr>
            <a:xfrm>
              <a:off x="4598294" y="162230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0" name="object 750"/>
            <p:cNvSpPr/>
            <p:nvPr/>
          </p:nvSpPr>
          <p:spPr>
            <a:xfrm>
              <a:off x="4597723" y="162104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1" name="object 751"/>
            <p:cNvSpPr/>
            <p:nvPr/>
          </p:nvSpPr>
          <p:spPr>
            <a:xfrm>
              <a:off x="4598294" y="162028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2" name="object 752"/>
            <p:cNvSpPr/>
            <p:nvPr/>
          </p:nvSpPr>
          <p:spPr>
            <a:xfrm>
              <a:off x="4597723" y="161901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3" name="object 753"/>
            <p:cNvSpPr/>
            <p:nvPr/>
          </p:nvSpPr>
          <p:spPr>
            <a:xfrm>
              <a:off x="4598294" y="1618259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4" name="object 754"/>
            <p:cNvSpPr/>
            <p:nvPr/>
          </p:nvSpPr>
          <p:spPr>
            <a:xfrm>
              <a:off x="4597723" y="161699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5" name="object 755"/>
            <p:cNvSpPr/>
            <p:nvPr/>
          </p:nvSpPr>
          <p:spPr>
            <a:xfrm>
              <a:off x="4598294" y="161623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6" name="object 756"/>
            <p:cNvSpPr/>
            <p:nvPr/>
          </p:nvSpPr>
          <p:spPr>
            <a:xfrm>
              <a:off x="4597723" y="1614970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7" name="object 757"/>
            <p:cNvSpPr/>
            <p:nvPr/>
          </p:nvSpPr>
          <p:spPr>
            <a:xfrm>
              <a:off x="4598294" y="1614212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8" name="object 758"/>
            <p:cNvSpPr/>
            <p:nvPr/>
          </p:nvSpPr>
          <p:spPr>
            <a:xfrm>
              <a:off x="4597723" y="161294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9" name="object 759"/>
            <p:cNvSpPr/>
            <p:nvPr/>
          </p:nvSpPr>
          <p:spPr>
            <a:xfrm>
              <a:off x="4598294" y="1612189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0" name="object 760"/>
            <p:cNvSpPr/>
            <p:nvPr/>
          </p:nvSpPr>
          <p:spPr>
            <a:xfrm>
              <a:off x="4597723" y="1610924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1" name="object 761"/>
            <p:cNvSpPr/>
            <p:nvPr/>
          </p:nvSpPr>
          <p:spPr>
            <a:xfrm>
              <a:off x="4598294" y="1610166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2" name="object 762"/>
            <p:cNvSpPr/>
            <p:nvPr/>
          </p:nvSpPr>
          <p:spPr>
            <a:xfrm>
              <a:off x="4597723" y="1608901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3" name="object 763"/>
            <p:cNvSpPr/>
            <p:nvPr/>
          </p:nvSpPr>
          <p:spPr>
            <a:xfrm>
              <a:off x="4598294" y="1608142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4" name="object 764"/>
            <p:cNvSpPr/>
            <p:nvPr/>
          </p:nvSpPr>
          <p:spPr>
            <a:xfrm>
              <a:off x="4597723" y="1606877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5" name="object 765"/>
            <p:cNvSpPr/>
            <p:nvPr/>
          </p:nvSpPr>
          <p:spPr>
            <a:xfrm>
              <a:off x="4598294" y="1606119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6" name="object 766"/>
            <p:cNvSpPr/>
            <p:nvPr/>
          </p:nvSpPr>
          <p:spPr>
            <a:xfrm>
              <a:off x="4597723" y="1604854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7" name="object 767"/>
            <p:cNvSpPr/>
            <p:nvPr/>
          </p:nvSpPr>
          <p:spPr>
            <a:xfrm>
              <a:off x="4597723" y="1603514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8" name="object 768"/>
            <p:cNvSpPr/>
            <p:nvPr/>
          </p:nvSpPr>
          <p:spPr>
            <a:xfrm>
              <a:off x="4597723" y="1602173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9" name="object 769"/>
            <p:cNvSpPr/>
            <p:nvPr/>
          </p:nvSpPr>
          <p:spPr>
            <a:xfrm>
              <a:off x="4598294" y="160141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0" name="object 770"/>
            <p:cNvSpPr/>
            <p:nvPr/>
          </p:nvSpPr>
          <p:spPr>
            <a:xfrm>
              <a:off x="4597723" y="1600150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1" name="object 771"/>
            <p:cNvSpPr/>
            <p:nvPr/>
          </p:nvSpPr>
          <p:spPr>
            <a:xfrm>
              <a:off x="4598294" y="1599392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2" name="object 772"/>
            <p:cNvSpPr/>
            <p:nvPr/>
          </p:nvSpPr>
          <p:spPr>
            <a:xfrm>
              <a:off x="4597723" y="1598127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3" name="object 773"/>
            <p:cNvSpPr/>
            <p:nvPr/>
          </p:nvSpPr>
          <p:spPr>
            <a:xfrm>
              <a:off x="4598294" y="1597369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4" name="object 774"/>
            <p:cNvSpPr/>
            <p:nvPr/>
          </p:nvSpPr>
          <p:spPr>
            <a:xfrm>
              <a:off x="4597723" y="1596104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5" name="object 775"/>
            <p:cNvSpPr/>
            <p:nvPr/>
          </p:nvSpPr>
          <p:spPr>
            <a:xfrm>
              <a:off x="4598294" y="1595346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6" name="object 776"/>
            <p:cNvSpPr/>
            <p:nvPr/>
          </p:nvSpPr>
          <p:spPr>
            <a:xfrm>
              <a:off x="4597723" y="1594081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7" name="object 777"/>
            <p:cNvSpPr/>
            <p:nvPr/>
          </p:nvSpPr>
          <p:spPr>
            <a:xfrm>
              <a:off x="4598294" y="1593322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8" name="object 778"/>
            <p:cNvSpPr/>
            <p:nvPr/>
          </p:nvSpPr>
          <p:spPr>
            <a:xfrm>
              <a:off x="4597723" y="1592057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9" name="object 779"/>
            <p:cNvSpPr/>
            <p:nvPr/>
          </p:nvSpPr>
          <p:spPr>
            <a:xfrm>
              <a:off x="4598294" y="1591299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0" name="object 780"/>
            <p:cNvSpPr/>
            <p:nvPr/>
          </p:nvSpPr>
          <p:spPr>
            <a:xfrm>
              <a:off x="4597723" y="1590034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1" name="object 781"/>
            <p:cNvSpPr/>
            <p:nvPr/>
          </p:nvSpPr>
          <p:spPr>
            <a:xfrm>
              <a:off x="4598294" y="1589276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2" name="object 782"/>
            <p:cNvSpPr/>
            <p:nvPr/>
          </p:nvSpPr>
          <p:spPr>
            <a:xfrm>
              <a:off x="4597723" y="1588011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3" name="object 783"/>
            <p:cNvSpPr/>
            <p:nvPr/>
          </p:nvSpPr>
          <p:spPr>
            <a:xfrm>
              <a:off x="4598294" y="1587253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4" name="object 784"/>
            <p:cNvSpPr/>
            <p:nvPr/>
          </p:nvSpPr>
          <p:spPr>
            <a:xfrm>
              <a:off x="4597723" y="1585988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5" name="object 785"/>
            <p:cNvSpPr/>
            <p:nvPr/>
          </p:nvSpPr>
          <p:spPr>
            <a:xfrm>
              <a:off x="4598294" y="1585230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6" name="object 786"/>
            <p:cNvSpPr/>
            <p:nvPr/>
          </p:nvSpPr>
          <p:spPr>
            <a:xfrm>
              <a:off x="4597723" y="1583964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7" name="object 787"/>
            <p:cNvSpPr/>
            <p:nvPr/>
          </p:nvSpPr>
          <p:spPr>
            <a:xfrm>
              <a:off x="4597723" y="1582625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8" name="object 788"/>
            <p:cNvSpPr/>
            <p:nvPr/>
          </p:nvSpPr>
          <p:spPr>
            <a:xfrm>
              <a:off x="4597723" y="1581284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9" name="object 789"/>
            <p:cNvSpPr/>
            <p:nvPr/>
          </p:nvSpPr>
          <p:spPr>
            <a:xfrm>
              <a:off x="4598294" y="1580526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0" name="object 790"/>
            <p:cNvSpPr/>
            <p:nvPr/>
          </p:nvSpPr>
          <p:spPr>
            <a:xfrm>
              <a:off x="4597723" y="1579261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1" name="object 791"/>
            <p:cNvSpPr/>
            <p:nvPr/>
          </p:nvSpPr>
          <p:spPr>
            <a:xfrm>
              <a:off x="4598294" y="1578502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2" name="object 792"/>
            <p:cNvSpPr/>
            <p:nvPr/>
          </p:nvSpPr>
          <p:spPr>
            <a:xfrm>
              <a:off x="4597723" y="1577237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3" name="object 793"/>
            <p:cNvSpPr/>
            <p:nvPr/>
          </p:nvSpPr>
          <p:spPr>
            <a:xfrm>
              <a:off x="4598294" y="1576479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4" name="object 794"/>
            <p:cNvSpPr/>
            <p:nvPr/>
          </p:nvSpPr>
          <p:spPr>
            <a:xfrm>
              <a:off x="4597723" y="1575214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5" name="object 795"/>
            <p:cNvSpPr/>
            <p:nvPr/>
          </p:nvSpPr>
          <p:spPr>
            <a:xfrm>
              <a:off x="4598294" y="1574456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6" name="object 796"/>
            <p:cNvSpPr/>
            <p:nvPr/>
          </p:nvSpPr>
          <p:spPr>
            <a:xfrm>
              <a:off x="4597723" y="1573191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7" name="object 797"/>
            <p:cNvSpPr/>
            <p:nvPr/>
          </p:nvSpPr>
          <p:spPr>
            <a:xfrm>
              <a:off x="4598294" y="1572433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8" name="object 798"/>
            <p:cNvSpPr/>
            <p:nvPr/>
          </p:nvSpPr>
          <p:spPr>
            <a:xfrm>
              <a:off x="4597723" y="1571168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9" name="object 799"/>
            <p:cNvSpPr/>
            <p:nvPr/>
          </p:nvSpPr>
          <p:spPr>
            <a:xfrm>
              <a:off x="4598294" y="1570409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0" name="object 800"/>
            <p:cNvSpPr/>
            <p:nvPr/>
          </p:nvSpPr>
          <p:spPr>
            <a:xfrm>
              <a:off x="4597723" y="1569144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1" name="object 801"/>
            <p:cNvSpPr/>
            <p:nvPr/>
          </p:nvSpPr>
          <p:spPr>
            <a:xfrm>
              <a:off x="4598294" y="1568386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2" name="object 802"/>
            <p:cNvSpPr/>
            <p:nvPr/>
          </p:nvSpPr>
          <p:spPr>
            <a:xfrm>
              <a:off x="4597723" y="1567121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3" name="object 803"/>
            <p:cNvSpPr/>
            <p:nvPr/>
          </p:nvSpPr>
          <p:spPr>
            <a:xfrm>
              <a:off x="4598294" y="1566363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4" name="object 804"/>
            <p:cNvSpPr/>
            <p:nvPr/>
          </p:nvSpPr>
          <p:spPr>
            <a:xfrm>
              <a:off x="4597723" y="1565098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5" name="object 805"/>
            <p:cNvSpPr/>
            <p:nvPr/>
          </p:nvSpPr>
          <p:spPr>
            <a:xfrm>
              <a:off x="4598294" y="1564340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6" name="object 806"/>
            <p:cNvSpPr/>
            <p:nvPr/>
          </p:nvSpPr>
          <p:spPr>
            <a:xfrm>
              <a:off x="4597723" y="1563075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7" name="object 807"/>
            <p:cNvSpPr/>
            <p:nvPr/>
          </p:nvSpPr>
          <p:spPr>
            <a:xfrm>
              <a:off x="4597723" y="1561735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8" name="object 808"/>
            <p:cNvSpPr/>
            <p:nvPr/>
          </p:nvSpPr>
          <p:spPr>
            <a:xfrm>
              <a:off x="4597723" y="1560394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9" name="object 809"/>
            <p:cNvSpPr/>
            <p:nvPr/>
          </p:nvSpPr>
          <p:spPr>
            <a:xfrm>
              <a:off x="4598294" y="1559636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0" name="object 810"/>
            <p:cNvSpPr/>
            <p:nvPr/>
          </p:nvSpPr>
          <p:spPr>
            <a:xfrm>
              <a:off x="4597723" y="1558371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1" name="object 811"/>
            <p:cNvSpPr/>
            <p:nvPr/>
          </p:nvSpPr>
          <p:spPr>
            <a:xfrm>
              <a:off x="4598294" y="1557613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2" name="object 812"/>
            <p:cNvSpPr/>
            <p:nvPr/>
          </p:nvSpPr>
          <p:spPr>
            <a:xfrm>
              <a:off x="4597723" y="1556348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3" name="object 813"/>
            <p:cNvSpPr/>
            <p:nvPr/>
          </p:nvSpPr>
          <p:spPr>
            <a:xfrm>
              <a:off x="4598294" y="1555589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4" name="object 814"/>
            <p:cNvSpPr/>
            <p:nvPr/>
          </p:nvSpPr>
          <p:spPr>
            <a:xfrm>
              <a:off x="4597723" y="1554324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5" name="object 815"/>
            <p:cNvSpPr/>
            <p:nvPr/>
          </p:nvSpPr>
          <p:spPr>
            <a:xfrm>
              <a:off x="4598294" y="1553566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6" name="object 816"/>
            <p:cNvSpPr/>
            <p:nvPr/>
          </p:nvSpPr>
          <p:spPr>
            <a:xfrm>
              <a:off x="4597723" y="1552301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7" name="object 817"/>
            <p:cNvSpPr/>
            <p:nvPr/>
          </p:nvSpPr>
          <p:spPr>
            <a:xfrm>
              <a:off x="4598294" y="1551543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8" name="object 818"/>
            <p:cNvSpPr/>
            <p:nvPr/>
          </p:nvSpPr>
          <p:spPr>
            <a:xfrm>
              <a:off x="4597723" y="1550278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9" name="object 819"/>
            <p:cNvSpPr/>
            <p:nvPr/>
          </p:nvSpPr>
          <p:spPr>
            <a:xfrm>
              <a:off x="4598294" y="1549520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0" name="object 820"/>
            <p:cNvSpPr/>
            <p:nvPr/>
          </p:nvSpPr>
          <p:spPr>
            <a:xfrm>
              <a:off x="4597723" y="1548255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1" name="object 821"/>
            <p:cNvSpPr/>
            <p:nvPr/>
          </p:nvSpPr>
          <p:spPr>
            <a:xfrm>
              <a:off x="4598294" y="1547497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2" name="object 822"/>
            <p:cNvSpPr/>
            <p:nvPr/>
          </p:nvSpPr>
          <p:spPr>
            <a:xfrm>
              <a:off x="4597723" y="1546231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3" name="object 823"/>
            <p:cNvSpPr/>
            <p:nvPr/>
          </p:nvSpPr>
          <p:spPr>
            <a:xfrm>
              <a:off x="4598294" y="1545473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4" name="object 824"/>
            <p:cNvSpPr/>
            <p:nvPr/>
          </p:nvSpPr>
          <p:spPr>
            <a:xfrm>
              <a:off x="4597723" y="1544208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5" name="object 825"/>
            <p:cNvSpPr/>
            <p:nvPr/>
          </p:nvSpPr>
          <p:spPr>
            <a:xfrm>
              <a:off x="4598294" y="1543450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6" name="object 826"/>
            <p:cNvSpPr/>
            <p:nvPr/>
          </p:nvSpPr>
          <p:spPr>
            <a:xfrm>
              <a:off x="4597723" y="1542185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7" name="object 827"/>
            <p:cNvSpPr/>
            <p:nvPr/>
          </p:nvSpPr>
          <p:spPr>
            <a:xfrm>
              <a:off x="4597723" y="1540845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8" name="object 828"/>
            <p:cNvSpPr/>
            <p:nvPr/>
          </p:nvSpPr>
          <p:spPr>
            <a:xfrm>
              <a:off x="4597723" y="1539504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9" name="object 829"/>
            <p:cNvSpPr/>
            <p:nvPr/>
          </p:nvSpPr>
          <p:spPr>
            <a:xfrm>
              <a:off x="4598294" y="1538746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0" name="object 830"/>
            <p:cNvSpPr/>
            <p:nvPr/>
          </p:nvSpPr>
          <p:spPr>
            <a:xfrm>
              <a:off x="4597723" y="1537481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1" name="object 831"/>
            <p:cNvSpPr/>
            <p:nvPr/>
          </p:nvSpPr>
          <p:spPr>
            <a:xfrm>
              <a:off x="4598294" y="1536723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2" name="object 832"/>
            <p:cNvSpPr/>
            <p:nvPr/>
          </p:nvSpPr>
          <p:spPr>
            <a:xfrm>
              <a:off x="4597723" y="1535458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3" name="object 833"/>
            <p:cNvSpPr/>
            <p:nvPr/>
          </p:nvSpPr>
          <p:spPr>
            <a:xfrm>
              <a:off x="4598294" y="1534700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4" name="object 834"/>
            <p:cNvSpPr/>
            <p:nvPr/>
          </p:nvSpPr>
          <p:spPr>
            <a:xfrm>
              <a:off x="4597723" y="1533435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5" name="object 835"/>
            <p:cNvSpPr/>
            <p:nvPr/>
          </p:nvSpPr>
          <p:spPr>
            <a:xfrm>
              <a:off x="4598294" y="1532676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6" name="object 836"/>
            <p:cNvSpPr/>
            <p:nvPr/>
          </p:nvSpPr>
          <p:spPr>
            <a:xfrm>
              <a:off x="4597723" y="1531411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7" name="object 837"/>
            <p:cNvSpPr/>
            <p:nvPr/>
          </p:nvSpPr>
          <p:spPr>
            <a:xfrm>
              <a:off x="4598294" y="1530653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8" name="object 838"/>
            <p:cNvSpPr/>
            <p:nvPr/>
          </p:nvSpPr>
          <p:spPr>
            <a:xfrm>
              <a:off x="4597723" y="1529388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9" name="object 839"/>
            <p:cNvSpPr/>
            <p:nvPr/>
          </p:nvSpPr>
          <p:spPr>
            <a:xfrm>
              <a:off x="4598294" y="1528630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0" name="object 840"/>
            <p:cNvSpPr/>
            <p:nvPr/>
          </p:nvSpPr>
          <p:spPr>
            <a:xfrm>
              <a:off x="4597723" y="1527365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1" name="object 841"/>
            <p:cNvSpPr/>
            <p:nvPr/>
          </p:nvSpPr>
          <p:spPr>
            <a:xfrm>
              <a:off x="4598294" y="1526607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2" name="object 842"/>
            <p:cNvSpPr/>
            <p:nvPr/>
          </p:nvSpPr>
          <p:spPr>
            <a:xfrm>
              <a:off x="4597723" y="1525342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3" name="object 843"/>
            <p:cNvSpPr/>
            <p:nvPr/>
          </p:nvSpPr>
          <p:spPr>
            <a:xfrm>
              <a:off x="4598294" y="1524584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4" name="object 844"/>
            <p:cNvSpPr/>
            <p:nvPr/>
          </p:nvSpPr>
          <p:spPr>
            <a:xfrm>
              <a:off x="4597723" y="1523319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5" name="object 845"/>
            <p:cNvSpPr/>
            <p:nvPr/>
          </p:nvSpPr>
          <p:spPr>
            <a:xfrm>
              <a:off x="4597723" y="1521979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6" name="object 846"/>
            <p:cNvSpPr/>
            <p:nvPr/>
          </p:nvSpPr>
          <p:spPr>
            <a:xfrm>
              <a:off x="4597723" y="1520638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7" name="object 847"/>
            <p:cNvSpPr/>
            <p:nvPr/>
          </p:nvSpPr>
          <p:spPr>
            <a:xfrm>
              <a:off x="4598294" y="1519880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8" name="object 848"/>
            <p:cNvSpPr/>
            <p:nvPr/>
          </p:nvSpPr>
          <p:spPr>
            <a:xfrm>
              <a:off x="4597723" y="1518615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9" name="object 849"/>
            <p:cNvSpPr/>
            <p:nvPr/>
          </p:nvSpPr>
          <p:spPr>
            <a:xfrm>
              <a:off x="4597723" y="15179326"/>
              <a:ext cx="710565" cy="1678305"/>
            </a:xfrm>
            <a:custGeom>
              <a:avLst/>
              <a:gdLst/>
              <a:ahLst/>
              <a:cxnLst/>
              <a:rect l="l" t="t" r="r" b="b"/>
              <a:pathLst>
                <a:path w="710564" h="1678305">
                  <a:moveTo>
                    <a:pt x="0" y="0"/>
                  </a:moveTo>
                  <a:lnTo>
                    <a:pt x="1140" y="0"/>
                  </a:lnTo>
                </a:path>
                <a:path w="710564" h="1678305">
                  <a:moveTo>
                    <a:pt x="709376" y="1677881"/>
                  </a:moveTo>
                  <a:lnTo>
                    <a:pt x="710517" y="1677881"/>
                  </a:lnTo>
                </a:path>
                <a:path w="710564" h="1678305">
                  <a:moveTo>
                    <a:pt x="709376" y="1671307"/>
                  </a:moveTo>
                  <a:lnTo>
                    <a:pt x="710517" y="167130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0" name="object 850"/>
            <p:cNvSpPr/>
            <p:nvPr/>
          </p:nvSpPr>
          <p:spPr>
            <a:xfrm>
              <a:off x="5307100" y="1683722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1" name="object 851"/>
            <p:cNvSpPr/>
            <p:nvPr/>
          </p:nvSpPr>
          <p:spPr>
            <a:xfrm>
              <a:off x="5307670" y="1682964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2" name="object 852"/>
            <p:cNvSpPr/>
            <p:nvPr/>
          </p:nvSpPr>
          <p:spPr>
            <a:xfrm>
              <a:off x="5307100" y="1681699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3" name="object 853"/>
            <p:cNvSpPr/>
            <p:nvPr/>
          </p:nvSpPr>
          <p:spPr>
            <a:xfrm>
              <a:off x="5307670" y="1680941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4" name="object 854"/>
            <p:cNvSpPr/>
            <p:nvPr/>
          </p:nvSpPr>
          <p:spPr>
            <a:xfrm>
              <a:off x="5307100" y="1679676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5" name="object 855"/>
            <p:cNvSpPr/>
            <p:nvPr/>
          </p:nvSpPr>
          <p:spPr>
            <a:xfrm>
              <a:off x="5307670" y="1678917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6" name="object 856"/>
            <p:cNvSpPr/>
            <p:nvPr/>
          </p:nvSpPr>
          <p:spPr>
            <a:xfrm>
              <a:off x="5307100" y="1677652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7" name="object 857"/>
            <p:cNvSpPr/>
            <p:nvPr/>
          </p:nvSpPr>
          <p:spPr>
            <a:xfrm>
              <a:off x="5307670" y="1676894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8" name="object 858"/>
            <p:cNvSpPr/>
            <p:nvPr/>
          </p:nvSpPr>
          <p:spPr>
            <a:xfrm>
              <a:off x="5307100" y="1675629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9" name="object 859"/>
            <p:cNvSpPr/>
            <p:nvPr/>
          </p:nvSpPr>
          <p:spPr>
            <a:xfrm>
              <a:off x="5307670" y="1674871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0" name="object 860"/>
            <p:cNvSpPr/>
            <p:nvPr/>
          </p:nvSpPr>
          <p:spPr>
            <a:xfrm>
              <a:off x="5307100" y="1673606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1" name="object 861"/>
            <p:cNvSpPr/>
            <p:nvPr/>
          </p:nvSpPr>
          <p:spPr>
            <a:xfrm>
              <a:off x="5307670" y="1672848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2" name="object 862"/>
            <p:cNvSpPr/>
            <p:nvPr/>
          </p:nvSpPr>
          <p:spPr>
            <a:xfrm>
              <a:off x="5307100" y="1671583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3" name="object 863"/>
            <p:cNvSpPr/>
            <p:nvPr/>
          </p:nvSpPr>
          <p:spPr>
            <a:xfrm>
              <a:off x="5307670" y="1670825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4" name="object 864"/>
            <p:cNvSpPr/>
            <p:nvPr/>
          </p:nvSpPr>
          <p:spPr>
            <a:xfrm>
              <a:off x="5307100" y="1669560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5" name="object 865"/>
            <p:cNvSpPr/>
            <p:nvPr/>
          </p:nvSpPr>
          <p:spPr>
            <a:xfrm>
              <a:off x="5307670" y="1668801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6" name="object 866"/>
            <p:cNvSpPr/>
            <p:nvPr/>
          </p:nvSpPr>
          <p:spPr>
            <a:xfrm>
              <a:off x="5307100" y="1667536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7" name="object 867"/>
            <p:cNvSpPr/>
            <p:nvPr/>
          </p:nvSpPr>
          <p:spPr>
            <a:xfrm>
              <a:off x="5307670" y="1666778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8" name="object 868"/>
            <p:cNvSpPr/>
            <p:nvPr/>
          </p:nvSpPr>
          <p:spPr>
            <a:xfrm>
              <a:off x="5307100" y="1665513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9" name="object 869"/>
            <p:cNvSpPr/>
            <p:nvPr/>
          </p:nvSpPr>
          <p:spPr>
            <a:xfrm>
              <a:off x="5307100" y="1664173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0" name="object 870"/>
            <p:cNvSpPr/>
            <p:nvPr/>
          </p:nvSpPr>
          <p:spPr>
            <a:xfrm>
              <a:off x="5307100" y="1662832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1" name="object 871"/>
            <p:cNvSpPr/>
            <p:nvPr/>
          </p:nvSpPr>
          <p:spPr>
            <a:xfrm>
              <a:off x="5307670" y="1662074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2" name="object 872"/>
            <p:cNvSpPr/>
            <p:nvPr/>
          </p:nvSpPr>
          <p:spPr>
            <a:xfrm>
              <a:off x="5307100" y="1660809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3" name="object 873"/>
            <p:cNvSpPr/>
            <p:nvPr/>
          </p:nvSpPr>
          <p:spPr>
            <a:xfrm>
              <a:off x="5307670" y="1660051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4" name="object 874"/>
            <p:cNvSpPr/>
            <p:nvPr/>
          </p:nvSpPr>
          <p:spPr>
            <a:xfrm>
              <a:off x="5307100" y="1658786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5" name="object 875"/>
            <p:cNvSpPr/>
            <p:nvPr/>
          </p:nvSpPr>
          <p:spPr>
            <a:xfrm>
              <a:off x="5307670" y="1658028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6" name="object 876"/>
            <p:cNvSpPr/>
            <p:nvPr/>
          </p:nvSpPr>
          <p:spPr>
            <a:xfrm>
              <a:off x="5307100" y="1656763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7" name="object 877"/>
            <p:cNvSpPr/>
            <p:nvPr/>
          </p:nvSpPr>
          <p:spPr>
            <a:xfrm>
              <a:off x="5307670" y="1656005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8" name="object 878"/>
            <p:cNvSpPr/>
            <p:nvPr/>
          </p:nvSpPr>
          <p:spPr>
            <a:xfrm>
              <a:off x="5307100" y="1654739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9" name="object 879"/>
            <p:cNvSpPr/>
            <p:nvPr/>
          </p:nvSpPr>
          <p:spPr>
            <a:xfrm>
              <a:off x="5307670" y="1653981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0" name="object 880"/>
            <p:cNvSpPr/>
            <p:nvPr/>
          </p:nvSpPr>
          <p:spPr>
            <a:xfrm>
              <a:off x="5307100" y="1652716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1" name="object 881"/>
            <p:cNvSpPr/>
            <p:nvPr/>
          </p:nvSpPr>
          <p:spPr>
            <a:xfrm>
              <a:off x="5307670" y="1651958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2" name="object 882"/>
            <p:cNvSpPr/>
            <p:nvPr/>
          </p:nvSpPr>
          <p:spPr>
            <a:xfrm>
              <a:off x="5307100" y="1650693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3" name="object 883"/>
            <p:cNvSpPr/>
            <p:nvPr/>
          </p:nvSpPr>
          <p:spPr>
            <a:xfrm>
              <a:off x="5307670" y="1649935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4" name="object 884"/>
            <p:cNvSpPr/>
            <p:nvPr/>
          </p:nvSpPr>
          <p:spPr>
            <a:xfrm>
              <a:off x="5307100" y="1648670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5" name="object 885"/>
            <p:cNvSpPr/>
            <p:nvPr/>
          </p:nvSpPr>
          <p:spPr>
            <a:xfrm>
              <a:off x="5307670" y="1647912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6" name="object 886"/>
            <p:cNvSpPr/>
            <p:nvPr/>
          </p:nvSpPr>
          <p:spPr>
            <a:xfrm>
              <a:off x="5307100" y="1646647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7" name="object 887"/>
            <p:cNvSpPr/>
            <p:nvPr/>
          </p:nvSpPr>
          <p:spPr>
            <a:xfrm>
              <a:off x="5307670" y="1645888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8" name="object 888"/>
            <p:cNvSpPr/>
            <p:nvPr/>
          </p:nvSpPr>
          <p:spPr>
            <a:xfrm>
              <a:off x="5307100" y="16439663"/>
              <a:ext cx="1270" cy="13335"/>
            </a:xfrm>
            <a:custGeom>
              <a:avLst/>
              <a:gdLst/>
              <a:ahLst/>
              <a:cxnLst/>
              <a:rect l="l" t="t" r="r" b="b"/>
              <a:pathLst>
                <a:path w="1270" h="13334">
                  <a:moveTo>
                    <a:pt x="0" y="13149"/>
                  </a:moveTo>
                  <a:lnTo>
                    <a:pt x="1140" y="13149"/>
                  </a:lnTo>
                </a:path>
                <a:path w="1270" h="13334">
                  <a:moveTo>
                    <a:pt x="0" y="6574"/>
                  </a:moveTo>
                  <a:lnTo>
                    <a:pt x="1140" y="6574"/>
                  </a:lnTo>
                </a:path>
                <a:path w="1270" h="1333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9" name="object 889"/>
            <p:cNvSpPr/>
            <p:nvPr/>
          </p:nvSpPr>
          <p:spPr>
            <a:xfrm>
              <a:off x="5307670" y="1643208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0" name="object 890"/>
            <p:cNvSpPr/>
            <p:nvPr/>
          </p:nvSpPr>
          <p:spPr>
            <a:xfrm>
              <a:off x="5307100" y="1641943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1" name="object 891"/>
            <p:cNvSpPr/>
            <p:nvPr/>
          </p:nvSpPr>
          <p:spPr>
            <a:xfrm>
              <a:off x="5307670" y="1641184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2" name="object 892"/>
            <p:cNvSpPr/>
            <p:nvPr/>
          </p:nvSpPr>
          <p:spPr>
            <a:xfrm>
              <a:off x="5307100" y="1639919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3" name="object 893"/>
            <p:cNvSpPr/>
            <p:nvPr/>
          </p:nvSpPr>
          <p:spPr>
            <a:xfrm>
              <a:off x="5307670" y="1639161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4" name="object 894"/>
            <p:cNvSpPr/>
            <p:nvPr/>
          </p:nvSpPr>
          <p:spPr>
            <a:xfrm>
              <a:off x="5307100" y="1637896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5" name="object 895"/>
            <p:cNvSpPr/>
            <p:nvPr/>
          </p:nvSpPr>
          <p:spPr>
            <a:xfrm>
              <a:off x="5307670" y="1637138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6" name="object 896"/>
            <p:cNvSpPr/>
            <p:nvPr/>
          </p:nvSpPr>
          <p:spPr>
            <a:xfrm>
              <a:off x="5307100" y="1635873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7" name="object 897"/>
            <p:cNvSpPr/>
            <p:nvPr/>
          </p:nvSpPr>
          <p:spPr>
            <a:xfrm>
              <a:off x="5307670" y="1635115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8" name="object 898"/>
            <p:cNvSpPr/>
            <p:nvPr/>
          </p:nvSpPr>
          <p:spPr>
            <a:xfrm>
              <a:off x="5307100" y="1633850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9" name="object 899"/>
            <p:cNvSpPr/>
            <p:nvPr/>
          </p:nvSpPr>
          <p:spPr>
            <a:xfrm>
              <a:off x="5307670" y="1633092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0" name="object 900"/>
            <p:cNvSpPr/>
            <p:nvPr/>
          </p:nvSpPr>
          <p:spPr>
            <a:xfrm>
              <a:off x="5307100" y="1631827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1" name="object 901"/>
            <p:cNvSpPr/>
            <p:nvPr/>
          </p:nvSpPr>
          <p:spPr>
            <a:xfrm>
              <a:off x="5307670" y="1631068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2" name="object 902"/>
            <p:cNvSpPr/>
            <p:nvPr/>
          </p:nvSpPr>
          <p:spPr>
            <a:xfrm>
              <a:off x="5307100" y="162980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3" name="object 903"/>
            <p:cNvSpPr/>
            <p:nvPr/>
          </p:nvSpPr>
          <p:spPr>
            <a:xfrm>
              <a:off x="5307670" y="1629045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4" name="object 904"/>
            <p:cNvSpPr/>
            <p:nvPr/>
          </p:nvSpPr>
          <p:spPr>
            <a:xfrm>
              <a:off x="5307100" y="162778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5" name="object 905"/>
            <p:cNvSpPr/>
            <p:nvPr/>
          </p:nvSpPr>
          <p:spPr>
            <a:xfrm>
              <a:off x="5307670" y="162702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6" name="object 906"/>
            <p:cNvSpPr/>
            <p:nvPr/>
          </p:nvSpPr>
          <p:spPr>
            <a:xfrm>
              <a:off x="5307100" y="1625757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7" name="object 907"/>
            <p:cNvSpPr/>
            <p:nvPr/>
          </p:nvSpPr>
          <p:spPr>
            <a:xfrm>
              <a:off x="5307100" y="1624417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8" name="object 908"/>
            <p:cNvSpPr/>
            <p:nvPr/>
          </p:nvSpPr>
          <p:spPr>
            <a:xfrm>
              <a:off x="5307100" y="1623076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9" name="object 909"/>
            <p:cNvSpPr/>
            <p:nvPr/>
          </p:nvSpPr>
          <p:spPr>
            <a:xfrm>
              <a:off x="5307670" y="1622318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0" name="object 910"/>
            <p:cNvSpPr/>
            <p:nvPr/>
          </p:nvSpPr>
          <p:spPr>
            <a:xfrm>
              <a:off x="5307100" y="1621053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1" name="object 911"/>
            <p:cNvSpPr/>
            <p:nvPr/>
          </p:nvSpPr>
          <p:spPr>
            <a:xfrm>
              <a:off x="5307670" y="1620295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2" name="object 912"/>
            <p:cNvSpPr/>
            <p:nvPr/>
          </p:nvSpPr>
          <p:spPr>
            <a:xfrm>
              <a:off x="5307100" y="1619030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3" name="object 913"/>
            <p:cNvSpPr/>
            <p:nvPr/>
          </p:nvSpPr>
          <p:spPr>
            <a:xfrm>
              <a:off x="5307670" y="1618272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4" name="object 914"/>
            <p:cNvSpPr/>
            <p:nvPr/>
          </p:nvSpPr>
          <p:spPr>
            <a:xfrm>
              <a:off x="5307100" y="1617006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5" name="object 915"/>
            <p:cNvSpPr/>
            <p:nvPr/>
          </p:nvSpPr>
          <p:spPr>
            <a:xfrm>
              <a:off x="5307670" y="1616248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6" name="object 916"/>
            <p:cNvSpPr/>
            <p:nvPr/>
          </p:nvSpPr>
          <p:spPr>
            <a:xfrm>
              <a:off x="5307100" y="161498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7" name="object 917"/>
            <p:cNvSpPr/>
            <p:nvPr/>
          </p:nvSpPr>
          <p:spPr>
            <a:xfrm>
              <a:off x="5307670" y="161422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8" name="object 918"/>
            <p:cNvSpPr/>
            <p:nvPr/>
          </p:nvSpPr>
          <p:spPr>
            <a:xfrm>
              <a:off x="5307100" y="161296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9" name="object 919"/>
            <p:cNvSpPr/>
            <p:nvPr/>
          </p:nvSpPr>
          <p:spPr>
            <a:xfrm>
              <a:off x="5307670" y="161220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0" name="object 920"/>
            <p:cNvSpPr/>
            <p:nvPr/>
          </p:nvSpPr>
          <p:spPr>
            <a:xfrm>
              <a:off x="5307100" y="161093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1" name="object 921"/>
            <p:cNvSpPr/>
            <p:nvPr/>
          </p:nvSpPr>
          <p:spPr>
            <a:xfrm>
              <a:off x="5307670" y="1610179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2" name="object 922"/>
            <p:cNvSpPr/>
            <p:nvPr/>
          </p:nvSpPr>
          <p:spPr>
            <a:xfrm>
              <a:off x="5307100" y="160891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3" name="object 923"/>
            <p:cNvSpPr/>
            <p:nvPr/>
          </p:nvSpPr>
          <p:spPr>
            <a:xfrm>
              <a:off x="5307670" y="160815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4" name="object 924"/>
            <p:cNvSpPr/>
            <p:nvPr/>
          </p:nvSpPr>
          <p:spPr>
            <a:xfrm>
              <a:off x="5307100" y="1606890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5" name="object 925"/>
            <p:cNvSpPr/>
            <p:nvPr/>
          </p:nvSpPr>
          <p:spPr>
            <a:xfrm>
              <a:off x="5307670" y="1606132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6" name="object 926"/>
            <p:cNvSpPr/>
            <p:nvPr/>
          </p:nvSpPr>
          <p:spPr>
            <a:xfrm>
              <a:off x="5307100" y="160486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7" name="object 927"/>
            <p:cNvSpPr/>
            <p:nvPr/>
          </p:nvSpPr>
          <p:spPr>
            <a:xfrm>
              <a:off x="5307100" y="160352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8" name="object 928"/>
            <p:cNvSpPr/>
            <p:nvPr/>
          </p:nvSpPr>
          <p:spPr>
            <a:xfrm>
              <a:off x="5307100" y="1602186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9" name="object 929"/>
            <p:cNvSpPr/>
            <p:nvPr/>
          </p:nvSpPr>
          <p:spPr>
            <a:xfrm>
              <a:off x="5307670" y="1601428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0" name="object 930"/>
            <p:cNvSpPr/>
            <p:nvPr/>
          </p:nvSpPr>
          <p:spPr>
            <a:xfrm>
              <a:off x="5307100" y="1600163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1" name="object 931"/>
            <p:cNvSpPr/>
            <p:nvPr/>
          </p:nvSpPr>
          <p:spPr>
            <a:xfrm>
              <a:off x="5307670" y="159940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2" name="object 932"/>
            <p:cNvSpPr/>
            <p:nvPr/>
          </p:nvSpPr>
          <p:spPr>
            <a:xfrm>
              <a:off x="5307100" y="1598140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3" name="object 933"/>
            <p:cNvSpPr/>
            <p:nvPr/>
          </p:nvSpPr>
          <p:spPr>
            <a:xfrm>
              <a:off x="5307670" y="1597382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4" name="object 934"/>
            <p:cNvSpPr/>
            <p:nvPr/>
          </p:nvSpPr>
          <p:spPr>
            <a:xfrm>
              <a:off x="5307100" y="159611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5" name="object 935"/>
            <p:cNvSpPr/>
            <p:nvPr/>
          </p:nvSpPr>
          <p:spPr>
            <a:xfrm>
              <a:off x="5307670" y="1595359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6" name="object 936"/>
            <p:cNvSpPr/>
            <p:nvPr/>
          </p:nvSpPr>
          <p:spPr>
            <a:xfrm>
              <a:off x="5307100" y="159409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7" name="object 937"/>
            <p:cNvSpPr/>
            <p:nvPr/>
          </p:nvSpPr>
          <p:spPr>
            <a:xfrm>
              <a:off x="5307670" y="159333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8" name="object 938"/>
            <p:cNvSpPr/>
            <p:nvPr/>
          </p:nvSpPr>
          <p:spPr>
            <a:xfrm>
              <a:off x="5307100" y="1592070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9" name="object 939"/>
            <p:cNvSpPr/>
            <p:nvPr/>
          </p:nvSpPr>
          <p:spPr>
            <a:xfrm>
              <a:off x="5307670" y="1591312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0" name="object 940"/>
            <p:cNvSpPr/>
            <p:nvPr/>
          </p:nvSpPr>
          <p:spPr>
            <a:xfrm>
              <a:off x="5307100" y="1590047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1" name="object 941"/>
            <p:cNvSpPr/>
            <p:nvPr/>
          </p:nvSpPr>
          <p:spPr>
            <a:xfrm>
              <a:off x="5307670" y="1589289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2" name="object 942"/>
            <p:cNvSpPr/>
            <p:nvPr/>
          </p:nvSpPr>
          <p:spPr>
            <a:xfrm>
              <a:off x="5307100" y="1588024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3" name="object 943"/>
            <p:cNvSpPr/>
            <p:nvPr/>
          </p:nvSpPr>
          <p:spPr>
            <a:xfrm>
              <a:off x="5307670" y="1587266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4" name="object 944"/>
            <p:cNvSpPr/>
            <p:nvPr/>
          </p:nvSpPr>
          <p:spPr>
            <a:xfrm>
              <a:off x="5307100" y="1586001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5" name="object 945"/>
            <p:cNvSpPr/>
            <p:nvPr/>
          </p:nvSpPr>
          <p:spPr>
            <a:xfrm>
              <a:off x="5307670" y="1585242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6" name="object 946"/>
            <p:cNvSpPr/>
            <p:nvPr/>
          </p:nvSpPr>
          <p:spPr>
            <a:xfrm>
              <a:off x="5307100" y="1583977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7" name="object 947"/>
            <p:cNvSpPr/>
            <p:nvPr/>
          </p:nvSpPr>
          <p:spPr>
            <a:xfrm>
              <a:off x="5307100" y="1582637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8" name="object 948"/>
            <p:cNvSpPr/>
            <p:nvPr/>
          </p:nvSpPr>
          <p:spPr>
            <a:xfrm>
              <a:off x="5307100" y="1581297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9" name="object 949"/>
            <p:cNvSpPr/>
            <p:nvPr/>
          </p:nvSpPr>
          <p:spPr>
            <a:xfrm>
              <a:off x="5307670" y="1580539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0" name="object 950"/>
            <p:cNvSpPr/>
            <p:nvPr/>
          </p:nvSpPr>
          <p:spPr>
            <a:xfrm>
              <a:off x="5307100" y="1579273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1" name="object 951"/>
            <p:cNvSpPr/>
            <p:nvPr/>
          </p:nvSpPr>
          <p:spPr>
            <a:xfrm>
              <a:off x="5307670" y="1578515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2" name="object 952"/>
            <p:cNvSpPr/>
            <p:nvPr/>
          </p:nvSpPr>
          <p:spPr>
            <a:xfrm>
              <a:off x="5307100" y="1577250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3" name="object 953"/>
            <p:cNvSpPr/>
            <p:nvPr/>
          </p:nvSpPr>
          <p:spPr>
            <a:xfrm>
              <a:off x="5307670" y="1576492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4" name="object 954"/>
            <p:cNvSpPr/>
            <p:nvPr/>
          </p:nvSpPr>
          <p:spPr>
            <a:xfrm>
              <a:off x="5307100" y="1575227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5" name="object 955"/>
            <p:cNvSpPr/>
            <p:nvPr/>
          </p:nvSpPr>
          <p:spPr>
            <a:xfrm>
              <a:off x="5307670" y="1574469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6" name="object 956"/>
            <p:cNvSpPr/>
            <p:nvPr/>
          </p:nvSpPr>
          <p:spPr>
            <a:xfrm>
              <a:off x="5307100" y="1573204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7" name="object 957"/>
            <p:cNvSpPr/>
            <p:nvPr/>
          </p:nvSpPr>
          <p:spPr>
            <a:xfrm>
              <a:off x="5307670" y="1572446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8" name="object 958"/>
            <p:cNvSpPr/>
            <p:nvPr/>
          </p:nvSpPr>
          <p:spPr>
            <a:xfrm>
              <a:off x="5307100" y="1571181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9" name="object 959"/>
            <p:cNvSpPr/>
            <p:nvPr/>
          </p:nvSpPr>
          <p:spPr>
            <a:xfrm>
              <a:off x="5307670" y="1570422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0" name="object 960"/>
            <p:cNvSpPr/>
            <p:nvPr/>
          </p:nvSpPr>
          <p:spPr>
            <a:xfrm>
              <a:off x="5307100" y="1569157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1" name="object 961"/>
            <p:cNvSpPr/>
            <p:nvPr/>
          </p:nvSpPr>
          <p:spPr>
            <a:xfrm>
              <a:off x="5307670" y="1568399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2" name="object 962"/>
            <p:cNvSpPr/>
            <p:nvPr/>
          </p:nvSpPr>
          <p:spPr>
            <a:xfrm>
              <a:off x="5307100" y="1567134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3" name="object 963"/>
            <p:cNvSpPr/>
            <p:nvPr/>
          </p:nvSpPr>
          <p:spPr>
            <a:xfrm>
              <a:off x="5307670" y="1566376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4" name="object 964"/>
            <p:cNvSpPr/>
            <p:nvPr/>
          </p:nvSpPr>
          <p:spPr>
            <a:xfrm>
              <a:off x="5307100" y="1565111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5" name="object 965"/>
            <p:cNvSpPr/>
            <p:nvPr/>
          </p:nvSpPr>
          <p:spPr>
            <a:xfrm>
              <a:off x="5307670" y="1564353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6" name="object 966"/>
            <p:cNvSpPr/>
            <p:nvPr/>
          </p:nvSpPr>
          <p:spPr>
            <a:xfrm>
              <a:off x="5307100" y="1563088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7" name="object 967"/>
            <p:cNvSpPr/>
            <p:nvPr/>
          </p:nvSpPr>
          <p:spPr>
            <a:xfrm>
              <a:off x="5307100" y="1561748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8" name="object 968"/>
            <p:cNvSpPr/>
            <p:nvPr/>
          </p:nvSpPr>
          <p:spPr>
            <a:xfrm>
              <a:off x="5307100" y="1560407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9" name="object 969"/>
            <p:cNvSpPr/>
            <p:nvPr/>
          </p:nvSpPr>
          <p:spPr>
            <a:xfrm>
              <a:off x="5307670" y="1559649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0" name="object 970"/>
            <p:cNvSpPr/>
            <p:nvPr/>
          </p:nvSpPr>
          <p:spPr>
            <a:xfrm>
              <a:off x="5307100" y="1558384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1" name="object 971"/>
            <p:cNvSpPr/>
            <p:nvPr/>
          </p:nvSpPr>
          <p:spPr>
            <a:xfrm>
              <a:off x="5307670" y="1557626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2" name="object 972"/>
            <p:cNvSpPr/>
            <p:nvPr/>
          </p:nvSpPr>
          <p:spPr>
            <a:xfrm>
              <a:off x="5307100" y="1556361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3" name="object 973"/>
            <p:cNvSpPr/>
            <p:nvPr/>
          </p:nvSpPr>
          <p:spPr>
            <a:xfrm>
              <a:off x="5307670" y="1555602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4" name="object 974"/>
            <p:cNvSpPr/>
            <p:nvPr/>
          </p:nvSpPr>
          <p:spPr>
            <a:xfrm>
              <a:off x="5307100" y="1554337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5" name="object 975"/>
            <p:cNvSpPr/>
            <p:nvPr/>
          </p:nvSpPr>
          <p:spPr>
            <a:xfrm>
              <a:off x="5307670" y="1553579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6" name="object 976"/>
            <p:cNvSpPr/>
            <p:nvPr/>
          </p:nvSpPr>
          <p:spPr>
            <a:xfrm>
              <a:off x="5307100" y="1552314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7" name="object 977"/>
            <p:cNvSpPr/>
            <p:nvPr/>
          </p:nvSpPr>
          <p:spPr>
            <a:xfrm>
              <a:off x="5307670" y="1551556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8" name="object 978"/>
            <p:cNvSpPr/>
            <p:nvPr/>
          </p:nvSpPr>
          <p:spPr>
            <a:xfrm>
              <a:off x="5307100" y="155024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9" name="object 979"/>
            <p:cNvSpPr/>
            <p:nvPr/>
          </p:nvSpPr>
          <p:spPr>
            <a:xfrm>
              <a:off x="5307670" y="154948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0" name="object 980"/>
            <p:cNvSpPr/>
            <p:nvPr/>
          </p:nvSpPr>
          <p:spPr>
            <a:xfrm>
              <a:off x="5307100" y="1548217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1" name="object 981"/>
            <p:cNvSpPr/>
            <p:nvPr/>
          </p:nvSpPr>
          <p:spPr>
            <a:xfrm>
              <a:off x="5307670" y="1547459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2" name="object 982"/>
            <p:cNvSpPr/>
            <p:nvPr/>
          </p:nvSpPr>
          <p:spPr>
            <a:xfrm>
              <a:off x="5307100" y="1546194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3" name="object 983"/>
            <p:cNvSpPr/>
            <p:nvPr/>
          </p:nvSpPr>
          <p:spPr>
            <a:xfrm>
              <a:off x="5307670" y="1545435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4" name="object 984"/>
            <p:cNvSpPr/>
            <p:nvPr/>
          </p:nvSpPr>
          <p:spPr>
            <a:xfrm>
              <a:off x="5307100" y="1544170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5" name="object 985"/>
            <p:cNvSpPr/>
            <p:nvPr/>
          </p:nvSpPr>
          <p:spPr>
            <a:xfrm>
              <a:off x="5307670" y="1543412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6" name="object 986"/>
            <p:cNvSpPr/>
            <p:nvPr/>
          </p:nvSpPr>
          <p:spPr>
            <a:xfrm>
              <a:off x="5307100" y="154214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7" name="object 987"/>
            <p:cNvSpPr/>
            <p:nvPr/>
          </p:nvSpPr>
          <p:spPr>
            <a:xfrm>
              <a:off x="5307100" y="1540807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8" name="object 988"/>
            <p:cNvSpPr/>
            <p:nvPr/>
          </p:nvSpPr>
          <p:spPr>
            <a:xfrm>
              <a:off x="5307100" y="15394669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9" name="object 989"/>
            <p:cNvSpPr/>
            <p:nvPr/>
          </p:nvSpPr>
          <p:spPr>
            <a:xfrm>
              <a:off x="5307670" y="15387087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0" name="object 990"/>
            <p:cNvSpPr/>
            <p:nvPr/>
          </p:nvSpPr>
          <p:spPr>
            <a:xfrm>
              <a:off x="5307100" y="15374437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1" name="object 991"/>
            <p:cNvSpPr/>
            <p:nvPr/>
          </p:nvSpPr>
          <p:spPr>
            <a:xfrm>
              <a:off x="5307670" y="15366855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2" name="object 992"/>
            <p:cNvSpPr/>
            <p:nvPr/>
          </p:nvSpPr>
          <p:spPr>
            <a:xfrm>
              <a:off x="5307100" y="15354205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3" name="object 993"/>
            <p:cNvSpPr/>
            <p:nvPr/>
          </p:nvSpPr>
          <p:spPr>
            <a:xfrm>
              <a:off x="5307670" y="1534662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4" name="object 994"/>
            <p:cNvSpPr/>
            <p:nvPr/>
          </p:nvSpPr>
          <p:spPr>
            <a:xfrm>
              <a:off x="5307100" y="153339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5" name="object 995"/>
            <p:cNvSpPr/>
            <p:nvPr/>
          </p:nvSpPr>
          <p:spPr>
            <a:xfrm>
              <a:off x="5307670" y="1532639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6" name="object 996"/>
            <p:cNvSpPr/>
            <p:nvPr/>
          </p:nvSpPr>
          <p:spPr>
            <a:xfrm>
              <a:off x="5307100" y="15313740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7" name="object 997"/>
            <p:cNvSpPr/>
            <p:nvPr/>
          </p:nvSpPr>
          <p:spPr>
            <a:xfrm>
              <a:off x="5307670" y="15306158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8" name="object 998"/>
            <p:cNvSpPr/>
            <p:nvPr/>
          </p:nvSpPr>
          <p:spPr>
            <a:xfrm>
              <a:off x="5307100" y="15293508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9" name="object 999"/>
            <p:cNvSpPr/>
            <p:nvPr/>
          </p:nvSpPr>
          <p:spPr>
            <a:xfrm>
              <a:off x="5307670" y="15285926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0" name="object 1000"/>
            <p:cNvSpPr/>
            <p:nvPr/>
          </p:nvSpPr>
          <p:spPr>
            <a:xfrm>
              <a:off x="5307100" y="15273276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1" name="object 1001"/>
            <p:cNvSpPr/>
            <p:nvPr/>
          </p:nvSpPr>
          <p:spPr>
            <a:xfrm>
              <a:off x="5307670" y="15265694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2" name="object 1002"/>
            <p:cNvSpPr/>
            <p:nvPr/>
          </p:nvSpPr>
          <p:spPr>
            <a:xfrm>
              <a:off x="5307100" y="15253043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3" name="object 1003"/>
            <p:cNvSpPr/>
            <p:nvPr/>
          </p:nvSpPr>
          <p:spPr>
            <a:xfrm>
              <a:off x="5307670" y="1524546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4" name="object 1004"/>
            <p:cNvSpPr/>
            <p:nvPr/>
          </p:nvSpPr>
          <p:spPr>
            <a:xfrm>
              <a:off x="5307100" y="15232811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5" name="object 1005"/>
            <p:cNvSpPr/>
            <p:nvPr/>
          </p:nvSpPr>
          <p:spPr>
            <a:xfrm>
              <a:off x="5307100" y="1521941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6" name="object 1006"/>
            <p:cNvSpPr/>
            <p:nvPr/>
          </p:nvSpPr>
          <p:spPr>
            <a:xfrm>
              <a:off x="5307100" y="15206004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7" name="object 1007"/>
            <p:cNvSpPr/>
            <p:nvPr/>
          </p:nvSpPr>
          <p:spPr>
            <a:xfrm>
              <a:off x="5307670" y="15198422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8" name="object 1008"/>
            <p:cNvSpPr/>
            <p:nvPr/>
          </p:nvSpPr>
          <p:spPr>
            <a:xfrm>
              <a:off x="5307100" y="15185772"/>
              <a:ext cx="1270" cy="6985"/>
            </a:xfrm>
            <a:custGeom>
              <a:avLst/>
              <a:gdLst/>
              <a:ahLst/>
              <a:cxnLst/>
              <a:rect l="l" t="t" r="r" b="b"/>
              <a:pathLst>
                <a:path w="1270" h="6984">
                  <a:moveTo>
                    <a:pt x="0" y="6574"/>
                  </a:moveTo>
                  <a:lnTo>
                    <a:pt x="1140" y="6574"/>
                  </a:lnTo>
                </a:path>
                <a:path w="1270" h="6984">
                  <a:moveTo>
                    <a:pt x="0" y="0"/>
                  </a:moveTo>
                  <a:lnTo>
                    <a:pt x="114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9" name="object 1009"/>
            <p:cNvSpPr/>
            <p:nvPr/>
          </p:nvSpPr>
          <p:spPr>
            <a:xfrm>
              <a:off x="5307670" y="15178190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h="1905">
                  <a:moveTo>
                    <a:pt x="-570" y="757"/>
                  </a:moveTo>
                  <a:lnTo>
                    <a:pt x="570" y="757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0" name="object 1010"/>
            <p:cNvSpPr/>
            <p:nvPr/>
          </p:nvSpPr>
          <p:spPr>
            <a:xfrm>
              <a:off x="332324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1" name="object 1011"/>
            <p:cNvSpPr/>
            <p:nvPr/>
          </p:nvSpPr>
          <p:spPr>
            <a:xfrm>
              <a:off x="332981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2" name="object 1012"/>
            <p:cNvSpPr/>
            <p:nvPr/>
          </p:nvSpPr>
          <p:spPr>
            <a:xfrm>
              <a:off x="3335892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3" name="object 1013"/>
            <p:cNvSpPr/>
            <p:nvPr/>
          </p:nvSpPr>
          <p:spPr>
            <a:xfrm>
              <a:off x="334247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4" name="object 1014"/>
            <p:cNvSpPr/>
            <p:nvPr/>
          </p:nvSpPr>
          <p:spPr>
            <a:xfrm>
              <a:off x="334904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5" name="object 1015"/>
            <p:cNvSpPr/>
            <p:nvPr/>
          </p:nvSpPr>
          <p:spPr>
            <a:xfrm>
              <a:off x="335562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6" name="object 1016"/>
            <p:cNvSpPr/>
            <p:nvPr/>
          </p:nvSpPr>
          <p:spPr>
            <a:xfrm>
              <a:off x="336220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7" name="object 1017"/>
            <p:cNvSpPr/>
            <p:nvPr/>
          </p:nvSpPr>
          <p:spPr>
            <a:xfrm>
              <a:off x="3368278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8" name="object 1018"/>
            <p:cNvSpPr/>
            <p:nvPr/>
          </p:nvSpPr>
          <p:spPr>
            <a:xfrm>
              <a:off x="3374856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9" name="object 1019"/>
            <p:cNvSpPr/>
            <p:nvPr/>
          </p:nvSpPr>
          <p:spPr>
            <a:xfrm>
              <a:off x="338143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0" name="object 1020"/>
            <p:cNvSpPr/>
            <p:nvPr/>
          </p:nvSpPr>
          <p:spPr>
            <a:xfrm>
              <a:off x="338801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1" name="object 1021"/>
            <p:cNvSpPr/>
            <p:nvPr/>
          </p:nvSpPr>
          <p:spPr>
            <a:xfrm>
              <a:off x="339459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2" name="object 1022"/>
            <p:cNvSpPr/>
            <p:nvPr/>
          </p:nvSpPr>
          <p:spPr>
            <a:xfrm>
              <a:off x="340116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3" name="object 1023"/>
            <p:cNvSpPr/>
            <p:nvPr/>
          </p:nvSpPr>
          <p:spPr>
            <a:xfrm>
              <a:off x="3407242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4" name="object 1024"/>
            <p:cNvSpPr/>
            <p:nvPr/>
          </p:nvSpPr>
          <p:spPr>
            <a:xfrm>
              <a:off x="341382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5" name="object 1025"/>
            <p:cNvSpPr/>
            <p:nvPr/>
          </p:nvSpPr>
          <p:spPr>
            <a:xfrm>
              <a:off x="342039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6" name="object 1026"/>
            <p:cNvSpPr/>
            <p:nvPr/>
          </p:nvSpPr>
          <p:spPr>
            <a:xfrm>
              <a:off x="342697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7" name="object 1027"/>
            <p:cNvSpPr/>
            <p:nvPr/>
          </p:nvSpPr>
          <p:spPr>
            <a:xfrm>
              <a:off x="343355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8" name="object 1028"/>
            <p:cNvSpPr/>
            <p:nvPr/>
          </p:nvSpPr>
          <p:spPr>
            <a:xfrm>
              <a:off x="3439628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9" name="object 1029"/>
            <p:cNvSpPr/>
            <p:nvPr/>
          </p:nvSpPr>
          <p:spPr>
            <a:xfrm>
              <a:off x="344620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0" name="object 1030"/>
            <p:cNvSpPr/>
            <p:nvPr/>
          </p:nvSpPr>
          <p:spPr>
            <a:xfrm>
              <a:off x="345278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1" name="object 1031"/>
            <p:cNvSpPr/>
            <p:nvPr/>
          </p:nvSpPr>
          <p:spPr>
            <a:xfrm>
              <a:off x="345936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2" name="object 1032"/>
            <p:cNvSpPr/>
            <p:nvPr/>
          </p:nvSpPr>
          <p:spPr>
            <a:xfrm>
              <a:off x="346594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3" name="object 1033"/>
            <p:cNvSpPr/>
            <p:nvPr/>
          </p:nvSpPr>
          <p:spPr>
            <a:xfrm>
              <a:off x="347201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4" name="object 1034"/>
            <p:cNvSpPr/>
            <p:nvPr/>
          </p:nvSpPr>
          <p:spPr>
            <a:xfrm>
              <a:off x="3478592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5" name="object 1035"/>
            <p:cNvSpPr/>
            <p:nvPr/>
          </p:nvSpPr>
          <p:spPr>
            <a:xfrm>
              <a:off x="348517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6" name="object 1036"/>
            <p:cNvSpPr/>
            <p:nvPr/>
          </p:nvSpPr>
          <p:spPr>
            <a:xfrm>
              <a:off x="349174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7" name="object 1037"/>
            <p:cNvSpPr/>
            <p:nvPr/>
          </p:nvSpPr>
          <p:spPr>
            <a:xfrm>
              <a:off x="349832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8" name="object 1038"/>
            <p:cNvSpPr/>
            <p:nvPr/>
          </p:nvSpPr>
          <p:spPr>
            <a:xfrm>
              <a:off x="350490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9" name="object 1039"/>
            <p:cNvSpPr/>
            <p:nvPr/>
          </p:nvSpPr>
          <p:spPr>
            <a:xfrm>
              <a:off x="3510978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0" name="object 1040"/>
            <p:cNvSpPr/>
            <p:nvPr/>
          </p:nvSpPr>
          <p:spPr>
            <a:xfrm>
              <a:off x="351755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1" name="object 1041"/>
            <p:cNvSpPr/>
            <p:nvPr/>
          </p:nvSpPr>
          <p:spPr>
            <a:xfrm>
              <a:off x="352413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2" name="object 1042"/>
            <p:cNvSpPr/>
            <p:nvPr/>
          </p:nvSpPr>
          <p:spPr>
            <a:xfrm>
              <a:off x="353071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3" name="object 1043"/>
            <p:cNvSpPr/>
            <p:nvPr/>
          </p:nvSpPr>
          <p:spPr>
            <a:xfrm>
              <a:off x="353729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4" name="object 1044"/>
            <p:cNvSpPr/>
            <p:nvPr/>
          </p:nvSpPr>
          <p:spPr>
            <a:xfrm>
              <a:off x="354336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5" name="object 1045"/>
            <p:cNvSpPr/>
            <p:nvPr/>
          </p:nvSpPr>
          <p:spPr>
            <a:xfrm>
              <a:off x="3549942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6" name="object 1046"/>
            <p:cNvSpPr/>
            <p:nvPr/>
          </p:nvSpPr>
          <p:spPr>
            <a:xfrm>
              <a:off x="355652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7" name="object 1047"/>
            <p:cNvSpPr/>
            <p:nvPr/>
          </p:nvSpPr>
          <p:spPr>
            <a:xfrm>
              <a:off x="356309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8" name="object 1048"/>
            <p:cNvSpPr/>
            <p:nvPr/>
          </p:nvSpPr>
          <p:spPr>
            <a:xfrm>
              <a:off x="356967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9" name="object 1049"/>
            <p:cNvSpPr/>
            <p:nvPr/>
          </p:nvSpPr>
          <p:spPr>
            <a:xfrm>
              <a:off x="357625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0" name="object 1050"/>
            <p:cNvSpPr/>
            <p:nvPr/>
          </p:nvSpPr>
          <p:spPr>
            <a:xfrm>
              <a:off x="3582328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1" name="object 1051"/>
            <p:cNvSpPr/>
            <p:nvPr/>
          </p:nvSpPr>
          <p:spPr>
            <a:xfrm>
              <a:off x="358890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2" name="object 1052"/>
            <p:cNvSpPr/>
            <p:nvPr/>
          </p:nvSpPr>
          <p:spPr>
            <a:xfrm>
              <a:off x="359548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3" name="object 1053"/>
            <p:cNvSpPr/>
            <p:nvPr/>
          </p:nvSpPr>
          <p:spPr>
            <a:xfrm>
              <a:off x="360206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4" name="object 1054"/>
            <p:cNvSpPr/>
            <p:nvPr/>
          </p:nvSpPr>
          <p:spPr>
            <a:xfrm>
              <a:off x="360864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5" name="object 1055"/>
            <p:cNvSpPr/>
            <p:nvPr/>
          </p:nvSpPr>
          <p:spPr>
            <a:xfrm>
              <a:off x="361471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6" name="object 1056"/>
            <p:cNvSpPr/>
            <p:nvPr/>
          </p:nvSpPr>
          <p:spPr>
            <a:xfrm>
              <a:off x="3621292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7" name="object 1057"/>
            <p:cNvSpPr/>
            <p:nvPr/>
          </p:nvSpPr>
          <p:spPr>
            <a:xfrm>
              <a:off x="362787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8" name="object 1058"/>
            <p:cNvSpPr/>
            <p:nvPr/>
          </p:nvSpPr>
          <p:spPr>
            <a:xfrm>
              <a:off x="363444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9" name="object 1059"/>
            <p:cNvSpPr/>
            <p:nvPr/>
          </p:nvSpPr>
          <p:spPr>
            <a:xfrm>
              <a:off x="364102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0" name="object 1060"/>
            <p:cNvSpPr/>
            <p:nvPr/>
          </p:nvSpPr>
          <p:spPr>
            <a:xfrm>
              <a:off x="364760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1" name="object 1061"/>
            <p:cNvSpPr/>
            <p:nvPr/>
          </p:nvSpPr>
          <p:spPr>
            <a:xfrm>
              <a:off x="3653678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2" name="object 1062"/>
            <p:cNvSpPr/>
            <p:nvPr/>
          </p:nvSpPr>
          <p:spPr>
            <a:xfrm>
              <a:off x="366025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3" name="object 1063"/>
            <p:cNvSpPr/>
            <p:nvPr/>
          </p:nvSpPr>
          <p:spPr>
            <a:xfrm>
              <a:off x="366683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4" name="object 1064"/>
            <p:cNvSpPr/>
            <p:nvPr/>
          </p:nvSpPr>
          <p:spPr>
            <a:xfrm>
              <a:off x="367341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5" name="object 1065"/>
            <p:cNvSpPr/>
            <p:nvPr/>
          </p:nvSpPr>
          <p:spPr>
            <a:xfrm>
              <a:off x="367999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6" name="object 1066"/>
            <p:cNvSpPr/>
            <p:nvPr/>
          </p:nvSpPr>
          <p:spPr>
            <a:xfrm>
              <a:off x="368606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7" name="object 1067"/>
            <p:cNvSpPr/>
            <p:nvPr/>
          </p:nvSpPr>
          <p:spPr>
            <a:xfrm>
              <a:off x="3692642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8" name="object 1068"/>
            <p:cNvSpPr/>
            <p:nvPr/>
          </p:nvSpPr>
          <p:spPr>
            <a:xfrm>
              <a:off x="369922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9" name="object 1069"/>
            <p:cNvSpPr/>
            <p:nvPr/>
          </p:nvSpPr>
          <p:spPr>
            <a:xfrm>
              <a:off x="370579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0" name="object 1070"/>
            <p:cNvSpPr/>
            <p:nvPr/>
          </p:nvSpPr>
          <p:spPr>
            <a:xfrm>
              <a:off x="371237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1" name="object 1071"/>
            <p:cNvSpPr/>
            <p:nvPr/>
          </p:nvSpPr>
          <p:spPr>
            <a:xfrm>
              <a:off x="371895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2" name="object 1072"/>
            <p:cNvSpPr/>
            <p:nvPr/>
          </p:nvSpPr>
          <p:spPr>
            <a:xfrm>
              <a:off x="3725028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3" name="object 1073"/>
            <p:cNvSpPr/>
            <p:nvPr/>
          </p:nvSpPr>
          <p:spPr>
            <a:xfrm>
              <a:off x="373160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4" name="object 1074"/>
            <p:cNvSpPr/>
            <p:nvPr/>
          </p:nvSpPr>
          <p:spPr>
            <a:xfrm>
              <a:off x="373818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5" name="object 1075"/>
            <p:cNvSpPr/>
            <p:nvPr/>
          </p:nvSpPr>
          <p:spPr>
            <a:xfrm>
              <a:off x="374476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6" name="object 1076"/>
            <p:cNvSpPr/>
            <p:nvPr/>
          </p:nvSpPr>
          <p:spPr>
            <a:xfrm>
              <a:off x="375134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7" name="object 1077"/>
            <p:cNvSpPr/>
            <p:nvPr/>
          </p:nvSpPr>
          <p:spPr>
            <a:xfrm>
              <a:off x="375741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8" name="object 1078"/>
            <p:cNvSpPr/>
            <p:nvPr/>
          </p:nvSpPr>
          <p:spPr>
            <a:xfrm>
              <a:off x="376399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9" name="object 1079"/>
            <p:cNvSpPr/>
            <p:nvPr/>
          </p:nvSpPr>
          <p:spPr>
            <a:xfrm>
              <a:off x="377057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0" name="object 1080"/>
            <p:cNvSpPr/>
            <p:nvPr/>
          </p:nvSpPr>
          <p:spPr>
            <a:xfrm>
              <a:off x="377714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1" name="object 1081"/>
            <p:cNvSpPr/>
            <p:nvPr/>
          </p:nvSpPr>
          <p:spPr>
            <a:xfrm>
              <a:off x="378372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2" name="object 1082"/>
            <p:cNvSpPr/>
            <p:nvPr/>
          </p:nvSpPr>
          <p:spPr>
            <a:xfrm>
              <a:off x="3789800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3" name="object 1083"/>
            <p:cNvSpPr/>
            <p:nvPr/>
          </p:nvSpPr>
          <p:spPr>
            <a:xfrm>
              <a:off x="3796378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4" name="object 1084"/>
            <p:cNvSpPr/>
            <p:nvPr/>
          </p:nvSpPr>
          <p:spPr>
            <a:xfrm>
              <a:off x="380295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5" name="object 1085"/>
            <p:cNvSpPr/>
            <p:nvPr/>
          </p:nvSpPr>
          <p:spPr>
            <a:xfrm>
              <a:off x="380953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6" name="object 1086"/>
            <p:cNvSpPr/>
            <p:nvPr/>
          </p:nvSpPr>
          <p:spPr>
            <a:xfrm>
              <a:off x="381611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7" name="object 1087"/>
            <p:cNvSpPr/>
            <p:nvPr/>
          </p:nvSpPr>
          <p:spPr>
            <a:xfrm>
              <a:off x="382269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8" name="object 1088"/>
            <p:cNvSpPr/>
            <p:nvPr/>
          </p:nvSpPr>
          <p:spPr>
            <a:xfrm>
              <a:off x="382876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9" name="object 1089"/>
            <p:cNvSpPr/>
            <p:nvPr/>
          </p:nvSpPr>
          <p:spPr>
            <a:xfrm>
              <a:off x="383534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0" name="object 1090"/>
            <p:cNvSpPr/>
            <p:nvPr/>
          </p:nvSpPr>
          <p:spPr>
            <a:xfrm>
              <a:off x="384192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1" name="object 1091"/>
            <p:cNvSpPr/>
            <p:nvPr/>
          </p:nvSpPr>
          <p:spPr>
            <a:xfrm>
              <a:off x="384849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2" name="object 1092"/>
            <p:cNvSpPr/>
            <p:nvPr/>
          </p:nvSpPr>
          <p:spPr>
            <a:xfrm>
              <a:off x="385507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3" name="object 1093"/>
            <p:cNvSpPr/>
            <p:nvPr/>
          </p:nvSpPr>
          <p:spPr>
            <a:xfrm>
              <a:off x="3861150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4" name="object 1094"/>
            <p:cNvSpPr/>
            <p:nvPr/>
          </p:nvSpPr>
          <p:spPr>
            <a:xfrm>
              <a:off x="3867728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5" name="object 1095"/>
            <p:cNvSpPr/>
            <p:nvPr/>
          </p:nvSpPr>
          <p:spPr>
            <a:xfrm>
              <a:off x="387430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6" name="object 1096"/>
            <p:cNvSpPr/>
            <p:nvPr/>
          </p:nvSpPr>
          <p:spPr>
            <a:xfrm>
              <a:off x="388088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7" name="object 1097"/>
            <p:cNvSpPr/>
            <p:nvPr/>
          </p:nvSpPr>
          <p:spPr>
            <a:xfrm>
              <a:off x="388746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8" name="object 1098"/>
            <p:cNvSpPr/>
            <p:nvPr/>
          </p:nvSpPr>
          <p:spPr>
            <a:xfrm>
              <a:off x="389404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9" name="object 1099"/>
            <p:cNvSpPr/>
            <p:nvPr/>
          </p:nvSpPr>
          <p:spPr>
            <a:xfrm>
              <a:off x="390011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0" name="object 1100"/>
            <p:cNvSpPr/>
            <p:nvPr/>
          </p:nvSpPr>
          <p:spPr>
            <a:xfrm>
              <a:off x="390669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1" name="object 1101"/>
            <p:cNvSpPr/>
            <p:nvPr/>
          </p:nvSpPr>
          <p:spPr>
            <a:xfrm>
              <a:off x="391327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2" name="object 1102"/>
            <p:cNvSpPr/>
            <p:nvPr/>
          </p:nvSpPr>
          <p:spPr>
            <a:xfrm>
              <a:off x="391984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3" name="object 1103"/>
            <p:cNvSpPr/>
            <p:nvPr/>
          </p:nvSpPr>
          <p:spPr>
            <a:xfrm>
              <a:off x="392642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4" name="object 1104"/>
            <p:cNvSpPr/>
            <p:nvPr/>
          </p:nvSpPr>
          <p:spPr>
            <a:xfrm>
              <a:off x="3932500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5" name="object 1105"/>
            <p:cNvSpPr/>
            <p:nvPr/>
          </p:nvSpPr>
          <p:spPr>
            <a:xfrm>
              <a:off x="3939078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6" name="object 1106"/>
            <p:cNvSpPr/>
            <p:nvPr/>
          </p:nvSpPr>
          <p:spPr>
            <a:xfrm>
              <a:off x="394565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7" name="object 1107"/>
            <p:cNvSpPr/>
            <p:nvPr/>
          </p:nvSpPr>
          <p:spPr>
            <a:xfrm>
              <a:off x="395223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8" name="object 1108"/>
            <p:cNvSpPr/>
            <p:nvPr/>
          </p:nvSpPr>
          <p:spPr>
            <a:xfrm>
              <a:off x="395881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9" name="object 1109"/>
            <p:cNvSpPr/>
            <p:nvPr/>
          </p:nvSpPr>
          <p:spPr>
            <a:xfrm>
              <a:off x="396539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0" name="object 1110"/>
            <p:cNvSpPr/>
            <p:nvPr/>
          </p:nvSpPr>
          <p:spPr>
            <a:xfrm>
              <a:off x="397146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1" name="object 1111"/>
            <p:cNvSpPr/>
            <p:nvPr/>
          </p:nvSpPr>
          <p:spPr>
            <a:xfrm>
              <a:off x="397804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2" name="object 1112"/>
            <p:cNvSpPr/>
            <p:nvPr/>
          </p:nvSpPr>
          <p:spPr>
            <a:xfrm>
              <a:off x="398462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3" name="object 1113"/>
            <p:cNvSpPr/>
            <p:nvPr/>
          </p:nvSpPr>
          <p:spPr>
            <a:xfrm>
              <a:off x="399119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4" name="object 1114"/>
            <p:cNvSpPr/>
            <p:nvPr/>
          </p:nvSpPr>
          <p:spPr>
            <a:xfrm>
              <a:off x="399777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5" name="object 1115"/>
            <p:cNvSpPr/>
            <p:nvPr/>
          </p:nvSpPr>
          <p:spPr>
            <a:xfrm>
              <a:off x="4003850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6" name="object 1116"/>
            <p:cNvSpPr/>
            <p:nvPr/>
          </p:nvSpPr>
          <p:spPr>
            <a:xfrm>
              <a:off x="401042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7" name="object 1117"/>
            <p:cNvSpPr/>
            <p:nvPr/>
          </p:nvSpPr>
          <p:spPr>
            <a:xfrm>
              <a:off x="401700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8" name="object 1118"/>
            <p:cNvSpPr/>
            <p:nvPr/>
          </p:nvSpPr>
          <p:spPr>
            <a:xfrm>
              <a:off x="402358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9" name="object 1119"/>
            <p:cNvSpPr/>
            <p:nvPr/>
          </p:nvSpPr>
          <p:spPr>
            <a:xfrm>
              <a:off x="403016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0" name="object 1120"/>
            <p:cNvSpPr/>
            <p:nvPr/>
          </p:nvSpPr>
          <p:spPr>
            <a:xfrm>
              <a:off x="403674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1" name="object 1121"/>
            <p:cNvSpPr/>
            <p:nvPr/>
          </p:nvSpPr>
          <p:spPr>
            <a:xfrm>
              <a:off x="404281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2" name="object 1122"/>
            <p:cNvSpPr/>
            <p:nvPr/>
          </p:nvSpPr>
          <p:spPr>
            <a:xfrm>
              <a:off x="404939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3" name="object 1123"/>
            <p:cNvSpPr/>
            <p:nvPr/>
          </p:nvSpPr>
          <p:spPr>
            <a:xfrm>
              <a:off x="405597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4" name="object 1124"/>
            <p:cNvSpPr/>
            <p:nvPr/>
          </p:nvSpPr>
          <p:spPr>
            <a:xfrm>
              <a:off x="406254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5" name="object 1125"/>
            <p:cNvSpPr/>
            <p:nvPr/>
          </p:nvSpPr>
          <p:spPr>
            <a:xfrm>
              <a:off x="406912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6" name="object 1126"/>
            <p:cNvSpPr/>
            <p:nvPr/>
          </p:nvSpPr>
          <p:spPr>
            <a:xfrm>
              <a:off x="4075200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7" name="object 1127"/>
            <p:cNvSpPr/>
            <p:nvPr/>
          </p:nvSpPr>
          <p:spPr>
            <a:xfrm>
              <a:off x="408177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8" name="object 1128"/>
            <p:cNvSpPr/>
            <p:nvPr/>
          </p:nvSpPr>
          <p:spPr>
            <a:xfrm>
              <a:off x="408835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9" name="object 1129"/>
            <p:cNvSpPr/>
            <p:nvPr/>
          </p:nvSpPr>
          <p:spPr>
            <a:xfrm>
              <a:off x="409493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0" name="object 1130"/>
            <p:cNvSpPr/>
            <p:nvPr/>
          </p:nvSpPr>
          <p:spPr>
            <a:xfrm>
              <a:off x="410151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1" name="object 1131"/>
            <p:cNvSpPr/>
            <p:nvPr/>
          </p:nvSpPr>
          <p:spPr>
            <a:xfrm>
              <a:off x="4107586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2" name="object 1132"/>
            <p:cNvSpPr/>
            <p:nvPr/>
          </p:nvSpPr>
          <p:spPr>
            <a:xfrm>
              <a:off x="411416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3" name="object 1133"/>
            <p:cNvSpPr/>
            <p:nvPr/>
          </p:nvSpPr>
          <p:spPr>
            <a:xfrm>
              <a:off x="412074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4" name="object 1134"/>
            <p:cNvSpPr/>
            <p:nvPr/>
          </p:nvSpPr>
          <p:spPr>
            <a:xfrm>
              <a:off x="412732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5" name="object 1135"/>
            <p:cNvSpPr/>
            <p:nvPr/>
          </p:nvSpPr>
          <p:spPr>
            <a:xfrm>
              <a:off x="413389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6" name="object 1136"/>
            <p:cNvSpPr/>
            <p:nvPr/>
          </p:nvSpPr>
          <p:spPr>
            <a:xfrm>
              <a:off x="414047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7" name="object 1137"/>
            <p:cNvSpPr/>
            <p:nvPr/>
          </p:nvSpPr>
          <p:spPr>
            <a:xfrm>
              <a:off x="4146550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8" name="object 1138"/>
            <p:cNvSpPr/>
            <p:nvPr/>
          </p:nvSpPr>
          <p:spPr>
            <a:xfrm>
              <a:off x="415312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9" name="object 1139"/>
            <p:cNvSpPr/>
            <p:nvPr/>
          </p:nvSpPr>
          <p:spPr>
            <a:xfrm>
              <a:off x="415970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0" name="object 1140"/>
            <p:cNvSpPr/>
            <p:nvPr/>
          </p:nvSpPr>
          <p:spPr>
            <a:xfrm>
              <a:off x="416628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1" name="object 1141"/>
            <p:cNvSpPr/>
            <p:nvPr/>
          </p:nvSpPr>
          <p:spPr>
            <a:xfrm>
              <a:off x="417286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2" name="object 1142"/>
            <p:cNvSpPr/>
            <p:nvPr/>
          </p:nvSpPr>
          <p:spPr>
            <a:xfrm>
              <a:off x="4178936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3" name="object 1143"/>
            <p:cNvSpPr/>
            <p:nvPr/>
          </p:nvSpPr>
          <p:spPr>
            <a:xfrm>
              <a:off x="418551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4" name="object 1144"/>
            <p:cNvSpPr/>
            <p:nvPr/>
          </p:nvSpPr>
          <p:spPr>
            <a:xfrm>
              <a:off x="419209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5" name="object 1145"/>
            <p:cNvSpPr/>
            <p:nvPr/>
          </p:nvSpPr>
          <p:spPr>
            <a:xfrm>
              <a:off x="4198670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6" name="object 1146"/>
            <p:cNvSpPr/>
            <p:nvPr/>
          </p:nvSpPr>
          <p:spPr>
            <a:xfrm>
              <a:off x="420524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7" name="object 1147"/>
            <p:cNvSpPr/>
            <p:nvPr/>
          </p:nvSpPr>
          <p:spPr>
            <a:xfrm>
              <a:off x="4211827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8" name="object 1148"/>
            <p:cNvSpPr/>
            <p:nvPr/>
          </p:nvSpPr>
          <p:spPr>
            <a:xfrm>
              <a:off x="4217900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9" name="object 1149"/>
            <p:cNvSpPr/>
            <p:nvPr/>
          </p:nvSpPr>
          <p:spPr>
            <a:xfrm>
              <a:off x="4224478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0" name="object 1150"/>
            <p:cNvSpPr/>
            <p:nvPr/>
          </p:nvSpPr>
          <p:spPr>
            <a:xfrm>
              <a:off x="4231056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1" name="object 1151"/>
            <p:cNvSpPr/>
            <p:nvPr/>
          </p:nvSpPr>
          <p:spPr>
            <a:xfrm>
              <a:off x="4237634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2" name="object 1152"/>
            <p:cNvSpPr/>
            <p:nvPr/>
          </p:nvSpPr>
          <p:spPr>
            <a:xfrm>
              <a:off x="4244213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3" name="object 1153"/>
            <p:cNvSpPr/>
            <p:nvPr/>
          </p:nvSpPr>
          <p:spPr>
            <a:xfrm>
              <a:off x="4250286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4" name="object 1154"/>
            <p:cNvSpPr/>
            <p:nvPr/>
          </p:nvSpPr>
          <p:spPr>
            <a:xfrm>
              <a:off x="4256864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5" name="object 1155"/>
            <p:cNvSpPr/>
            <p:nvPr/>
          </p:nvSpPr>
          <p:spPr>
            <a:xfrm>
              <a:off x="4263442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6" name="object 1156"/>
            <p:cNvSpPr/>
            <p:nvPr/>
          </p:nvSpPr>
          <p:spPr>
            <a:xfrm>
              <a:off x="4270021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7" name="object 1157"/>
            <p:cNvSpPr/>
            <p:nvPr/>
          </p:nvSpPr>
          <p:spPr>
            <a:xfrm>
              <a:off x="4276599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8" name="object 1158"/>
            <p:cNvSpPr/>
            <p:nvPr/>
          </p:nvSpPr>
          <p:spPr>
            <a:xfrm>
              <a:off x="4283177" y="1632326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9" name="object 1159"/>
            <p:cNvSpPr/>
            <p:nvPr/>
          </p:nvSpPr>
          <p:spPr>
            <a:xfrm>
              <a:off x="4289250" y="1632326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0" name="object 1160"/>
            <p:cNvSpPr/>
            <p:nvPr/>
          </p:nvSpPr>
          <p:spPr>
            <a:xfrm>
              <a:off x="429572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1" name="object 1161"/>
            <p:cNvSpPr/>
            <p:nvPr/>
          </p:nvSpPr>
          <p:spPr>
            <a:xfrm>
              <a:off x="4302299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2" name="object 1162"/>
            <p:cNvSpPr/>
            <p:nvPr/>
          </p:nvSpPr>
          <p:spPr>
            <a:xfrm>
              <a:off x="430887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3" name="object 1163"/>
            <p:cNvSpPr/>
            <p:nvPr/>
          </p:nvSpPr>
          <p:spPr>
            <a:xfrm>
              <a:off x="431545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4" name="object 1164"/>
            <p:cNvSpPr/>
            <p:nvPr/>
          </p:nvSpPr>
          <p:spPr>
            <a:xfrm>
              <a:off x="4321529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5" name="object 1165"/>
            <p:cNvSpPr/>
            <p:nvPr/>
          </p:nvSpPr>
          <p:spPr>
            <a:xfrm>
              <a:off x="432810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6" name="object 1166"/>
            <p:cNvSpPr/>
            <p:nvPr/>
          </p:nvSpPr>
          <p:spPr>
            <a:xfrm>
              <a:off x="433468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7" name="object 1167"/>
            <p:cNvSpPr/>
            <p:nvPr/>
          </p:nvSpPr>
          <p:spPr>
            <a:xfrm>
              <a:off x="434126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8" name="object 1168"/>
            <p:cNvSpPr/>
            <p:nvPr/>
          </p:nvSpPr>
          <p:spPr>
            <a:xfrm>
              <a:off x="434784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9" name="object 1169"/>
            <p:cNvSpPr/>
            <p:nvPr/>
          </p:nvSpPr>
          <p:spPr>
            <a:xfrm>
              <a:off x="4353915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0" name="object 1170"/>
            <p:cNvSpPr/>
            <p:nvPr/>
          </p:nvSpPr>
          <p:spPr>
            <a:xfrm>
              <a:off x="4360493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1" name="object 1171"/>
            <p:cNvSpPr/>
            <p:nvPr/>
          </p:nvSpPr>
          <p:spPr>
            <a:xfrm>
              <a:off x="436707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2" name="object 1172"/>
            <p:cNvSpPr/>
            <p:nvPr/>
          </p:nvSpPr>
          <p:spPr>
            <a:xfrm>
              <a:off x="4373649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3" name="object 1173"/>
            <p:cNvSpPr/>
            <p:nvPr/>
          </p:nvSpPr>
          <p:spPr>
            <a:xfrm>
              <a:off x="438022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4" name="object 1174"/>
            <p:cNvSpPr/>
            <p:nvPr/>
          </p:nvSpPr>
          <p:spPr>
            <a:xfrm>
              <a:off x="438680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5" name="object 1175"/>
            <p:cNvSpPr/>
            <p:nvPr/>
          </p:nvSpPr>
          <p:spPr>
            <a:xfrm>
              <a:off x="4392879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6" name="object 1176"/>
            <p:cNvSpPr/>
            <p:nvPr/>
          </p:nvSpPr>
          <p:spPr>
            <a:xfrm>
              <a:off x="439945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7" name="object 1177"/>
            <p:cNvSpPr/>
            <p:nvPr/>
          </p:nvSpPr>
          <p:spPr>
            <a:xfrm>
              <a:off x="440603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8" name="object 1178"/>
            <p:cNvSpPr/>
            <p:nvPr/>
          </p:nvSpPr>
          <p:spPr>
            <a:xfrm>
              <a:off x="441261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9" name="object 1179"/>
            <p:cNvSpPr/>
            <p:nvPr/>
          </p:nvSpPr>
          <p:spPr>
            <a:xfrm>
              <a:off x="441919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0" name="object 1180"/>
            <p:cNvSpPr/>
            <p:nvPr/>
          </p:nvSpPr>
          <p:spPr>
            <a:xfrm>
              <a:off x="4425265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1" name="object 1181"/>
            <p:cNvSpPr/>
            <p:nvPr/>
          </p:nvSpPr>
          <p:spPr>
            <a:xfrm>
              <a:off x="4431843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2" name="object 1182"/>
            <p:cNvSpPr/>
            <p:nvPr/>
          </p:nvSpPr>
          <p:spPr>
            <a:xfrm>
              <a:off x="443842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3" name="object 1183"/>
            <p:cNvSpPr/>
            <p:nvPr/>
          </p:nvSpPr>
          <p:spPr>
            <a:xfrm>
              <a:off x="4444999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4" name="object 1184"/>
            <p:cNvSpPr/>
            <p:nvPr/>
          </p:nvSpPr>
          <p:spPr>
            <a:xfrm>
              <a:off x="445157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5" name="object 1185"/>
            <p:cNvSpPr/>
            <p:nvPr/>
          </p:nvSpPr>
          <p:spPr>
            <a:xfrm>
              <a:off x="445815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6" name="object 1186"/>
            <p:cNvSpPr/>
            <p:nvPr/>
          </p:nvSpPr>
          <p:spPr>
            <a:xfrm>
              <a:off x="4464229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7" name="object 1187"/>
            <p:cNvSpPr/>
            <p:nvPr/>
          </p:nvSpPr>
          <p:spPr>
            <a:xfrm>
              <a:off x="447080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8" name="object 1188"/>
            <p:cNvSpPr/>
            <p:nvPr/>
          </p:nvSpPr>
          <p:spPr>
            <a:xfrm>
              <a:off x="447738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9" name="object 1189"/>
            <p:cNvSpPr/>
            <p:nvPr/>
          </p:nvSpPr>
          <p:spPr>
            <a:xfrm>
              <a:off x="448396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0" name="object 1190"/>
            <p:cNvSpPr/>
            <p:nvPr/>
          </p:nvSpPr>
          <p:spPr>
            <a:xfrm>
              <a:off x="449054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1" name="object 1191"/>
            <p:cNvSpPr/>
            <p:nvPr/>
          </p:nvSpPr>
          <p:spPr>
            <a:xfrm>
              <a:off x="4496615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2" name="object 1192"/>
            <p:cNvSpPr/>
            <p:nvPr/>
          </p:nvSpPr>
          <p:spPr>
            <a:xfrm>
              <a:off x="4503193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3" name="object 1193"/>
            <p:cNvSpPr/>
            <p:nvPr/>
          </p:nvSpPr>
          <p:spPr>
            <a:xfrm>
              <a:off x="450977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4" name="object 1194"/>
            <p:cNvSpPr/>
            <p:nvPr/>
          </p:nvSpPr>
          <p:spPr>
            <a:xfrm>
              <a:off x="4516349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5" name="object 1195"/>
            <p:cNvSpPr/>
            <p:nvPr/>
          </p:nvSpPr>
          <p:spPr>
            <a:xfrm>
              <a:off x="452292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6" name="object 1196"/>
            <p:cNvSpPr/>
            <p:nvPr/>
          </p:nvSpPr>
          <p:spPr>
            <a:xfrm>
              <a:off x="452950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7" name="object 1197"/>
            <p:cNvSpPr/>
            <p:nvPr/>
          </p:nvSpPr>
          <p:spPr>
            <a:xfrm>
              <a:off x="4535579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8" name="object 1198"/>
            <p:cNvSpPr/>
            <p:nvPr/>
          </p:nvSpPr>
          <p:spPr>
            <a:xfrm>
              <a:off x="454215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9" name="object 1199"/>
            <p:cNvSpPr/>
            <p:nvPr/>
          </p:nvSpPr>
          <p:spPr>
            <a:xfrm>
              <a:off x="454873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0" name="object 1200"/>
            <p:cNvSpPr/>
            <p:nvPr/>
          </p:nvSpPr>
          <p:spPr>
            <a:xfrm>
              <a:off x="455531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1" name="object 1201"/>
            <p:cNvSpPr/>
            <p:nvPr/>
          </p:nvSpPr>
          <p:spPr>
            <a:xfrm>
              <a:off x="456189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2" name="object 1202"/>
            <p:cNvSpPr/>
            <p:nvPr/>
          </p:nvSpPr>
          <p:spPr>
            <a:xfrm>
              <a:off x="4567965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3" name="object 1203"/>
            <p:cNvSpPr/>
            <p:nvPr/>
          </p:nvSpPr>
          <p:spPr>
            <a:xfrm>
              <a:off x="457454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4" name="object 1204"/>
            <p:cNvSpPr/>
            <p:nvPr/>
          </p:nvSpPr>
          <p:spPr>
            <a:xfrm>
              <a:off x="458112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5" name="object 1205"/>
            <p:cNvSpPr/>
            <p:nvPr/>
          </p:nvSpPr>
          <p:spPr>
            <a:xfrm>
              <a:off x="4587699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6" name="object 1206"/>
            <p:cNvSpPr/>
            <p:nvPr/>
          </p:nvSpPr>
          <p:spPr>
            <a:xfrm>
              <a:off x="459427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7" name="object 1207"/>
            <p:cNvSpPr/>
            <p:nvPr/>
          </p:nvSpPr>
          <p:spPr>
            <a:xfrm>
              <a:off x="460085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8" name="object 1208"/>
            <p:cNvSpPr/>
            <p:nvPr/>
          </p:nvSpPr>
          <p:spPr>
            <a:xfrm>
              <a:off x="4606929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9" name="object 1209"/>
            <p:cNvSpPr/>
            <p:nvPr/>
          </p:nvSpPr>
          <p:spPr>
            <a:xfrm>
              <a:off x="461350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0" name="object 1210"/>
            <p:cNvSpPr/>
            <p:nvPr/>
          </p:nvSpPr>
          <p:spPr>
            <a:xfrm>
              <a:off x="462008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1" name="object 1211"/>
            <p:cNvSpPr/>
            <p:nvPr/>
          </p:nvSpPr>
          <p:spPr>
            <a:xfrm>
              <a:off x="462666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2" name="object 1212"/>
            <p:cNvSpPr/>
            <p:nvPr/>
          </p:nvSpPr>
          <p:spPr>
            <a:xfrm>
              <a:off x="463324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3" name="object 1213"/>
            <p:cNvSpPr/>
            <p:nvPr/>
          </p:nvSpPr>
          <p:spPr>
            <a:xfrm>
              <a:off x="4639315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4" name="object 1214"/>
            <p:cNvSpPr/>
            <p:nvPr/>
          </p:nvSpPr>
          <p:spPr>
            <a:xfrm>
              <a:off x="464589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5" name="object 1215"/>
            <p:cNvSpPr/>
            <p:nvPr/>
          </p:nvSpPr>
          <p:spPr>
            <a:xfrm>
              <a:off x="465247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6" name="object 1216"/>
            <p:cNvSpPr/>
            <p:nvPr/>
          </p:nvSpPr>
          <p:spPr>
            <a:xfrm>
              <a:off x="4659049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7" name="object 1217"/>
            <p:cNvSpPr/>
            <p:nvPr/>
          </p:nvSpPr>
          <p:spPr>
            <a:xfrm>
              <a:off x="466562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8" name="object 1218"/>
            <p:cNvSpPr/>
            <p:nvPr/>
          </p:nvSpPr>
          <p:spPr>
            <a:xfrm>
              <a:off x="4671701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9" name="object 1219"/>
            <p:cNvSpPr/>
            <p:nvPr/>
          </p:nvSpPr>
          <p:spPr>
            <a:xfrm>
              <a:off x="4678279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0" name="object 1220"/>
            <p:cNvSpPr/>
            <p:nvPr/>
          </p:nvSpPr>
          <p:spPr>
            <a:xfrm>
              <a:off x="468485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1" name="object 1221"/>
            <p:cNvSpPr/>
            <p:nvPr/>
          </p:nvSpPr>
          <p:spPr>
            <a:xfrm>
              <a:off x="469143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2" name="object 1222"/>
            <p:cNvSpPr/>
            <p:nvPr/>
          </p:nvSpPr>
          <p:spPr>
            <a:xfrm>
              <a:off x="469801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3" name="object 1223"/>
            <p:cNvSpPr/>
            <p:nvPr/>
          </p:nvSpPr>
          <p:spPr>
            <a:xfrm>
              <a:off x="470459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4" name="object 1224"/>
            <p:cNvSpPr/>
            <p:nvPr/>
          </p:nvSpPr>
          <p:spPr>
            <a:xfrm>
              <a:off x="4710665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5" name="object 1225"/>
            <p:cNvSpPr/>
            <p:nvPr/>
          </p:nvSpPr>
          <p:spPr>
            <a:xfrm>
              <a:off x="471724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6" name="object 1226"/>
            <p:cNvSpPr/>
            <p:nvPr/>
          </p:nvSpPr>
          <p:spPr>
            <a:xfrm>
              <a:off x="4723821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7" name="object 1227"/>
            <p:cNvSpPr/>
            <p:nvPr/>
          </p:nvSpPr>
          <p:spPr>
            <a:xfrm>
              <a:off x="4730399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8" name="object 1228"/>
            <p:cNvSpPr/>
            <p:nvPr/>
          </p:nvSpPr>
          <p:spPr>
            <a:xfrm>
              <a:off x="473697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9" name="object 1229"/>
            <p:cNvSpPr/>
            <p:nvPr/>
          </p:nvSpPr>
          <p:spPr>
            <a:xfrm>
              <a:off x="4743051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0" name="object 1230"/>
            <p:cNvSpPr/>
            <p:nvPr/>
          </p:nvSpPr>
          <p:spPr>
            <a:xfrm>
              <a:off x="4749629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1" name="object 1231"/>
            <p:cNvSpPr/>
            <p:nvPr/>
          </p:nvSpPr>
          <p:spPr>
            <a:xfrm>
              <a:off x="4756207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2" name="object 1232"/>
            <p:cNvSpPr/>
            <p:nvPr/>
          </p:nvSpPr>
          <p:spPr>
            <a:xfrm>
              <a:off x="4762785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3" name="object 1233"/>
            <p:cNvSpPr/>
            <p:nvPr/>
          </p:nvSpPr>
          <p:spPr>
            <a:xfrm>
              <a:off x="476936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4" name="object 1234"/>
            <p:cNvSpPr/>
            <p:nvPr/>
          </p:nvSpPr>
          <p:spPr>
            <a:xfrm>
              <a:off x="477594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5" name="object 1235"/>
            <p:cNvSpPr/>
            <p:nvPr/>
          </p:nvSpPr>
          <p:spPr>
            <a:xfrm>
              <a:off x="4782015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6" name="object 1236"/>
            <p:cNvSpPr/>
            <p:nvPr/>
          </p:nvSpPr>
          <p:spPr>
            <a:xfrm>
              <a:off x="4788593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7" name="object 1237"/>
            <p:cNvSpPr/>
            <p:nvPr/>
          </p:nvSpPr>
          <p:spPr>
            <a:xfrm>
              <a:off x="479517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8" name="object 1238"/>
            <p:cNvSpPr/>
            <p:nvPr/>
          </p:nvSpPr>
          <p:spPr>
            <a:xfrm>
              <a:off x="480175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9" name="object 1239"/>
            <p:cNvSpPr/>
            <p:nvPr/>
          </p:nvSpPr>
          <p:spPr>
            <a:xfrm>
              <a:off x="480832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0" name="object 1240"/>
            <p:cNvSpPr/>
            <p:nvPr/>
          </p:nvSpPr>
          <p:spPr>
            <a:xfrm>
              <a:off x="4814401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1" name="object 1241"/>
            <p:cNvSpPr/>
            <p:nvPr/>
          </p:nvSpPr>
          <p:spPr>
            <a:xfrm>
              <a:off x="4820979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2" name="object 1242"/>
            <p:cNvSpPr/>
            <p:nvPr/>
          </p:nvSpPr>
          <p:spPr>
            <a:xfrm>
              <a:off x="482755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3" name="object 1243"/>
            <p:cNvSpPr/>
            <p:nvPr/>
          </p:nvSpPr>
          <p:spPr>
            <a:xfrm>
              <a:off x="483413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4" name="object 1244"/>
            <p:cNvSpPr/>
            <p:nvPr/>
          </p:nvSpPr>
          <p:spPr>
            <a:xfrm>
              <a:off x="484071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5" name="object 1245"/>
            <p:cNvSpPr/>
            <p:nvPr/>
          </p:nvSpPr>
          <p:spPr>
            <a:xfrm>
              <a:off x="484729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6" name="object 1246"/>
            <p:cNvSpPr/>
            <p:nvPr/>
          </p:nvSpPr>
          <p:spPr>
            <a:xfrm>
              <a:off x="4853365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7" name="object 1247"/>
            <p:cNvSpPr/>
            <p:nvPr/>
          </p:nvSpPr>
          <p:spPr>
            <a:xfrm>
              <a:off x="485994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8" name="object 1248"/>
            <p:cNvSpPr/>
            <p:nvPr/>
          </p:nvSpPr>
          <p:spPr>
            <a:xfrm>
              <a:off x="486652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9" name="object 1249"/>
            <p:cNvSpPr/>
            <p:nvPr/>
          </p:nvSpPr>
          <p:spPr>
            <a:xfrm>
              <a:off x="487310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0" name="object 1250"/>
            <p:cNvSpPr/>
            <p:nvPr/>
          </p:nvSpPr>
          <p:spPr>
            <a:xfrm>
              <a:off x="487967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1" name="object 1251"/>
            <p:cNvSpPr/>
            <p:nvPr/>
          </p:nvSpPr>
          <p:spPr>
            <a:xfrm>
              <a:off x="4885752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2" name="object 1252"/>
            <p:cNvSpPr/>
            <p:nvPr/>
          </p:nvSpPr>
          <p:spPr>
            <a:xfrm>
              <a:off x="489233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3" name="object 1253"/>
            <p:cNvSpPr/>
            <p:nvPr/>
          </p:nvSpPr>
          <p:spPr>
            <a:xfrm>
              <a:off x="489890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4" name="object 1254"/>
            <p:cNvSpPr/>
            <p:nvPr/>
          </p:nvSpPr>
          <p:spPr>
            <a:xfrm>
              <a:off x="490548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5" name="object 1255"/>
            <p:cNvSpPr/>
            <p:nvPr/>
          </p:nvSpPr>
          <p:spPr>
            <a:xfrm>
              <a:off x="491206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6" name="object 1256"/>
            <p:cNvSpPr/>
            <p:nvPr/>
          </p:nvSpPr>
          <p:spPr>
            <a:xfrm>
              <a:off x="4918137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7" name="object 1257"/>
            <p:cNvSpPr/>
            <p:nvPr/>
          </p:nvSpPr>
          <p:spPr>
            <a:xfrm>
              <a:off x="4924716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8" name="object 1258"/>
            <p:cNvSpPr/>
            <p:nvPr/>
          </p:nvSpPr>
          <p:spPr>
            <a:xfrm>
              <a:off x="493129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9" name="object 1259"/>
            <p:cNvSpPr/>
            <p:nvPr/>
          </p:nvSpPr>
          <p:spPr>
            <a:xfrm>
              <a:off x="493787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0" name="object 1260"/>
            <p:cNvSpPr/>
            <p:nvPr/>
          </p:nvSpPr>
          <p:spPr>
            <a:xfrm>
              <a:off x="494445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1" name="object 1261"/>
            <p:cNvSpPr/>
            <p:nvPr/>
          </p:nvSpPr>
          <p:spPr>
            <a:xfrm>
              <a:off x="495102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2" name="object 1262"/>
            <p:cNvSpPr/>
            <p:nvPr/>
          </p:nvSpPr>
          <p:spPr>
            <a:xfrm>
              <a:off x="4957102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3" name="object 1263"/>
            <p:cNvSpPr/>
            <p:nvPr/>
          </p:nvSpPr>
          <p:spPr>
            <a:xfrm>
              <a:off x="496368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4" name="object 1264"/>
            <p:cNvSpPr/>
            <p:nvPr/>
          </p:nvSpPr>
          <p:spPr>
            <a:xfrm>
              <a:off x="497025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5" name="object 1265"/>
            <p:cNvSpPr/>
            <p:nvPr/>
          </p:nvSpPr>
          <p:spPr>
            <a:xfrm>
              <a:off x="497683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6" name="object 1266"/>
            <p:cNvSpPr/>
            <p:nvPr/>
          </p:nvSpPr>
          <p:spPr>
            <a:xfrm>
              <a:off x="498341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7" name="object 1267"/>
            <p:cNvSpPr/>
            <p:nvPr/>
          </p:nvSpPr>
          <p:spPr>
            <a:xfrm>
              <a:off x="4989488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8" name="object 1268"/>
            <p:cNvSpPr/>
            <p:nvPr/>
          </p:nvSpPr>
          <p:spPr>
            <a:xfrm>
              <a:off x="4996066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9" name="object 1269"/>
            <p:cNvSpPr/>
            <p:nvPr/>
          </p:nvSpPr>
          <p:spPr>
            <a:xfrm>
              <a:off x="500264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0" name="object 1270"/>
            <p:cNvSpPr/>
            <p:nvPr/>
          </p:nvSpPr>
          <p:spPr>
            <a:xfrm>
              <a:off x="500922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1" name="object 1271"/>
            <p:cNvSpPr/>
            <p:nvPr/>
          </p:nvSpPr>
          <p:spPr>
            <a:xfrm>
              <a:off x="501580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2" name="object 1272"/>
            <p:cNvSpPr/>
            <p:nvPr/>
          </p:nvSpPr>
          <p:spPr>
            <a:xfrm>
              <a:off x="502237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3" name="object 1273"/>
            <p:cNvSpPr/>
            <p:nvPr/>
          </p:nvSpPr>
          <p:spPr>
            <a:xfrm>
              <a:off x="5028452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4" name="object 1274"/>
            <p:cNvSpPr/>
            <p:nvPr/>
          </p:nvSpPr>
          <p:spPr>
            <a:xfrm>
              <a:off x="503503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5" name="object 1275"/>
            <p:cNvSpPr/>
            <p:nvPr/>
          </p:nvSpPr>
          <p:spPr>
            <a:xfrm>
              <a:off x="504160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6" name="object 1276"/>
            <p:cNvSpPr/>
            <p:nvPr/>
          </p:nvSpPr>
          <p:spPr>
            <a:xfrm>
              <a:off x="504818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7" name="object 1277"/>
            <p:cNvSpPr/>
            <p:nvPr/>
          </p:nvSpPr>
          <p:spPr>
            <a:xfrm>
              <a:off x="505476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8" name="object 1278"/>
            <p:cNvSpPr/>
            <p:nvPr/>
          </p:nvSpPr>
          <p:spPr>
            <a:xfrm>
              <a:off x="5060838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9" name="object 1279"/>
            <p:cNvSpPr/>
            <p:nvPr/>
          </p:nvSpPr>
          <p:spPr>
            <a:xfrm>
              <a:off x="5067416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0" name="object 1280"/>
            <p:cNvSpPr/>
            <p:nvPr/>
          </p:nvSpPr>
          <p:spPr>
            <a:xfrm>
              <a:off x="507399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1" name="object 1281"/>
            <p:cNvSpPr/>
            <p:nvPr/>
          </p:nvSpPr>
          <p:spPr>
            <a:xfrm>
              <a:off x="508057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2" name="object 1282"/>
            <p:cNvSpPr/>
            <p:nvPr/>
          </p:nvSpPr>
          <p:spPr>
            <a:xfrm>
              <a:off x="508715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3" name="object 1283"/>
            <p:cNvSpPr/>
            <p:nvPr/>
          </p:nvSpPr>
          <p:spPr>
            <a:xfrm>
              <a:off x="509372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4" name="object 1284"/>
            <p:cNvSpPr/>
            <p:nvPr/>
          </p:nvSpPr>
          <p:spPr>
            <a:xfrm>
              <a:off x="5099802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5" name="object 1285"/>
            <p:cNvSpPr/>
            <p:nvPr/>
          </p:nvSpPr>
          <p:spPr>
            <a:xfrm>
              <a:off x="510638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6" name="object 1286"/>
            <p:cNvSpPr/>
            <p:nvPr/>
          </p:nvSpPr>
          <p:spPr>
            <a:xfrm>
              <a:off x="511295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7" name="object 1287"/>
            <p:cNvSpPr/>
            <p:nvPr/>
          </p:nvSpPr>
          <p:spPr>
            <a:xfrm>
              <a:off x="511953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8" name="object 1288"/>
            <p:cNvSpPr/>
            <p:nvPr/>
          </p:nvSpPr>
          <p:spPr>
            <a:xfrm>
              <a:off x="512611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9" name="object 1289"/>
            <p:cNvSpPr/>
            <p:nvPr/>
          </p:nvSpPr>
          <p:spPr>
            <a:xfrm>
              <a:off x="5132188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0" name="object 1290"/>
            <p:cNvSpPr/>
            <p:nvPr/>
          </p:nvSpPr>
          <p:spPr>
            <a:xfrm>
              <a:off x="513876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1" name="object 1291"/>
            <p:cNvSpPr/>
            <p:nvPr/>
          </p:nvSpPr>
          <p:spPr>
            <a:xfrm>
              <a:off x="514534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2" name="object 1292"/>
            <p:cNvSpPr/>
            <p:nvPr/>
          </p:nvSpPr>
          <p:spPr>
            <a:xfrm>
              <a:off x="515192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3" name="object 1293"/>
            <p:cNvSpPr/>
            <p:nvPr/>
          </p:nvSpPr>
          <p:spPr>
            <a:xfrm>
              <a:off x="515850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4" name="object 1294"/>
            <p:cNvSpPr/>
            <p:nvPr/>
          </p:nvSpPr>
          <p:spPr>
            <a:xfrm>
              <a:off x="516507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5" name="object 1295"/>
            <p:cNvSpPr/>
            <p:nvPr/>
          </p:nvSpPr>
          <p:spPr>
            <a:xfrm>
              <a:off x="5171152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6" name="object 1296"/>
            <p:cNvSpPr/>
            <p:nvPr/>
          </p:nvSpPr>
          <p:spPr>
            <a:xfrm>
              <a:off x="517773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7" name="object 1297"/>
            <p:cNvSpPr/>
            <p:nvPr/>
          </p:nvSpPr>
          <p:spPr>
            <a:xfrm>
              <a:off x="518430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8" name="object 1298"/>
            <p:cNvSpPr/>
            <p:nvPr/>
          </p:nvSpPr>
          <p:spPr>
            <a:xfrm>
              <a:off x="519088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9" name="object 1299"/>
            <p:cNvSpPr/>
            <p:nvPr/>
          </p:nvSpPr>
          <p:spPr>
            <a:xfrm>
              <a:off x="519746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0" name="object 1300"/>
            <p:cNvSpPr/>
            <p:nvPr/>
          </p:nvSpPr>
          <p:spPr>
            <a:xfrm>
              <a:off x="5203538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1" name="object 1301"/>
            <p:cNvSpPr/>
            <p:nvPr/>
          </p:nvSpPr>
          <p:spPr>
            <a:xfrm>
              <a:off x="521011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2" name="object 1302"/>
            <p:cNvSpPr/>
            <p:nvPr/>
          </p:nvSpPr>
          <p:spPr>
            <a:xfrm>
              <a:off x="521669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3" name="object 1303"/>
            <p:cNvSpPr/>
            <p:nvPr/>
          </p:nvSpPr>
          <p:spPr>
            <a:xfrm>
              <a:off x="522327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4" name="object 1304"/>
            <p:cNvSpPr/>
            <p:nvPr/>
          </p:nvSpPr>
          <p:spPr>
            <a:xfrm>
              <a:off x="522985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5" name="object 1305"/>
            <p:cNvSpPr/>
            <p:nvPr/>
          </p:nvSpPr>
          <p:spPr>
            <a:xfrm>
              <a:off x="5235924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6" name="object 1306"/>
            <p:cNvSpPr/>
            <p:nvPr/>
          </p:nvSpPr>
          <p:spPr>
            <a:xfrm>
              <a:off x="5242502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7" name="object 1307"/>
            <p:cNvSpPr/>
            <p:nvPr/>
          </p:nvSpPr>
          <p:spPr>
            <a:xfrm>
              <a:off x="524908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8" name="object 1308"/>
            <p:cNvSpPr/>
            <p:nvPr/>
          </p:nvSpPr>
          <p:spPr>
            <a:xfrm>
              <a:off x="525565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9" name="object 1309"/>
            <p:cNvSpPr/>
            <p:nvPr/>
          </p:nvSpPr>
          <p:spPr>
            <a:xfrm>
              <a:off x="526223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0" name="object 1310"/>
            <p:cNvSpPr/>
            <p:nvPr/>
          </p:nvSpPr>
          <p:spPr>
            <a:xfrm>
              <a:off x="526881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1" name="object 1311"/>
            <p:cNvSpPr/>
            <p:nvPr/>
          </p:nvSpPr>
          <p:spPr>
            <a:xfrm>
              <a:off x="5274888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2" name="object 1312"/>
            <p:cNvSpPr/>
            <p:nvPr/>
          </p:nvSpPr>
          <p:spPr>
            <a:xfrm>
              <a:off x="528146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3" name="object 1313"/>
            <p:cNvSpPr/>
            <p:nvPr/>
          </p:nvSpPr>
          <p:spPr>
            <a:xfrm>
              <a:off x="528804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4" name="object 1314"/>
            <p:cNvSpPr/>
            <p:nvPr/>
          </p:nvSpPr>
          <p:spPr>
            <a:xfrm>
              <a:off x="529462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5" name="object 1315"/>
            <p:cNvSpPr/>
            <p:nvPr/>
          </p:nvSpPr>
          <p:spPr>
            <a:xfrm>
              <a:off x="530120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6" name="object 1316"/>
            <p:cNvSpPr/>
            <p:nvPr/>
          </p:nvSpPr>
          <p:spPr>
            <a:xfrm>
              <a:off x="5307274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7" name="object 1317"/>
            <p:cNvSpPr/>
            <p:nvPr/>
          </p:nvSpPr>
          <p:spPr>
            <a:xfrm>
              <a:off x="5313852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8" name="object 1318"/>
            <p:cNvSpPr/>
            <p:nvPr/>
          </p:nvSpPr>
          <p:spPr>
            <a:xfrm>
              <a:off x="532043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9" name="object 1319"/>
            <p:cNvSpPr/>
            <p:nvPr/>
          </p:nvSpPr>
          <p:spPr>
            <a:xfrm>
              <a:off x="532700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0" name="object 1320"/>
            <p:cNvSpPr/>
            <p:nvPr/>
          </p:nvSpPr>
          <p:spPr>
            <a:xfrm>
              <a:off x="533358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1" name="object 1321"/>
            <p:cNvSpPr/>
            <p:nvPr/>
          </p:nvSpPr>
          <p:spPr>
            <a:xfrm>
              <a:off x="534016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2" name="object 1322"/>
            <p:cNvSpPr/>
            <p:nvPr/>
          </p:nvSpPr>
          <p:spPr>
            <a:xfrm>
              <a:off x="5346238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3" name="object 1323"/>
            <p:cNvSpPr/>
            <p:nvPr/>
          </p:nvSpPr>
          <p:spPr>
            <a:xfrm>
              <a:off x="535281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4" name="object 1324"/>
            <p:cNvSpPr/>
            <p:nvPr/>
          </p:nvSpPr>
          <p:spPr>
            <a:xfrm>
              <a:off x="535939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5" name="object 1325"/>
            <p:cNvSpPr/>
            <p:nvPr/>
          </p:nvSpPr>
          <p:spPr>
            <a:xfrm>
              <a:off x="536597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6" name="object 1326"/>
            <p:cNvSpPr/>
            <p:nvPr/>
          </p:nvSpPr>
          <p:spPr>
            <a:xfrm>
              <a:off x="537255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7" name="object 1327"/>
            <p:cNvSpPr/>
            <p:nvPr/>
          </p:nvSpPr>
          <p:spPr>
            <a:xfrm>
              <a:off x="5378624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8" name="object 1328"/>
            <p:cNvSpPr/>
            <p:nvPr/>
          </p:nvSpPr>
          <p:spPr>
            <a:xfrm>
              <a:off x="5385202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9" name="object 1329"/>
            <p:cNvSpPr/>
            <p:nvPr/>
          </p:nvSpPr>
          <p:spPr>
            <a:xfrm>
              <a:off x="539178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0" name="object 1330"/>
            <p:cNvSpPr/>
            <p:nvPr/>
          </p:nvSpPr>
          <p:spPr>
            <a:xfrm>
              <a:off x="5398358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1" name="object 1331"/>
            <p:cNvSpPr/>
            <p:nvPr/>
          </p:nvSpPr>
          <p:spPr>
            <a:xfrm>
              <a:off x="540493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2" name="object 1332"/>
            <p:cNvSpPr/>
            <p:nvPr/>
          </p:nvSpPr>
          <p:spPr>
            <a:xfrm>
              <a:off x="541151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3" name="object 1333"/>
            <p:cNvSpPr/>
            <p:nvPr/>
          </p:nvSpPr>
          <p:spPr>
            <a:xfrm>
              <a:off x="5417588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4" name="object 1334"/>
            <p:cNvSpPr/>
            <p:nvPr/>
          </p:nvSpPr>
          <p:spPr>
            <a:xfrm>
              <a:off x="5424166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5" name="object 1335"/>
            <p:cNvSpPr/>
            <p:nvPr/>
          </p:nvSpPr>
          <p:spPr>
            <a:xfrm>
              <a:off x="5430744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6" name="object 1336"/>
            <p:cNvSpPr/>
            <p:nvPr/>
          </p:nvSpPr>
          <p:spPr>
            <a:xfrm>
              <a:off x="543732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7" name="object 1337"/>
            <p:cNvSpPr/>
            <p:nvPr/>
          </p:nvSpPr>
          <p:spPr>
            <a:xfrm>
              <a:off x="5443900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8" name="object 1338"/>
            <p:cNvSpPr/>
            <p:nvPr/>
          </p:nvSpPr>
          <p:spPr>
            <a:xfrm>
              <a:off x="5449974" y="1632313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9" name="object 1339"/>
            <p:cNvSpPr/>
            <p:nvPr/>
          </p:nvSpPr>
          <p:spPr>
            <a:xfrm>
              <a:off x="5456552" y="1632313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0" name="object 1340"/>
            <p:cNvSpPr/>
            <p:nvPr/>
          </p:nvSpPr>
          <p:spPr>
            <a:xfrm>
              <a:off x="332336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1" name="object 1341"/>
            <p:cNvSpPr/>
            <p:nvPr/>
          </p:nvSpPr>
          <p:spPr>
            <a:xfrm>
              <a:off x="332994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2" name="object 1342"/>
            <p:cNvSpPr/>
            <p:nvPr/>
          </p:nvSpPr>
          <p:spPr>
            <a:xfrm>
              <a:off x="333601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3" name="object 1343"/>
            <p:cNvSpPr/>
            <p:nvPr/>
          </p:nvSpPr>
          <p:spPr>
            <a:xfrm>
              <a:off x="334259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4" name="object 1344"/>
            <p:cNvSpPr/>
            <p:nvPr/>
          </p:nvSpPr>
          <p:spPr>
            <a:xfrm>
              <a:off x="334917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5" name="object 1345"/>
            <p:cNvSpPr/>
            <p:nvPr/>
          </p:nvSpPr>
          <p:spPr>
            <a:xfrm>
              <a:off x="335575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6" name="object 1346"/>
            <p:cNvSpPr/>
            <p:nvPr/>
          </p:nvSpPr>
          <p:spPr>
            <a:xfrm>
              <a:off x="336232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7" name="object 1347"/>
            <p:cNvSpPr/>
            <p:nvPr/>
          </p:nvSpPr>
          <p:spPr>
            <a:xfrm>
              <a:off x="336840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8" name="object 1348"/>
            <p:cNvSpPr/>
            <p:nvPr/>
          </p:nvSpPr>
          <p:spPr>
            <a:xfrm>
              <a:off x="337498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9" name="object 1349"/>
            <p:cNvSpPr/>
            <p:nvPr/>
          </p:nvSpPr>
          <p:spPr>
            <a:xfrm>
              <a:off x="338155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0" name="object 1350"/>
            <p:cNvSpPr/>
            <p:nvPr/>
          </p:nvSpPr>
          <p:spPr>
            <a:xfrm>
              <a:off x="338813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1" name="object 1351"/>
            <p:cNvSpPr/>
            <p:nvPr/>
          </p:nvSpPr>
          <p:spPr>
            <a:xfrm>
              <a:off x="339471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2" name="object 1352"/>
            <p:cNvSpPr/>
            <p:nvPr/>
          </p:nvSpPr>
          <p:spPr>
            <a:xfrm>
              <a:off x="340129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3" name="object 1353"/>
            <p:cNvSpPr/>
            <p:nvPr/>
          </p:nvSpPr>
          <p:spPr>
            <a:xfrm>
              <a:off x="340736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4" name="object 1354"/>
            <p:cNvSpPr/>
            <p:nvPr/>
          </p:nvSpPr>
          <p:spPr>
            <a:xfrm>
              <a:off x="341394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5" name="object 1355"/>
            <p:cNvSpPr/>
            <p:nvPr/>
          </p:nvSpPr>
          <p:spPr>
            <a:xfrm>
              <a:off x="342052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6" name="object 1356"/>
            <p:cNvSpPr/>
            <p:nvPr/>
          </p:nvSpPr>
          <p:spPr>
            <a:xfrm>
              <a:off x="342710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7" name="object 1357"/>
            <p:cNvSpPr/>
            <p:nvPr/>
          </p:nvSpPr>
          <p:spPr>
            <a:xfrm>
              <a:off x="343367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8" name="object 1358"/>
            <p:cNvSpPr/>
            <p:nvPr/>
          </p:nvSpPr>
          <p:spPr>
            <a:xfrm>
              <a:off x="343975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9" name="object 1359"/>
            <p:cNvSpPr/>
            <p:nvPr/>
          </p:nvSpPr>
          <p:spPr>
            <a:xfrm>
              <a:off x="344633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0" name="object 1360"/>
            <p:cNvSpPr/>
            <p:nvPr/>
          </p:nvSpPr>
          <p:spPr>
            <a:xfrm>
              <a:off x="3452767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1" name="object 1361"/>
            <p:cNvSpPr/>
            <p:nvPr/>
          </p:nvSpPr>
          <p:spPr>
            <a:xfrm>
              <a:off x="3459345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2" name="object 1362"/>
            <p:cNvSpPr/>
            <p:nvPr/>
          </p:nvSpPr>
          <p:spPr>
            <a:xfrm>
              <a:off x="3465923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3" name="object 1363"/>
            <p:cNvSpPr/>
            <p:nvPr/>
          </p:nvSpPr>
          <p:spPr>
            <a:xfrm>
              <a:off x="3471997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4" name="object 1364"/>
            <p:cNvSpPr/>
            <p:nvPr/>
          </p:nvSpPr>
          <p:spPr>
            <a:xfrm>
              <a:off x="3478575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5" name="object 1365"/>
            <p:cNvSpPr/>
            <p:nvPr/>
          </p:nvSpPr>
          <p:spPr>
            <a:xfrm>
              <a:off x="3485153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6" name="object 1366"/>
            <p:cNvSpPr/>
            <p:nvPr/>
          </p:nvSpPr>
          <p:spPr>
            <a:xfrm>
              <a:off x="3491731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7" name="object 1367"/>
            <p:cNvSpPr/>
            <p:nvPr/>
          </p:nvSpPr>
          <p:spPr>
            <a:xfrm>
              <a:off x="3498309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8" name="object 1368"/>
            <p:cNvSpPr/>
            <p:nvPr/>
          </p:nvSpPr>
          <p:spPr>
            <a:xfrm>
              <a:off x="3504887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9" name="object 1369"/>
            <p:cNvSpPr/>
            <p:nvPr/>
          </p:nvSpPr>
          <p:spPr>
            <a:xfrm>
              <a:off x="3510961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0" name="object 1370"/>
            <p:cNvSpPr/>
            <p:nvPr/>
          </p:nvSpPr>
          <p:spPr>
            <a:xfrm>
              <a:off x="3517539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1" name="object 1371"/>
            <p:cNvSpPr/>
            <p:nvPr/>
          </p:nvSpPr>
          <p:spPr>
            <a:xfrm>
              <a:off x="3524117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2" name="object 1372"/>
            <p:cNvSpPr/>
            <p:nvPr/>
          </p:nvSpPr>
          <p:spPr>
            <a:xfrm>
              <a:off x="3530695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3" name="object 1373"/>
            <p:cNvSpPr/>
            <p:nvPr/>
          </p:nvSpPr>
          <p:spPr>
            <a:xfrm>
              <a:off x="3537273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4" name="object 1374"/>
            <p:cNvSpPr/>
            <p:nvPr/>
          </p:nvSpPr>
          <p:spPr>
            <a:xfrm>
              <a:off x="3543347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5" name="object 1375"/>
            <p:cNvSpPr/>
            <p:nvPr/>
          </p:nvSpPr>
          <p:spPr>
            <a:xfrm>
              <a:off x="3549925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6" name="object 1376"/>
            <p:cNvSpPr/>
            <p:nvPr/>
          </p:nvSpPr>
          <p:spPr>
            <a:xfrm>
              <a:off x="3556503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7" name="object 1377"/>
            <p:cNvSpPr/>
            <p:nvPr/>
          </p:nvSpPr>
          <p:spPr>
            <a:xfrm>
              <a:off x="3563081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8" name="object 1378"/>
            <p:cNvSpPr/>
            <p:nvPr/>
          </p:nvSpPr>
          <p:spPr>
            <a:xfrm>
              <a:off x="3569659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9" name="object 1379"/>
            <p:cNvSpPr/>
            <p:nvPr/>
          </p:nvSpPr>
          <p:spPr>
            <a:xfrm>
              <a:off x="3576237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0" name="object 1380"/>
            <p:cNvSpPr/>
            <p:nvPr/>
          </p:nvSpPr>
          <p:spPr>
            <a:xfrm>
              <a:off x="3582311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1" name="object 1381"/>
            <p:cNvSpPr/>
            <p:nvPr/>
          </p:nvSpPr>
          <p:spPr>
            <a:xfrm>
              <a:off x="3588889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2" name="object 1382"/>
            <p:cNvSpPr/>
            <p:nvPr/>
          </p:nvSpPr>
          <p:spPr>
            <a:xfrm>
              <a:off x="3595467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3" name="object 1383"/>
            <p:cNvSpPr/>
            <p:nvPr/>
          </p:nvSpPr>
          <p:spPr>
            <a:xfrm>
              <a:off x="3602045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4" name="object 1384"/>
            <p:cNvSpPr/>
            <p:nvPr/>
          </p:nvSpPr>
          <p:spPr>
            <a:xfrm>
              <a:off x="3608623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5" name="object 1385"/>
            <p:cNvSpPr/>
            <p:nvPr/>
          </p:nvSpPr>
          <p:spPr>
            <a:xfrm>
              <a:off x="3614697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6" name="object 1386"/>
            <p:cNvSpPr/>
            <p:nvPr/>
          </p:nvSpPr>
          <p:spPr>
            <a:xfrm>
              <a:off x="3621275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7" name="object 1387"/>
            <p:cNvSpPr/>
            <p:nvPr/>
          </p:nvSpPr>
          <p:spPr>
            <a:xfrm>
              <a:off x="3627853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8" name="object 1388"/>
            <p:cNvSpPr/>
            <p:nvPr/>
          </p:nvSpPr>
          <p:spPr>
            <a:xfrm>
              <a:off x="3634431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9" name="object 1389"/>
            <p:cNvSpPr/>
            <p:nvPr/>
          </p:nvSpPr>
          <p:spPr>
            <a:xfrm>
              <a:off x="3641009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0" name="object 1390"/>
            <p:cNvSpPr/>
            <p:nvPr/>
          </p:nvSpPr>
          <p:spPr>
            <a:xfrm>
              <a:off x="3647587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1" name="object 1391"/>
            <p:cNvSpPr/>
            <p:nvPr/>
          </p:nvSpPr>
          <p:spPr>
            <a:xfrm>
              <a:off x="3653661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2" name="object 1392"/>
            <p:cNvSpPr/>
            <p:nvPr/>
          </p:nvSpPr>
          <p:spPr>
            <a:xfrm>
              <a:off x="3660239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3" name="object 1393"/>
            <p:cNvSpPr/>
            <p:nvPr/>
          </p:nvSpPr>
          <p:spPr>
            <a:xfrm>
              <a:off x="3666817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4" name="object 1394"/>
            <p:cNvSpPr/>
            <p:nvPr/>
          </p:nvSpPr>
          <p:spPr>
            <a:xfrm>
              <a:off x="3673395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5" name="object 1395"/>
            <p:cNvSpPr/>
            <p:nvPr/>
          </p:nvSpPr>
          <p:spPr>
            <a:xfrm>
              <a:off x="367997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6" name="object 1396"/>
            <p:cNvSpPr/>
            <p:nvPr/>
          </p:nvSpPr>
          <p:spPr>
            <a:xfrm>
              <a:off x="3686047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7" name="object 1397"/>
            <p:cNvSpPr/>
            <p:nvPr/>
          </p:nvSpPr>
          <p:spPr>
            <a:xfrm>
              <a:off x="3692625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8" name="object 1398"/>
            <p:cNvSpPr/>
            <p:nvPr/>
          </p:nvSpPr>
          <p:spPr>
            <a:xfrm>
              <a:off x="369920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9" name="object 1399"/>
            <p:cNvSpPr/>
            <p:nvPr/>
          </p:nvSpPr>
          <p:spPr>
            <a:xfrm>
              <a:off x="3705781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0" name="object 1400"/>
            <p:cNvSpPr/>
            <p:nvPr/>
          </p:nvSpPr>
          <p:spPr>
            <a:xfrm>
              <a:off x="371236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1" name="object 1401"/>
            <p:cNvSpPr/>
            <p:nvPr/>
          </p:nvSpPr>
          <p:spPr>
            <a:xfrm>
              <a:off x="371893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2" name="object 1402"/>
            <p:cNvSpPr/>
            <p:nvPr/>
          </p:nvSpPr>
          <p:spPr>
            <a:xfrm>
              <a:off x="3725011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3" name="object 1403"/>
            <p:cNvSpPr/>
            <p:nvPr/>
          </p:nvSpPr>
          <p:spPr>
            <a:xfrm>
              <a:off x="373159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4" name="object 1404"/>
            <p:cNvSpPr/>
            <p:nvPr/>
          </p:nvSpPr>
          <p:spPr>
            <a:xfrm>
              <a:off x="373816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5" name="object 1405"/>
            <p:cNvSpPr/>
            <p:nvPr/>
          </p:nvSpPr>
          <p:spPr>
            <a:xfrm>
              <a:off x="374474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6" name="object 1406"/>
            <p:cNvSpPr/>
            <p:nvPr/>
          </p:nvSpPr>
          <p:spPr>
            <a:xfrm>
              <a:off x="375132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7" name="object 1407"/>
            <p:cNvSpPr/>
            <p:nvPr/>
          </p:nvSpPr>
          <p:spPr>
            <a:xfrm>
              <a:off x="375739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8" name="object 1408"/>
            <p:cNvSpPr/>
            <p:nvPr/>
          </p:nvSpPr>
          <p:spPr>
            <a:xfrm>
              <a:off x="376397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9" name="object 1409"/>
            <p:cNvSpPr/>
            <p:nvPr/>
          </p:nvSpPr>
          <p:spPr>
            <a:xfrm>
              <a:off x="377055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0" name="object 1410"/>
            <p:cNvSpPr/>
            <p:nvPr/>
          </p:nvSpPr>
          <p:spPr>
            <a:xfrm>
              <a:off x="377713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1" name="object 1411"/>
            <p:cNvSpPr/>
            <p:nvPr/>
          </p:nvSpPr>
          <p:spPr>
            <a:xfrm>
              <a:off x="378371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2" name="object 1412"/>
            <p:cNvSpPr/>
            <p:nvPr/>
          </p:nvSpPr>
          <p:spPr>
            <a:xfrm>
              <a:off x="378978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3" name="object 1413"/>
            <p:cNvSpPr/>
            <p:nvPr/>
          </p:nvSpPr>
          <p:spPr>
            <a:xfrm>
              <a:off x="379636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4" name="object 1414"/>
            <p:cNvSpPr/>
            <p:nvPr/>
          </p:nvSpPr>
          <p:spPr>
            <a:xfrm>
              <a:off x="380294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5" name="object 1415"/>
            <p:cNvSpPr/>
            <p:nvPr/>
          </p:nvSpPr>
          <p:spPr>
            <a:xfrm>
              <a:off x="380951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6" name="object 1416"/>
            <p:cNvSpPr/>
            <p:nvPr/>
          </p:nvSpPr>
          <p:spPr>
            <a:xfrm>
              <a:off x="381609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7" name="object 1417"/>
            <p:cNvSpPr/>
            <p:nvPr/>
          </p:nvSpPr>
          <p:spPr>
            <a:xfrm>
              <a:off x="382267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8" name="object 1418"/>
            <p:cNvSpPr/>
            <p:nvPr/>
          </p:nvSpPr>
          <p:spPr>
            <a:xfrm>
              <a:off x="382874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9" name="object 1419"/>
            <p:cNvSpPr/>
            <p:nvPr/>
          </p:nvSpPr>
          <p:spPr>
            <a:xfrm>
              <a:off x="383532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0" name="object 1420"/>
            <p:cNvSpPr/>
            <p:nvPr/>
          </p:nvSpPr>
          <p:spPr>
            <a:xfrm>
              <a:off x="384190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1" name="object 1421"/>
            <p:cNvSpPr/>
            <p:nvPr/>
          </p:nvSpPr>
          <p:spPr>
            <a:xfrm>
              <a:off x="384848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2" name="object 1422"/>
            <p:cNvSpPr/>
            <p:nvPr/>
          </p:nvSpPr>
          <p:spPr>
            <a:xfrm>
              <a:off x="385506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3" name="object 1423"/>
            <p:cNvSpPr/>
            <p:nvPr/>
          </p:nvSpPr>
          <p:spPr>
            <a:xfrm>
              <a:off x="386113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4" name="object 1424"/>
            <p:cNvSpPr/>
            <p:nvPr/>
          </p:nvSpPr>
          <p:spPr>
            <a:xfrm>
              <a:off x="386771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5" name="object 1425"/>
            <p:cNvSpPr/>
            <p:nvPr/>
          </p:nvSpPr>
          <p:spPr>
            <a:xfrm>
              <a:off x="387429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6" name="object 1426"/>
            <p:cNvSpPr/>
            <p:nvPr/>
          </p:nvSpPr>
          <p:spPr>
            <a:xfrm>
              <a:off x="388086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7" name="object 1427"/>
            <p:cNvSpPr/>
            <p:nvPr/>
          </p:nvSpPr>
          <p:spPr>
            <a:xfrm>
              <a:off x="388744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8" name="object 1428"/>
            <p:cNvSpPr/>
            <p:nvPr/>
          </p:nvSpPr>
          <p:spPr>
            <a:xfrm>
              <a:off x="389402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9" name="object 1429"/>
            <p:cNvSpPr/>
            <p:nvPr/>
          </p:nvSpPr>
          <p:spPr>
            <a:xfrm>
              <a:off x="390009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0" name="object 1430"/>
            <p:cNvSpPr/>
            <p:nvPr/>
          </p:nvSpPr>
          <p:spPr>
            <a:xfrm>
              <a:off x="390667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1" name="object 1431"/>
            <p:cNvSpPr/>
            <p:nvPr/>
          </p:nvSpPr>
          <p:spPr>
            <a:xfrm>
              <a:off x="391325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2" name="object 1432"/>
            <p:cNvSpPr/>
            <p:nvPr/>
          </p:nvSpPr>
          <p:spPr>
            <a:xfrm>
              <a:off x="391983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3" name="object 1433"/>
            <p:cNvSpPr/>
            <p:nvPr/>
          </p:nvSpPr>
          <p:spPr>
            <a:xfrm>
              <a:off x="392641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4" name="object 1434"/>
            <p:cNvSpPr/>
            <p:nvPr/>
          </p:nvSpPr>
          <p:spPr>
            <a:xfrm>
              <a:off x="393248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5" name="object 1435"/>
            <p:cNvSpPr/>
            <p:nvPr/>
          </p:nvSpPr>
          <p:spPr>
            <a:xfrm>
              <a:off x="393906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6" name="object 1436"/>
            <p:cNvSpPr/>
            <p:nvPr/>
          </p:nvSpPr>
          <p:spPr>
            <a:xfrm>
              <a:off x="394564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7" name="object 1437"/>
            <p:cNvSpPr/>
            <p:nvPr/>
          </p:nvSpPr>
          <p:spPr>
            <a:xfrm>
              <a:off x="395221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8" name="object 1438"/>
            <p:cNvSpPr/>
            <p:nvPr/>
          </p:nvSpPr>
          <p:spPr>
            <a:xfrm>
              <a:off x="395879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9" name="object 1439"/>
            <p:cNvSpPr/>
            <p:nvPr/>
          </p:nvSpPr>
          <p:spPr>
            <a:xfrm>
              <a:off x="396537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0" name="object 1440"/>
            <p:cNvSpPr/>
            <p:nvPr/>
          </p:nvSpPr>
          <p:spPr>
            <a:xfrm>
              <a:off x="397144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1" name="object 1441"/>
            <p:cNvSpPr/>
            <p:nvPr/>
          </p:nvSpPr>
          <p:spPr>
            <a:xfrm>
              <a:off x="397802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2" name="object 1442"/>
            <p:cNvSpPr/>
            <p:nvPr/>
          </p:nvSpPr>
          <p:spPr>
            <a:xfrm>
              <a:off x="398460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3" name="object 1443"/>
            <p:cNvSpPr/>
            <p:nvPr/>
          </p:nvSpPr>
          <p:spPr>
            <a:xfrm>
              <a:off x="399118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4" name="object 1444"/>
            <p:cNvSpPr/>
            <p:nvPr/>
          </p:nvSpPr>
          <p:spPr>
            <a:xfrm>
              <a:off x="399776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5" name="object 1445"/>
            <p:cNvSpPr/>
            <p:nvPr/>
          </p:nvSpPr>
          <p:spPr>
            <a:xfrm>
              <a:off x="400383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6" name="object 1446"/>
            <p:cNvSpPr/>
            <p:nvPr/>
          </p:nvSpPr>
          <p:spPr>
            <a:xfrm>
              <a:off x="401041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7" name="object 1447"/>
            <p:cNvSpPr/>
            <p:nvPr/>
          </p:nvSpPr>
          <p:spPr>
            <a:xfrm>
              <a:off x="401699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8" name="object 1448"/>
            <p:cNvSpPr/>
            <p:nvPr/>
          </p:nvSpPr>
          <p:spPr>
            <a:xfrm>
              <a:off x="402356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9" name="object 1449"/>
            <p:cNvSpPr/>
            <p:nvPr/>
          </p:nvSpPr>
          <p:spPr>
            <a:xfrm>
              <a:off x="403014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0" name="object 1450"/>
            <p:cNvSpPr/>
            <p:nvPr/>
          </p:nvSpPr>
          <p:spPr>
            <a:xfrm>
              <a:off x="403672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1" name="object 1451"/>
            <p:cNvSpPr/>
            <p:nvPr/>
          </p:nvSpPr>
          <p:spPr>
            <a:xfrm>
              <a:off x="404279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2" name="object 1452"/>
            <p:cNvSpPr/>
            <p:nvPr/>
          </p:nvSpPr>
          <p:spPr>
            <a:xfrm>
              <a:off x="404937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3" name="object 1453"/>
            <p:cNvSpPr/>
            <p:nvPr/>
          </p:nvSpPr>
          <p:spPr>
            <a:xfrm>
              <a:off x="405595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4" name="object 1454"/>
            <p:cNvSpPr/>
            <p:nvPr/>
          </p:nvSpPr>
          <p:spPr>
            <a:xfrm>
              <a:off x="406253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5" name="object 1455"/>
            <p:cNvSpPr/>
            <p:nvPr/>
          </p:nvSpPr>
          <p:spPr>
            <a:xfrm>
              <a:off x="406911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6" name="object 1456"/>
            <p:cNvSpPr/>
            <p:nvPr/>
          </p:nvSpPr>
          <p:spPr>
            <a:xfrm>
              <a:off x="407518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7" name="object 1457"/>
            <p:cNvSpPr/>
            <p:nvPr/>
          </p:nvSpPr>
          <p:spPr>
            <a:xfrm>
              <a:off x="408176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8" name="object 1458"/>
            <p:cNvSpPr/>
            <p:nvPr/>
          </p:nvSpPr>
          <p:spPr>
            <a:xfrm>
              <a:off x="408834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9" name="object 1459"/>
            <p:cNvSpPr/>
            <p:nvPr/>
          </p:nvSpPr>
          <p:spPr>
            <a:xfrm>
              <a:off x="409491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0" name="object 1460"/>
            <p:cNvSpPr/>
            <p:nvPr/>
          </p:nvSpPr>
          <p:spPr>
            <a:xfrm>
              <a:off x="410149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1" name="object 1461"/>
            <p:cNvSpPr/>
            <p:nvPr/>
          </p:nvSpPr>
          <p:spPr>
            <a:xfrm>
              <a:off x="410757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2" name="object 1462"/>
            <p:cNvSpPr/>
            <p:nvPr/>
          </p:nvSpPr>
          <p:spPr>
            <a:xfrm>
              <a:off x="411414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3" name="object 1463"/>
            <p:cNvSpPr/>
            <p:nvPr/>
          </p:nvSpPr>
          <p:spPr>
            <a:xfrm>
              <a:off x="412072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4" name="object 1464"/>
            <p:cNvSpPr/>
            <p:nvPr/>
          </p:nvSpPr>
          <p:spPr>
            <a:xfrm>
              <a:off x="412730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5" name="object 1465"/>
            <p:cNvSpPr/>
            <p:nvPr/>
          </p:nvSpPr>
          <p:spPr>
            <a:xfrm>
              <a:off x="413388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6" name="object 1466"/>
            <p:cNvSpPr/>
            <p:nvPr/>
          </p:nvSpPr>
          <p:spPr>
            <a:xfrm>
              <a:off x="414046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7" name="object 1467"/>
            <p:cNvSpPr/>
            <p:nvPr/>
          </p:nvSpPr>
          <p:spPr>
            <a:xfrm>
              <a:off x="414653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8" name="object 1468"/>
            <p:cNvSpPr/>
            <p:nvPr/>
          </p:nvSpPr>
          <p:spPr>
            <a:xfrm>
              <a:off x="415311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9" name="object 1469"/>
            <p:cNvSpPr/>
            <p:nvPr/>
          </p:nvSpPr>
          <p:spPr>
            <a:xfrm>
              <a:off x="415969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0" name="object 1470"/>
            <p:cNvSpPr/>
            <p:nvPr/>
          </p:nvSpPr>
          <p:spPr>
            <a:xfrm>
              <a:off x="416626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1" name="object 1471"/>
            <p:cNvSpPr/>
            <p:nvPr/>
          </p:nvSpPr>
          <p:spPr>
            <a:xfrm>
              <a:off x="417284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2" name="object 1472"/>
            <p:cNvSpPr/>
            <p:nvPr/>
          </p:nvSpPr>
          <p:spPr>
            <a:xfrm>
              <a:off x="417892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3" name="object 1473"/>
            <p:cNvSpPr/>
            <p:nvPr/>
          </p:nvSpPr>
          <p:spPr>
            <a:xfrm>
              <a:off x="418549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4" name="object 1474"/>
            <p:cNvSpPr/>
            <p:nvPr/>
          </p:nvSpPr>
          <p:spPr>
            <a:xfrm>
              <a:off x="419207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5" name="object 1475"/>
            <p:cNvSpPr/>
            <p:nvPr/>
          </p:nvSpPr>
          <p:spPr>
            <a:xfrm>
              <a:off x="419865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6" name="object 1476"/>
            <p:cNvSpPr/>
            <p:nvPr/>
          </p:nvSpPr>
          <p:spPr>
            <a:xfrm>
              <a:off x="420523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7" name="object 1477"/>
            <p:cNvSpPr/>
            <p:nvPr/>
          </p:nvSpPr>
          <p:spPr>
            <a:xfrm>
              <a:off x="421181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8" name="object 1478"/>
            <p:cNvSpPr/>
            <p:nvPr/>
          </p:nvSpPr>
          <p:spPr>
            <a:xfrm>
              <a:off x="421788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9" name="object 1479"/>
            <p:cNvSpPr/>
            <p:nvPr/>
          </p:nvSpPr>
          <p:spPr>
            <a:xfrm>
              <a:off x="422446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0" name="object 1480"/>
            <p:cNvSpPr/>
            <p:nvPr/>
          </p:nvSpPr>
          <p:spPr>
            <a:xfrm>
              <a:off x="423104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1" name="object 1481"/>
            <p:cNvSpPr/>
            <p:nvPr/>
          </p:nvSpPr>
          <p:spPr>
            <a:xfrm>
              <a:off x="423761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2" name="object 1482"/>
            <p:cNvSpPr/>
            <p:nvPr/>
          </p:nvSpPr>
          <p:spPr>
            <a:xfrm>
              <a:off x="424419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3" name="object 1483"/>
            <p:cNvSpPr/>
            <p:nvPr/>
          </p:nvSpPr>
          <p:spPr>
            <a:xfrm>
              <a:off x="425027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4" name="object 1484"/>
            <p:cNvSpPr/>
            <p:nvPr/>
          </p:nvSpPr>
          <p:spPr>
            <a:xfrm>
              <a:off x="425684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5" name="object 1485"/>
            <p:cNvSpPr/>
            <p:nvPr/>
          </p:nvSpPr>
          <p:spPr>
            <a:xfrm>
              <a:off x="426342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6" name="object 1486"/>
            <p:cNvSpPr/>
            <p:nvPr/>
          </p:nvSpPr>
          <p:spPr>
            <a:xfrm>
              <a:off x="427000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7" name="object 1487"/>
            <p:cNvSpPr/>
            <p:nvPr/>
          </p:nvSpPr>
          <p:spPr>
            <a:xfrm>
              <a:off x="427658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8" name="object 1488"/>
            <p:cNvSpPr/>
            <p:nvPr/>
          </p:nvSpPr>
          <p:spPr>
            <a:xfrm>
              <a:off x="428316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9" name="object 1489"/>
            <p:cNvSpPr/>
            <p:nvPr/>
          </p:nvSpPr>
          <p:spPr>
            <a:xfrm>
              <a:off x="428923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0" name="object 1490"/>
            <p:cNvSpPr/>
            <p:nvPr/>
          </p:nvSpPr>
          <p:spPr>
            <a:xfrm>
              <a:off x="429581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1" name="object 1491"/>
            <p:cNvSpPr/>
            <p:nvPr/>
          </p:nvSpPr>
          <p:spPr>
            <a:xfrm>
              <a:off x="430239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2" name="object 1492"/>
            <p:cNvSpPr/>
            <p:nvPr/>
          </p:nvSpPr>
          <p:spPr>
            <a:xfrm>
              <a:off x="430896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3" name="object 1493"/>
            <p:cNvSpPr/>
            <p:nvPr/>
          </p:nvSpPr>
          <p:spPr>
            <a:xfrm>
              <a:off x="431554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4" name="object 1494"/>
            <p:cNvSpPr/>
            <p:nvPr/>
          </p:nvSpPr>
          <p:spPr>
            <a:xfrm>
              <a:off x="432162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5" name="object 1495"/>
            <p:cNvSpPr/>
            <p:nvPr/>
          </p:nvSpPr>
          <p:spPr>
            <a:xfrm>
              <a:off x="432819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6" name="object 1496"/>
            <p:cNvSpPr/>
            <p:nvPr/>
          </p:nvSpPr>
          <p:spPr>
            <a:xfrm>
              <a:off x="433477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7" name="object 1497"/>
            <p:cNvSpPr/>
            <p:nvPr/>
          </p:nvSpPr>
          <p:spPr>
            <a:xfrm>
              <a:off x="434135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8" name="object 1498"/>
            <p:cNvSpPr/>
            <p:nvPr/>
          </p:nvSpPr>
          <p:spPr>
            <a:xfrm>
              <a:off x="434793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9" name="object 1499"/>
            <p:cNvSpPr/>
            <p:nvPr/>
          </p:nvSpPr>
          <p:spPr>
            <a:xfrm>
              <a:off x="435400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0" name="object 1500"/>
            <p:cNvSpPr/>
            <p:nvPr/>
          </p:nvSpPr>
          <p:spPr>
            <a:xfrm>
              <a:off x="436058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1" name="object 1501"/>
            <p:cNvSpPr/>
            <p:nvPr/>
          </p:nvSpPr>
          <p:spPr>
            <a:xfrm>
              <a:off x="436716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2" name="object 1502"/>
            <p:cNvSpPr/>
            <p:nvPr/>
          </p:nvSpPr>
          <p:spPr>
            <a:xfrm>
              <a:off x="437374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3" name="object 1503"/>
            <p:cNvSpPr/>
            <p:nvPr/>
          </p:nvSpPr>
          <p:spPr>
            <a:xfrm>
              <a:off x="438031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4" name="object 1504"/>
            <p:cNvSpPr/>
            <p:nvPr/>
          </p:nvSpPr>
          <p:spPr>
            <a:xfrm>
              <a:off x="438689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5" name="object 1505"/>
            <p:cNvSpPr/>
            <p:nvPr/>
          </p:nvSpPr>
          <p:spPr>
            <a:xfrm>
              <a:off x="439297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6" name="object 1506"/>
            <p:cNvSpPr/>
            <p:nvPr/>
          </p:nvSpPr>
          <p:spPr>
            <a:xfrm>
              <a:off x="439954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7" name="object 1507"/>
            <p:cNvSpPr/>
            <p:nvPr/>
          </p:nvSpPr>
          <p:spPr>
            <a:xfrm>
              <a:off x="440612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8" name="object 1508"/>
            <p:cNvSpPr/>
            <p:nvPr/>
          </p:nvSpPr>
          <p:spPr>
            <a:xfrm>
              <a:off x="441270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9" name="object 1509"/>
            <p:cNvSpPr/>
            <p:nvPr/>
          </p:nvSpPr>
          <p:spPr>
            <a:xfrm>
              <a:off x="441928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0" name="object 1510"/>
            <p:cNvSpPr/>
            <p:nvPr/>
          </p:nvSpPr>
          <p:spPr>
            <a:xfrm>
              <a:off x="442535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1" name="object 1511"/>
            <p:cNvSpPr/>
            <p:nvPr/>
          </p:nvSpPr>
          <p:spPr>
            <a:xfrm>
              <a:off x="443193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2" name="object 1512"/>
            <p:cNvSpPr/>
            <p:nvPr/>
          </p:nvSpPr>
          <p:spPr>
            <a:xfrm>
              <a:off x="443851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3" name="object 1513"/>
            <p:cNvSpPr/>
            <p:nvPr/>
          </p:nvSpPr>
          <p:spPr>
            <a:xfrm>
              <a:off x="444509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4" name="object 1514"/>
            <p:cNvSpPr/>
            <p:nvPr/>
          </p:nvSpPr>
          <p:spPr>
            <a:xfrm>
              <a:off x="445166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5" name="object 1515"/>
            <p:cNvSpPr/>
            <p:nvPr/>
          </p:nvSpPr>
          <p:spPr>
            <a:xfrm>
              <a:off x="445824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6" name="object 1516"/>
            <p:cNvSpPr/>
            <p:nvPr/>
          </p:nvSpPr>
          <p:spPr>
            <a:xfrm>
              <a:off x="446432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7" name="object 1517"/>
            <p:cNvSpPr/>
            <p:nvPr/>
          </p:nvSpPr>
          <p:spPr>
            <a:xfrm>
              <a:off x="447089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8" name="object 1518"/>
            <p:cNvSpPr/>
            <p:nvPr/>
          </p:nvSpPr>
          <p:spPr>
            <a:xfrm>
              <a:off x="447747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9" name="object 1519"/>
            <p:cNvSpPr/>
            <p:nvPr/>
          </p:nvSpPr>
          <p:spPr>
            <a:xfrm>
              <a:off x="448405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0" name="object 1520"/>
            <p:cNvSpPr/>
            <p:nvPr/>
          </p:nvSpPr>
          <p:spPr>
            <a:xfrm>
              <a:off x="449063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1" name="object 1521"/>
            <p:cNvSpPr/>
            <p:nvPr/>
          </p:nvSpPr>
          <p:spPr>
            <a:xfrm>
              <a:off x="449670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2" name="object 1522"/>
            <p:cNvSpPr/>
            <p:nvPr/>
          </p:nvSpPr>
          <p:spPr>
            <a:xfrm>
              <a:off x="450328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3" name="object 1523"/>
            <p:cNvSpPr/>
            <p:nvPr/>
          </p:nvSpPr>
          <p:spPr>
            <a:xfrm>
              <a:off x="450986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4" name="object 1524"/>
            <p:cNvSpPr/>
            <p:nvPr/>
          </p:nvSpPr>
          <p:spPr>
            <a:xfrm>
              <a:off x="451644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5" name="object 1525"/>
            <p:cNvSpPr/>
            <p:nvPr/>
          </p:nvSpPr>
          <p:spPr>
            <a:xfrm>
              <a:off x="452301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6" name="object 1526"/>
            <p:cNvSpPr/>
            <p:nvPr/>
          </p:nvSpPr>
          <p:spPr>
            <a:xfrm>
              <a:off x="452959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7" name="object 1527"/>
            <p:cNvSpPr/>
            <p:nvPr/>
          </p:nvSpPr>
          <p:spPr>
            <a:xfrm>
              <a:off x="453567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8" name="object 1528"/>
            <p:cNvSpPr/>
            <p:nvPr/>
          </p:nvSpPr>
          <p:spPr>
            <a:xfrm>
              <a:off x="454224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9" name="object 1529"/>
            <p:cNvSpPr/>
            <p:nvPr/>
          </p:nvSpPr>
          <p:spPr>
            <a:xfrm>
              <a:off x="454882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0" name="object 1530"/>
            <p:cNvSpPr/>
            <p:nvPr/>
          </p:nvSpPr>
          <p:spPr>
            <a:xfrm>
              <a:off x="455540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1" name="object 1531"/>
            <p:cNvSpPr/>
            <p:nvPr/>
          </p:nvSpPr>
          <p:spPr>
            <a:xfrm>
              <a:off x="456198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2" name="object 1532"/>
            <p:cNvSpPr/>
            <p:nvPr/>
          </p:nvSpPr>
          <p:spPr>
            <a:xfrm>
              <a:off x="456805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3" name="object 1533"/>
            <p:cNvSpPr/>
            <p:nvPr/>
          </p:nvSpPr>
          <p:spPr>
            <a:xfrm>
              <a:off x="457463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4" name="object 1534"/>
            <p:cNvSpPr/>
            <p:nvPr/>
          </p:nvSpPr>
          <p:spPr>
            <a:xfrm>
              <a:off x="458121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5" name="object 1535"/>
            <p:cNvSpPr/>
            <p:nvPr/>
          </p:nvSpPr>
          <p:spPr>
            <a:xfrm>
              <a:off x="458779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6" name="object 1536"/>
            <p:cNvSpPr/>
            <p:nvPr/>
          </p:nvSpPr>
          <p:spPr>
            <a:xfrm>
              <a:off x="459436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7" name="object 1537"/>
            <p:cNvSpPr/>
            <p:nvPr/>
          </p:nvSpPr>
          <p:spPr>
            <a:xfrm>
              <a:off x="460094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8" name="object 1538"/>
            <p:cNvSpPr/>
            <p:nvPr/>
          </p:nvSpPr>
          <p:spPr>
            <a:xfrm>
              <a:off x="460702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9" name="object 1539"/>
            <p:cNvSpPr/>
            <p:nvPr/>
          </p:nvSpPr>
          <p:spPr>
            <a:xfrm>
              <a:off x="461359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0" name="object 1540"/>
            <p:cNvSpPr/>
            <p:nvPr/>
          </p:nvSpPr>
          <p:spPr>
            <a:xfrm>
              <a:off x="462017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1" name="object 1541"/>
            <p:cNvSpPr/>
            <p:nvPr/>
          </p:nvSpPr>
          <p:spPr>
            <a:xfrm>
              <a:off x="462675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2" name="object 1542"/>
            <p:cNvSpPr/>
            <p:nvPr/>
          </p:nvSpPr>
          <p:spPr>
            <a:xfrm>
              <a:off x="463333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3" name="object 1543"/>
            <p:cNvSpPr/>
            <p:nvPr/>
          </p:nvSpPr>
          <p:spPr>
            <a:xfrm>
              <a:off x="463940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4" name="object 1544"/>
            <p:cNvSpPr/>
            <p:nvPr/>
          </p:nvSpPr>
          <p:spPr>
            <a:xfrm>
              <a:off x="464598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5" name="object 1545"/>
            <p:cNvSpPr/>
            <p:nvPr/>
          </p:nvSpPr>
          <p:spPr>
            <a:xfrm>
              <a:off x="465256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6" name="object 1546"/>
            <p:cNvSpPr/>
            <p:nvPr/>
          </p:nvSpPr>
          <p:spPr>
            <a:xfrm>
              <a:off x="465914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7" name="object 1547"/>
            <p:cNvSpPr/>
            <p:nvPr/>
          </p:nvSpPr>
          <p:spPr>
            <a:xfrm>
              <a:off x="466571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8" name="object 1548"/>
            <p:cNvSpPr/>
            <p:nvPr/>
          </p:nvSpPr>
          <p:spPr>
            <a:xfrm>
              <a:off x="467179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9" name="object 1549"/>
            <p:cNvSpPr/>
            <p:nvPr/>
          </p:nvSpPr>
          <p:spPr>
            <a:xfrm>
              <a:off x="467837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0" name="object 1550"/>
            <p:cNvSpPr/>
            <p:nvPr/>
          </p:nvSpPr>
          <p:spPr>
            <a:xfrm>
              <a:off x="468494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1" name="object 1551"/>
            <p:cNvSpPr/>
            <p:nvPr/>
          </p:nvSpPr>
          <p:spPr>
            <a:xfrm>
              <a:off x="469152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2" name="object 1552"/>
            <p:cNvSpPr/>
            <p:nvPr/>
          </p:nvSpPr>
          <p:spPr>
            <a:xfrm>
              <a:off x="469810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3" name="object 1553"/>
            <p:cNvSpPr/>
            <p:nvPr/>
          </p:nvSpPr>
          <p:spPr>
            <a:xfrm>
              <a:off x="470468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4" name="object 1554"/>
            <p:cNvSpPr/>
            <p:nvPr/>
          </p:nvSpPr>
          <p:spPr>
            <a:xfrm>
              <a:off x="471075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5" name="object 1555"/>
            <p:cNvSpPr/>
            <p:nvPr/>
          </p:nvSpPr>
          <p:spPr>
            <a:xfrm>
              <a:off x="471733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6" name="object 1556"/>
            <p:cNvSpPr/>
            <p:nvPr/>
          </p:nvSpPr>
          <p:spPr>
            <a:xfrm>
              <a:off x="472391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7" name="object 1557"/>
            <p:cNvSpPr/>
            <p:nvPr/>
          </p:nvSpPr>
          <p:spPr>
            <a:xfrm>
              <a:off x="473049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8" name="object 1558"/>
            <p:cNvSpPr/>
            <p:nvPr/>
          </p:nvSpPr>
          <p:spPr>
            <a:xfrm>
              <a:off x="473706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9" name="object 1559"/>
            <p:cNvSpPr/>
            <p:nvPr/>
          </p:nvSpPr>
          <p:spPr>
            <a:xfrm>
              <a:off x="474314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0" name="object 1560"/>
            <p:cNvSpPr/>
            <p:nvPr/>
          </p:nvSpPr>
          <p:spPr>
            <a:xfrm>
              <a:off x="474958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1" name="object 1561"/>
            <p:cNvSpPr/>
            <p:nvPr/>
          </p:nvSpPr>
          <p:spPr>
            <a:xfrm>
              <a:off x="475615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2" name="object 1562"/>
            <p:cNvSpPr/>
            <p:nvPr/>
          </p:nvSpPr>
          <p:spPr>
            <a:xfrm>
              <a:off x="476273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3" name="object 1563"/>
            <p:cNvSpPr/>
            <p:nvPr/>
          </p:nvSpPr>
          <p:spPr>
            <a:xfrm>
              <a:off x="476931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4" name="object 1564"/>
            <p:cNvSpPr/>
            <p:nvPr/>
          </p:nvSpPr>
          <p:spPr>
            <a:xfrm>
              <a:off x="477589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5" name="object 1565"/>
            <p:cNvSpPr/>
            <p:nvPr/>
          </p:nvSpPr>
          <p:spPr>
            <a:xfrm>
              <a:off x="478196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6" name="object 1566"/>
            <p:cNvSpPr/>
            <p:nvPr/>
          </p:nvSpPr>
          <p:spPr>
            <a:xfrm>
              <a:off x="478854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7" name="object 1567"/>
            <p:cNvSpPr/>
            <p:nvPr/>
          </p:nvSpPr>
          <p:spPr>
            <a:xfrm>
              <a:off x="479512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8" name="object 1568"/>
            <p:cNvSpPr/>
            <p:nvPr/>
          </p:nvSpPr>
          <p:spPr>
            <a:xfrm>
              <a:off x="480170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9" name="object 1569"/>
            <p:cNvSpPr/>
            <p:nvPr/>
          </p:nvSpPr>
          <p:spPr>
            <a:xfrm>
              <a:off x="480827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0" name="object 1570"/>
            <p:cNvSpPr/>
            <p:nvPr/>
          </p:nvSpPr>
          <p:spPr>
            <a:xfrm>
              <a:off x="481435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1" name="object 1571"/>
            <p:cNvSpPr/>
            <p:nvPr/>
          </p:nvSpPr>
          <p:spPr>
            <a:xfrm>
              <a:off x="4820930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2" name="object 1572"/>
            <p:cNvSpPr/>
            <p:nvPr/>
          </p:nvSpPr>
          <p:spPr>
            <a:xfrm>
              <a:off x="482750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3" name="object 1573"/>
            <p:cNvSpPr/>
            <p:nvPr/>
          </p:nvSpPr>
          <p:spPr>
            <a:xfrm>
              <a:off x="483408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4" name="object 1574"/>
            <p:cNvSpPr/>
            <p:nvPr/>
          </p:nvSpPr>
          <p:spPr>
            <a:xfrm>
              <a:off x="484066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5" name="object 1575"/>
            <p:cNvSpPr/>
            <p:nvPr/>
          </p:nvSpPr>
          <p:spPr>
            <a:xfrm>
              <a:off x="484724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6" name="object 1576"/>
            <p:cNvSpPr/>
            <p:nvPr/>
          </p:nvSpPr>
          <p:spPr>
            <a:xfrm>
              <a:off x="485331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7" name="object 1577"/>
            <p:cNvSpPr/>
            <p:nvPr/>
          </p:nvSpPr>
          <p:spPr>
            <a:xfrm>
              <a:off x="485989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8" name="object 1578"/>
            <p:cNvSpPr/>
            <p:nvPr/>
          </p:nvSpPr>
          <p:spPr>
            <a:xfrm>
              <a:off x="486647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9" name="object 1579"/>
            <p:cNvSpPr/>
            <p:nvPr/>
          </p:nvSpPr>
          <p:spPr>
            <a:xfrm>
              <a:off x="487305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0" name="object 1580"/>
            <p:cNvSpPr/>
            <p:nvPr/>
          </p:nvSpPr>
          <p:spPr>
            <a:xfrm>
              <a:off x="487962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1" name="object 1581"/>
            <p:cNvSpPr/>
            <p:nvPr/>
          </p:nvSpPr>
          <p:spPr>
            <a:xfrm>
              <a:off x="488570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2" name="object 1582"/>
            <p:cNvSpPr/>
            <p:nvPr/>
          </p:nvSpPr>
          <p:spPr>
            <a:xfrm>
              <a:off x="489228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3" name="object 1583"/>
            <p:cNvSpPr/>
            <p:nvPr/>
          </p:nvSpPr>
          <p:spPr>
            <a:xfrm>
              <a:off x="489885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4" name="object 1584"/>
            <p:cNvSpPr/>
            <p:nvPr/>
          </p:nvSpPr>
          <p:spPr>
            <a:xfrm>
              <a:off x="490543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5" name="object 1585"/>
            <p:cNvSpPr/>
            <p:nvPr/>
          </p:nvSpPr>
          <p:spPr>
            <a:xfrm>
              <a:off x="491201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6" name="object 1586"/>
            <p:cNvSpPr/>
            <p:nvPr/>
          </p:nvSpPr>
          <p:spPr>
            <a:xfrm>
              <a:off x="491808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7" name="object 1587"/>
            <p:cNvSpPr/>
            <p:nvPr/>
          </p:nvSpPr>
          <p:spPr>
            <a:xfrm>
              <a:off x="492466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8" name="object 1588"/>
            <p:cNvSpPr/>
            <p:nvPr/>
          </p:nvSpPr>
          <p:spPr>
            <a:xfrm>
              <a:off x="493124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9" name="object 1589"/>
            <p:cNvSpPr/>
            <p:nvPr/>
          </p:nvSpPr>
          <p:spPr>
            <a:xfrm>
              <a:off x="493782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0" name="object 1590"/>
            <p:cNvSpPr/>
            <p:nvPr/>
          </p:nvSpPr>
          <p:spPr>
            <a:xfrm>
              <a:off x="494440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1" name="object 1591"/>
            <p:cNvSpPr/>
            <p:nvPr/>
          </p:nvSpPr>
          <p:spPr>
            <a:xfrm>
              <a:off x="495097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2" name="object 1592"/>
            <p:cNvSpPr/>
            <p:nvPr/>
          </p:nvSpPr>
          <p:spPr>
            <a:xfrm>
              <a:off x="495705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3" name="object 1593"/>
            <p:cNvSpPr/>
            <p:nvPr/>
          </p:nvSpPr>
          <p:spPr>
            <a:xfrm>
              <a:off x="496363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4" name="object 1594"/>
            <p:cNvSpPr/>
            <p:nvPr/>
          </p:nvSpPr>
          <p:spPr>
            <a:xfrm>
              <a:off x="497020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5" name="object 1595"/>
            <p:cNvSpPr/>
            <p:nvPr/>
          </p:nvSpPr>
          <p:spPr>
            <a:xfrm>
              <a:off x="497678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6" name="object 1596"/>
            <p:cNvSpPr/>
            <p:nvPr/>
          </p:nvSpPr>
          <p:spPr>
            <a:xfrm>
              <a:off x="498336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7" name="object 1597"/>
            <p:cNvSpPr/>
            <p:nvPr/>
          </p:nvSpPr>
          <p:spPr>
            <a:xfrm>
              <a:off x="498943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8" name="object 1598"/>
            <p:cNvSpPr/>
            <p:nvPr/>
          </p:nvSpPr>
          <p:spPr>
            <a:xfrm>
              <a:off x="499601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9" name="object 1599"/>
            <p:cNvSpPr/>
            <p:nvPr/>
          </p:nvSpPr>
          <p:spPr>
            <a:xfrm>
              <a:off x="500259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0" name="object 1600"/>
            <p:cNvSpPr/>
            <p:nvPr/>
          </p:nvSpPr>
          <p:spPr>
            <a:xfrm>
              <a:off x="500917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1" name="object 1601"/>
            <p:cNvSpPr/>
            <p:nvPr/>
          </p:nvSpPr>
          <p:spPr>
            <a:xfrm>
              <a:off x="501575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2" name="object 1602"/>
            <p:cNvSpPr/>
            <p:nvPr/>
          </p:nvSpPr>
          <p:spPr>
            <a:xfrm>
              <a:off x="502232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3" name="object 1603"/>
            <p:cNvSpPr/>
            <p:nvPr/>
          </p:nvSpPr>
          <p:spPr>
            <a:xfrm>
              <a:off x="502840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4" name="object 1604"/>
            <p:cNvSpPr/>
            <p:nvPr/>
          </p:nvSpPr>
          <p:spPr>
            <a:xfrm>
              <a:off x="503498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5" name="object 1605"/>
            <p:cNvSpPr/>
            <p:nvPr/>
          </p:nvSpPr>
          <p:spPr>
            <a:xfrm>
              <a:off x="504155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6" name="object 1606"/>
            <p:cNvSpPr/>
            <p:nvPr/>
          </p:nvSpPr>
          <p:spPr>
            <a:xfrm>
              <a:off x="504813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7" name="object 1607"/>
            <p:cNvSpPr/>
            <p:nvPr/>
          </p:nvSpPr>
          <p:spPr>
            <a:xfrm>
              <a:off x="505471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8" name="object 1608"/>
            <p:cNvSpPr/>
            <p:nvPr/>
          </p:nvSpPr>
          <p:spPr>
            <a:xfrm>
              <a:off x="506078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9" name="object 1609"/>
            <p:cNvSpPr/>
            <p:nvPr/>
          </p:nvSpPr>
          <p:spPr>
            <a:xfrm>
              <a:off x="5067366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0" name="object 1610"/>
            <p:cNvSpPr/>
            <p:nvPr/>
          </p:nvSpPr>
          <p:spPr>
            <a:xfrm>
              <a:off x="507394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1" name="object 1611"/>
            <p:cNvSpPr/>
            <p:nvPr/>
          </p:nvSpPr>
          <p:spPr>
            <a:xfrm>
              <a:off x="508052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2" name="object 1612"/>
            <p:cNvSpPr/>
            <p:nvPr/>
          </p:nvSpPr>
          <p:spPr>
            <a:xfrm>
              <a:off x="508710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3" name="object 1613"/>
            <p:cNvSpPr/>
            <p:nvPr/>
          </p:nvSpPr>
          <p:spPr>
            <a:xfrm>
              <a:off x="509367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4" name="object 1614"/>
            <p:cNvSpPr/>
            <p:nvPr/>
          </p:nvSpPr>
          <p:spPr>
            <a:xfrm>
              <a:off x="509975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5" name="object 1615"/>
            <p:cNvSpPr/>
            <p:nvPr/>
          </p:nvSpPr>
          <p:spPr>
            <a:xfrm>
              <a:off x="510633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6" name="object 1616"/>
            <p:cNvSpPr/>
            <p:nvPr/>
          </p:nvSpPr>
          <p:spPr>
            <a:xfrm>
              <a:off x="511290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7" name="object 1617"/>
            <p:cNvSpPr/>
            <p:nvPr/>
          </p:nvSpPr>
          <p:spPr>
            <a:xfrm>
              <a:off x="511948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8" name="object 1618"/>
            <p:cNvSpPr/>
            <p:nvPr/>
          </p:nvSpPr>
          <p:spPr>
            <a:xfrm>
              <a:off x="512606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9" name="object 1619"/>
            <p:cNvSpPr/>
            <p:nvPr/>
          </p:nvSpPr>
          <p:spPr>
            <a:xfrm>
              <a:off x="513213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0" name="object 1620"/>
            <p:cNvSpPr/>
            <p:nvPr/>
          </p:nvSpPr>
          <p:spPr>
            <a:xfrm>
              <a:off x="513871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1" name="object 1621"/>
            <p:cNvSpPr/>
            <p:nvPr/>
          </p:nvSpPr>
          <p:spPr>
            <a:xfrm>
              <a:off x="514529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2" name="object 1622"/>
            <p:cNvSpPr/>
            <p:nvPr/>
          </p:nvSpPr>
          <p:spPr>
            <a:xfrm>
              <a:off x="515187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3" name="object 1623"/>
            <p:cNvSpPr/>
            <p:nvPr/>
          </p:nvSpPr>
          <p:spPr>
            <a:xfrm>
              <a:off x="515845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4" name="object 1624"/>
            <p:cNvSpPr/>
            <p:nvPr/>
          </p:nvSpPr>
          <p:spPr>
            <a:xfrm>
              <a:off x="516502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5" name="object 1625"/>
            <p:cNvSpPr/>
            <p:nvPr/>
          </p:nvSpPr>
          <p:spPr>
            <a:xfrm>
              <a:off x="517110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6" name="object 1626"/>
            <p:cNvSpPr/>
            <p:nvPr/>
          </p:nvSpPr>
          <p:spPr>
            <a:xfrm>
              <a:off x="517768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7" name="object 1627"/>
            <p:cNvSpPr/>
            <p:nvPr/>
          </p:nvSpPr>
          <p:spPr>
            <a:xfrm>
              <a:off x="518425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8" name="object 1628"/>
            <p:cNvSpPr/>
            <p:nvPr/>
          </p:nvSpPr>
          <p:spPr>
            <a:xfrm>
              <a:off x="519083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9" name="object 1629"/>
            <p:cNvSpPr/>
            <p:nvPr/>
          </p:nvSpPr>
          <p:spPr>
            <a:xfrm>
              <a:off x="519741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0" name="object 1630"/>
            <p:cNvSpPr/>
            <p:nvPr/>
          </p:nvSpPr>
          <p:spPr>
            <a:xfrm>
              <a:off x="520348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1" name="object 1631"/>
            <p:cNvSpPr/>
            <p:nvPr/>
          </p:nvSpPr>
          <p:spPr>
            <a:xfrm>
              <a:off x="521006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2" name="object 1632"/>
            <p:cNvSpPr/>
            <p:nvPr/>
          </p:nvSpPr>
          <p:spPr>
            <a:xfrm>
              <a:off x="521664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3" name="object 1633"/>
            <p:cNvSpPr/>
            <p:nvPr/>
          </p:nvSpPr>
          <p:spPr>
            <a:xfrm>
              <a:off x="522322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4" name="object 1634"/>
            <p:cNvSpPr/>
            <p:nvPr/>
          </p:nvSpPr>
          <p:spPr>
            <a:xfrm>
              <a:off x="522980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5" name="object 1635"/>
            <p:cNvSpPr/>
            <p:nvPr/>
          </p:nvSpPr>
          <p:spPr>
            <a:xfrm>
              <a:off x="523587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6" name="object 1636"/>
            <p:cNvSpPr/>
            <p:nvPr/>
          </p:nvSpPr>
          <p:spPr>
            <a:xfrm>
              <a:off x="524245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7" name="object 1637"/>
            <p:cNvSpPr/>
            <p:nvPr/>
          </p:nvSpPr>
          <p:spPr>
            <a:xfrm>
              <a:off x="524903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8" name="object 1638"/>
            <p:cNvSpPr/>
            <p:nvPr/>
          </p:nvSpPr>
          <p:spPr>
            <a:xfrm>
              <a:off x="525560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9" name="object 1639"/>
            <p:cNvSpPr/>
            <p:nvPr/>
          </p:nvSpPr>
          <p:spPr>
            <a:xfrm>
              <a:off x="526218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0" name="object 1640"/>
            <p:cNvSpPr/>
            <p:nvPr/>
          </p:nvSpPr>
          <p:spPr>
            <a:xfrm>
              <a:off x="526876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1" name="object 1641"/>
            <p:cNvSpPr/>
            <p:nvPr/>
          </p:nvSpPr>
          <p:spPr>
            <a:xfrm>
              <a:off x="527483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2" name="object 1642"/>
            <p:cNvSpPr/>
            <p:nvPr/>
          </p:nvSpPr>
          <p:spPr>
            <a:xfrm>
              <a:off x="528141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3" name="object 1643"/>
            <p:cNvSpPr/>
            <p:nvPr/>
          </p:nvSpPr>
          <p:spPr>
            <a:xfrm>
              <a:off x="528799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4" name="object 1644"/>
            <p:cNvSpPr/>
            <p:nvPr/>
          </p:nvSpPr>
          <p:spPr>
            <a:xfrm>
              <a:off x="529457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5" name="object 1645"/>
            <p:cNvSpPr/>
            <p:nvPr/>
          </p:nvSpPr>
          <p:spPr>
            <a:xfrm>
              <a:off x="530115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6" name="object 1646"/>
            <p:cNvSpPr/>
            <p:nvPr/>
          </p:nvSpPr>
          <p:spPr>
            <a:xfrm>
              <a:off x="530722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7" name="object 1647"/>
            <p:cNvSpPr/>
            <p:nvPr/>
          </p:nvSpPr>
          <p:spPr>
            <a:xfrm>
              <a:off x="531380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8" name="object 1648"/>
            <p:cNvSpPr/>
            <p:nvPr/>
          </p:nvSpPr>
          <p:spPr>
            <a:xfrm>
              <a:off x="532038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9" name="object 1649"/>
            <p:cNvSpPr/>
            <p:nvPr/>
          </p:nvSpPr>
          <p:spPr>
            <a:xfrm>
              <a:off x="532695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0" name="object 1650"/>
            <p:cNvSpPr/>
            <p:nvPr/>
          </p:nvSpPr>
          <p:spPr>
            <a:xfrm>
              <a:off x="533353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1" name="object 1651"/>
            <p:cNvSpPr/>
            <p:nvPr/>
          </p:nvSpPr>
          <p:spPr>
            <a:xfrm>
              <a:off x="534011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2" name="object 1652"/>
            <p:cNvSpPr/>
            <p:nvPr/>
          </p:nvSpPr>
          <p:spPr>
            <a:xfrm>
              <a:off x="534618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3" name="object 1653"/>
            <p:cNvSpPr/>
            <p:nvPr/>
          </p:nvSpPr>
          <p:spPr>
            <a:xfrm>
              <a:off x="535276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4" name="object 1654"/>
            <p:cNvSpPr/>
            <p:nvPr/>
          </p:nvSpPr>
          <p:spPr>
            <a:xfrm>
              <a:off x="535934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5" name="object 1655"/>
            <p:cNvSpPr/>
            <p:nvPr/>
          </p:nvSpPr>
          <p:spPr>
            <a:xfrm>
              <a:off x="536592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6" name="object 1656"/>
            <p:cNvSpPr/>
            <p:nvPr/>
          </p:nvSpPr>
          <p:spPr>
            <a:xfrm>
              <a:off x="537250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7" name="object 1657"/>
            <p:cNvSpPr/>
            <p:nvPr/>
          </p:nvSpPr>
          <p:spPr>
            <a:xfrm>
              <a:off x="537857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8" name="object 1658"/>
            <p:cNvSpPr/>
            <p:nvPr/>
          </p:nvSpPr>
          <p:spPr>
            <a:xfrm>
              <a:off x="5385152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9" name="object 1659"/>
            <p:cNvSpPr/>
            <p:nvPr/>
          </p:nvSpPr>
          <p:spPr>
            <a:xfrm>
              <a:off x="5391730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0" name="object 1660"/>
            <p:cNvSpPr/>
            <p:nvPr/>
          </p:nvSpPr>
          <p:spPr>
            <a:xfrm>
              <a:off x="5398308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1" name="object 1661"/>
            <p:cNvSpPr/>
            <p:nvPr/>
          </p:nvSpPr>
          <p:spPr>
            <a:xfrm>
              <a:off x="540488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2" name="object 1662"/>
            <p:cNvSpPr/>
            <p:nvPr/>
          </p:nvSpPr>
          <p:spPr>
            <a:xfrm>
              <a:off x="5411465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3" name="object 1663"/>
            <p:cNvSpPr/>
            <p:nvPr/>
          </p:nvSpPr>
          <p:spPr>
            <a:xfrm>
              <a:off x="5417538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4" name="object 1664"/>
            <p:cNvSpPr/>
            <p:nvPr/>
          </p:nvSpPr>
          <p:spPr>
            <a:xfrm>
              <a:off x="5424116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5" name="object 1665"/>
            <p:cNvSpPr/>
            <p:nvPr/>
          </p:nvSpPr>
          <p:spPr>
            <a:xfrm>
              <a:off x="5430694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6" name="object 1666"/>
            <p:cNvSpPr/>
            <p:nvPr/>
          </p:nvSpPr>
          <p:spPr>
            <a:xfrm>
              <a:off x="543727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7" name="object 1667"/>
            <p:cNvSpPr/>
            <p:nvPr/>
          </p:nvSpPr>
          <p:spPr>
            <a:xfrm>
              <a:off x="5443851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8" name="object 1668"/>
            <p:cNvSpPr/>
            <p:nvPr/>
          </p:nvSpPr>
          <p:spPr>
            <a:xfrm>
              <a:off x="5449924" y="1555907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0" y="0"/>
                  </a:moveTo>
                  <a:lnTo>
                    <a:pt x="152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9" name="object 1669"/>
            <p:cNvSpPr/>
            <p:nvPr/>
          </p:nvSpPr>
          <p:spPr>
            <a:xfrm>
              <a:off x="5456502" y="1555907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8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0" name="object 1670"/>
            <p:cNvSpPr/>
            <p:nvPr/>
          </p:nvSpPr>
          <p:spPr>
            <a:xfrm>
              <a:off x="3479079" y="15176538"/>
              <a:ext cx="0" cy="1681480"/>
            </a:xfrm>
            <a:custGeom>
              <a:avLst/>
              <a:gdLst/>
              <a:ahLst/>
              <a:cxnLst/>
              <a:rect l="l" t="t" r="r" b="b"/>
              <a:pathLst>
                <a:path h="1681480">
                  <a:moveTo>
                    <a:pt x="0" y="168142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1" name="object 1671"/>
            <p:cNvSpPr/>
            <p:nvPr/>
          </p:nvSpPr>
          <p:spPr>
            <a:xfrm>
              <a:off x="3816054" y="15176538"/>
              <a:ext cx="0" cy="1681480"/>
            </a:xfrm>
            <a:custGeom>
              <a:avLst/>
              <a:gdLst/>
              <a:ahLst/>
              <a:cxnLst/>
              <a:rect l="l" t="t" r="r" b="b"/>
              <a:pathLst>
                <a:path h="1681480">
                  <a:moveTo>
                    <a:pt x="0" y="168142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2" name="object 1672"/>
            <p:cNvSpPr/>
            <p:nvPr/>
          </p:nvSpPr>
          <p:spPr>
            <a:xfrm>
              <a:off x="4337206" y="15176538"/>
              <a:ext cx="0" cy="1681480"/>
            </a:xfrm>
            <a:custGeom>
              <a:avLst/>
              <a:gdLst/>
              <a:ahLst/>
              <a:cxnLst/>
              <a:rect l="l" t="t" r="r" b="b"/>
              <a:pathLst>
                <a:path h="1681480">
                  <a:moveTo>
                    <a:pt x="0" y="168142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3" name="object 1673"/>
            <p:cNvSpPr/>
            <p:nvPr/>
          </p:nvSpPr>
          <p:spPr>
            <a:xfrm>
              <a:off x="4858861" y="15176538"/>
              <a:ext cx="0" cy="1681480"/>
            </a:xfrm>
            <a:custGeom>
              <a:avLst/>
              <a:gdLst/>
              <a:ahLst/>
              <a:cxnLst/>
              <a:rect l="l" t="t" r="r" b="b"/>
              <a:pathLst>
                <a:path h="1681480">
                  <a:moveTo>
                    <a:pt x="0" y="168142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4" name="object 1674"/>
            <p:cNvSpPr/>
            <p:nvPr/>
          </p:nvSpPr>
          <p:spPr>
            <a:xfrm>
              <a:off x="5156880" y="15176538"/>
              <a:ext cx="0" cy="1681480"/>
            </a:xfrm>
            <a:custGeom>
              <a:avLst/>
              <a:gdLst/>
              <a:ahLst/>
              <a:cxnLst/>
              <a:rect l="l" t="t" r="r" b="b"/>
              <a:pathLst>
                <a:path h="1681480">
                  <a:moveTo>
                    <a:pt x="0" y="168142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5" name="object 1675"/>
            <p:cNvSpPr/>
            <p:nvPr/>
          </p:nvSpPr>
          <p:spPr>
            <a:xfrm>
              <a:off x="3323231" y="16705152"/>
              <a:ext cx="2135505" cy="0"/>
            </a:xfrm>
            <a:custGeom>
              <a:avLst/>
              <a:gdLst/>
              <a:ahLst/>
              <a:cxnLst/>
              <a:rect l="l" t="t" r="r" b="b"/>
              <a:pathLst>
                <a:path w="2135504">
                  <a:moveTo>
                    <a:pt x="0" y="0"/>
                  </a:moveTo>
                  <a:lnTo>
                    <a:pt x="213521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6" name="object 1676"/>
            <p:cNvSpPr/>
            <p:nvPr/>
          </p:nvSpPr>
          <p:spPr>
            <a:xfrm>
              <a:off x="3323231" y="15940595"/>
              <a:ext cx="2135505" cy="0"/>
            </a:xfrm>
            <a:custGeom>
              <a:avLst/>
              <a:gdLst/>
              <a:ahLst/>
              <a:cxnLst/>
              <a:rect l="l" t="t" r="r" b="b"/>
              <a:pathLst>
                <a:path w="2135504">
                  <a:moveTo>
                    <a:pt x="0" y="0"/>
                  </a:moveTo>
                  <a:lnTo>
                    <a:pt x="213521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7" name="object 1677"/>
            <p:cNvSpPr/>
            <p:nvPr/>
          </p:nvSpPr>
          <p:spPr>
            <a:xfrm>
              <a:off x="3323248" y="15177255"/>
              <a:ext cx="635" cy="1487805"/>
            </a:xfrm>
            <a:custGeom>
              <a:avLst/>
              <a:gdLst/>
              <a:ahLst/>
              <a:cxnLst/>
              <a:rect l="l" t="t" r="r" b="b"/>
              <a:pathLst>
                <a:path w="635" h="1487805">
                  <a:moveTo>
                    <a:pt x="0" y="1487654"/>
                  </a:moveTo>
                  <a:lnTo>
                    <a:pt x="291" y="0"/>
                  </a:lnTo>
                </a:path>
              </a:pathLst>
            </a:custGeom>
            <a:ln w="1100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8" name="object 1678"/>
            <p:cNvSpPr/>
            <p:nvPr/>
          </p:nvSpPr>
          <p:spPr>
            <a:xfrm>
              <a:off x="3320622" y="15171653"/>
              <a:ext cx="203028" cy="24021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9" name="object 1679"/>
            <p:cNvSpPr/>
            <p:nvPr/>
          </p:nvSpPr>
          <p:spPr>
            <a:xfrm>
              <a:off x="3555490" y="15239790"/>
              <a:ext cx="372745" cy="1047750"/>
            </a:xfrm>
            <a:custGeom>
              <a:avLst/>
              <a:gdLst/>
              <a:ahLst/>
              <a:cxnLst/>
              <a:rect l="l" t="t" r="r" b="b"/>
              <a:pathLst>
                <a:path w="372745" h="1047750">
                  <a:moveTo>
                    <a:pt x="0" y="797832"/>
                  </a:moveTo>
                  <a:lnTo>
                    <a:pt x="6062" y="849057"/>
                  </a:lnTo>
                  <a:lnTo>
                    <a:pt x="16185" y="975562"/>
                  </a:lnTo>
                  <a:lnTo>
                    <a:pt x="26300" y="306125"/>
                  </a:lnTo>
                  <a:lnTo>
                    <a:pt x="36423" y="419472"/>
                  </a:lnTo>
                  <a:lnTo>
                    <a:pt x="46538" y="578860"/>
                  </a:lnTo>
                  <a:lnTo>
                    <a:pt x="56661" y="777207"/>
                  </a:lnTo>
                  <a:lnTo>
                    <a:pt x="67289" y="1008445"/>
                  </a:lnTo>
                  <a:lnTo>
                    <a:pt x="76900" y="414911"/>
                  </a:lnTo>
                  <a:lnTo>
                    <a:pt x="87023" y="377975"/>
                  </a:lnTo>
                  <a:lnTo>
                    <a:pt x="97642" y="520668"/>
                  </a:lnTo>
                  <a:lnTo>
                    <a:pt x="107765" y="705357"/>
                  </a:lnTo>
                  <a:lnTo>
                    <a:pt x="117880" y="925975"/>
                  </a:lnTo>
                  <a:lnTo>
                    <a:pt x="128003" y="689669"/>
                  </a:lnTo>
                  <a:lnTo>
                    <a:pt x="138630" y="338509"/>
                  </a:lnTo>
                  <a:lnTo>
                    <a:pt x="148241" y="467536"/>
                  </a:lnTo>
                  <a:lnTo>
                    <a:pt x="158365" y="641097"/>
                  </a:lnTo>
                  <a:lnTo>
                    <a:pt x="168984" y="851088"/>
                  </a:lnTo>
                  <a:lnTo>
                    <a:pt x="178603" y="979099"/>
                  </a:lnTo>
                  <a:lnTo>
                    <a:pt x="189222" y="308147"/>
                  </a:lnTo>
                  <a:lnTo>
                    <a:pt x="199345" y="420479"/>
                  </a:lnTo>
                  <a:lnTo>
                    <a:pt x="209468" y="577845"/>
                  </a:lnTo>
                  <a:lnTo>
                    <a:pt x="219583" y="775184"/>
                  </a:lnTo>
                  <a:lnTo>
                    <a:pt x="229706" y="1005415"/>
                  </a:lnTo>
                  <a:lnTo>
                    <a:pt x="240325" y="412381"/>
                  </a:lnTo>
                  <a:lnTo>
                    <a:pt x="249944" y="376460"/>
                  </a:lnTo>
                  <a:lnTo>
                    <a:pt x="260572" y="521176"/>
                  </a:lnTo>
                  <a:lnTo>
                    <a:pt x="270687" y="898144"/>
                  </a:lnTo>
                  <a:lnTo>
                    <a:pt x="280810" y="1047412"/>
                  </a:lnTo>
                  <a:lnTo>
                    <a:pt x="290925" y="931535"/>
                  </a:lnTo>
                  <a:lnTo>
                    <a:pt x="301048" y="302080"/>
                  </a:lnTo>
                  <a:lnTo>
                    <a:pt x="311675" y="346607"/>
                  </a:lnTo>
                  <a:lnTo>
                    <a:pt x="321286" y="437682"/>
                  </a:lnTo>
                  <a:lnTo>
                    <a:pt x="331914" y="584927"/>
                  </a:lnTo>
                  <a:lnTo>
                    <a:pt x="342029" y="597070"/>
                  </a:lnTo>
                  <a:lnTo>
                    <a:pt x="352152" y="0"/>
                  </a:lnTo>
                  <a:lnTo>
                    <a:pt x="362267" y="131556"/>
                  </a:lnTo>
                  <a:lnTo>
                    <a:pt x="372390" y="343061"/>
                  </a:lnTo>
                </a:path>
              </a:pathLst>
            </a:custGeom>
            <a:ln w="1105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0" name="object 1680"/>
            <p:cNvSpPr/>
            <p:nvPr/>
          </p:nvSpPr>
          <p:spPr>
            <a:xfrm>
              <a:off x="3927881" y="15577284"/>
              <a:ext cx="1192530" cy="1153160"/>
            </a:xfrm>
            <a:custGeom>
              <a:avLst/>
              <a:gdLst/>
              <a:ahLst/>
              <a:cxnLst/>
              <a:rect l="l" t="t" r="r" b="b"/>
              <a:pathLst>
                <a:path w="1192529" h="1153159">
                  <a:moveTo>
                    <a:pt x="0" y="5567"/>
                  </a:moveTo>
                  <a:lnTo>
                    <a:pt x="10123" y="296013"/>
                  </a:lnTo>
                  <a:lnTo>
                    <a:pt x="20238" y="0"/>
                  </a:lnTo>
                  <a:lnTo>
                    <a:pt x="30865" y="108286"/>
                  </a:lnTo>
                  <a:lnTo>
                    <a:pt x="40980" y="406314"/>
                  </a:lnTo>
                  <a:lnTo>
                    <a:pt x="51103" y="760511"/>
                  </a:lnTo>
                  <a:lnTo>
                    <a:pt x="61226" y="1144055"/>
                  </a:lnTo>
                  <a:lnTo>
                    <a:pt x="71341" y="1152153"/>
                  </a:lnTo>
                  <a:lnTo>
                    <a:pt x="131458" y="1152712"/>
                  </a:lnTo>
                  <a:lnTo>
                    <a:pt x="181453" y="1152751"/>
                  </a:lnTo>
                  <a:lnTo>
                    <a:pt x="231449" y="1152778"/>
                  </a:lnTo>
                  <a:lnTo>
                    <a:pt x="281446" y="1152795"/>
                  </a:lnTo>
                  <a:lnTo>
                    <a:pt x="331443" y="1152802"/>
                  </a:lnTo>
                  <a:lnTo>
                    <a:pt x="381442" y="1152801"/>
                  </a:lnTo>
                  <a:lnTo>
                    <a:pt x="431441" y="1152793"/>
                  </a:lnTo>
                  <a:lnTo>
                    <a:pt x="481440" y="1152779"/>
                  </a:lnTo>
                  <a:lnTo>
                    <a:pt x="531440" y="1152761"/>
                  </a:lnTo>
                  <a:lnTo>
                    <a:pt x="581440" y="1152739"/>
                  </a:lnTo>
                  <a:lnTo>
                    <a:pt x="631441" y="1152716"/>
                  </a:lnTo>
                  <a:lnTo>
                    <a:pt x="681442" y="1152691"/>
                  </a:lnTo>
                  <a:lnTo>
                    <a:pt x="731443" y="1152667"/>
                  </a:lnTo>
                  <a:lnTo>
                    <a:pt x="781445" y="1152644"/>
                  </a:lnTo>
                  <a:lnTo>
                    <a:pt x="831446" y="1152624"/>
                  </a:lnTo>
                  <a:lnTo>
                    <a:pt x="881447" y="1152608"/>
                  </a:lnTo>
                  <a:lnTo>
                    <a:pt x="931448" y="1152597"/>
                  </a:lnTo>
                  <a:lnTo>
                    <a:pt x="981449" y="1152592"/>
                  </a:lnTo>
                  <a:lnTo>
                    <a:pt x="1031450" y="1152595"/>
                  </a:lnTo>
                  <a:lnTo>
                    <a:pt x="1081450" y="1152606"/>
                  </a:lnTo>
                  <a:lnTo>
                    <a:pt x="1131450" y="1152628"/>
                  </a:lnTo>
                  <a:lnTo>
                    <a:pt x="1181449" y="1152661"/>
                  </a:lnTo>
                  <a:lnTo>
                    <a:pt x="1192086" y="1152661"/>
                  </a:lnTo>
                </a:path>
              </a:pathLst>
            </a:custGeom>
            <a:ln w="11242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1" name="object 1681"/>
            <p:cNvSpPr/>
            <p:nvPr/>
          </p:nvSpPr>
          <p:spPr>
            <a:xfrm>
              <a:off x="5156904" y="15365779"/>
              <a:ext cx="26034" cy="1044575"/>
            </a:xfrm>
            <a:custGeom>
              <a:avLst/>
              <a:gdLst/>
              <a:ahLst/>
              <a:cxnLst/>
              <a:rect l="l" t="t" r="r" b="b"/>
              <a:pathLst>
                <a:path w="26035" h="1044575">
                  <a:moveTo>
                    <a:pt x="0" y="493006"/>
                  </a:moveTo>
                  <a:lnTo>
                    <a:pt x="2009" y="648688"/>
                  </a:lnTo>
                  <a:lnTo>
                    <a:pt x="4538" y="836415"/>
                  </a:lnTo>
                  <a:lnTo>
                    <a:pt x="7075" y="1044374"/>
                  </a:lnTo>
                  <a:lnTo>
                    <a:pt x="9603" y="575822"/>
                  </a:lnTo>
                  <a:lnTo>
                    <a:pt x="11628" y="238828"/>
                  </a:lnTo>
                  <a:lnTo>
                    <a:pt x="14157" y="352683"/>
                  </a:lnTo>
                  <a:lnTo>
                    <a:pt x="16181" y="513585"/>
                  </a:lnTo>
                  <a:lnTo>
                    <a:pt x="18710" y="719531"/>
                  </a:lnTo>
                  <a:lnTo>
                    <a:pt x="21239" y="701312"/>
                  </a:lnTo>
                  <a:lnTo>
                    <a:pt x="23264" y="0"/>
                  </a:lnTo>
                  <a:lnTo>
                    <a:pt x="25792" y="141677"/>
                  </a:lnTo>
                </a:path>
              </a:pathLst>
            </a:custGeom>
            <a:ln w="1100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2" name="object 1682"/>
            <p:cNvSpPr/>
            <p:nvPr/>
          </p:nvSpPr>
          <p:spPr>
            <a:xfrm>
              <a:off x="5182696" y="15248904"/>
              <a:ext cx="276225" cy="1176020"/>
            </a:xfrm>
            <a:custGeom>
              <a:avLst/>
              <a:gdLst/>
              <a:ahLst/>
              <a:cxnLst/>
              <a:rect l="l" t="t" r="r" b="b"/>
              <a:pathLst>
                <a:path w="276225" h="1176019">
                  <a:moveTo>
                    <a:pt x="0" y="258561"/>
                  </a:moveTo>
                  <a:lnTo>
                    <a:pt x="2024" y="453878"/>
                  </a:lnTo>
                  <a:lnTo>
                    <a:pt x="4553" y="698782"/>
                  </a:lnTo>
                  <a:lnTo>
                    <a:pt x="7082" y="39973"/>
                  </a:lnTo>
                  <a:lnTo>
                    <a:pt x="9610" y="169508"/>
                  </a:lnTo>
                  <a:lnTo>
                    <a:pt x="11635" y="389610"/>
                  </a:lnTo>
                  <a:lnTo>
                    <a:pt x="14164" y="658300"/>
                  </a:lnTo>
                  <a:lnTo>
                    <a:pt x="16188" y="389111"/>
                  </a:lnTo>
                  <a:lnTo>
                    <a:pt x="18717" y="362287"/>
                  </a:lnTo>
                  <a:lnTo>
                    <a:pt x="21254" y="499411"/>
                  </a:lnTo>
                  <a:lnTo>
                    <a:pt x="23783" y="670951"/>
                  </a:lnTo>
                  <a:lnTo>
                    <a:pt x="25807" y="872843"/>
                  </a:lnTo>
                  <a:lnTo>
                    <a:pt x="28336" y="985175"/>
                  </a:lnTo>
                  <a:lnTo>
                    <a:pt x="30361" y="505487"/>
                  </a:lnTo>
                  <a:lnTo>
                    <a:pt x="32890" y="574299"/>
                  </a:lnTo>
                  <a:lnTo>
                    <a:pt x="35418" y="673980"/>
                  </a:lnTo>
                  <a:lnTo>
                    <a:pt x="37947" y="805038"/>
                  </a:lnTo>
                  <a:lnTo>
                    <a:pt x="39972" y="973531"/>
                  </a:lnTo>
                  <a:lnTo>
                    <a:pt x="42500" y="1175423"/>
                  </a:lnTo>
                  <a:lnTo>
                    <a:pt x="44525" y="0"/>
                  </a:lnTo>
                  <a:lnTo>
                    <a:pt x="47054" y="490307"/>
                  </a:lnTo>
                  <a:lnTo>
                    <a:pt x="49583" y="608714"/>
                  </a:lnTo>
                  <a:lnTo>
                    <a:pt x="51607" y="765572"/>
                  </a:lnTo>
                  <a:lnTo>
                    <a:pt x="54136" y="953299"/>
                  </a:lnTo>
                  <a:lnTo>
                    <a:pt x="56665" y="1161258"/>
                  </a:lnTo>
                  <a:lnTo>
                    <a:pt x="58689" y="692199"/>
                  </a:lnTo>
                  <a:lnTo>
                    <a:pt x="61226" y="355712"/>
                  </a:lnTo>
                  <a:lnTo>
                    <a:pt x="63755" y="469558"/>
                  </a:lnTo>
                  <a:lnTo>
                    <a:pt x="65780" y="630469"/>
                  </a:lnTo>
                  <a:lnTo>
                    <a:pt x="68308" y="836406"/>
                  </a:lnTo>
                  <a:lnTo>
                    <a:pt x="70333" y="817688"/>
                  </a:lnTo>
                  <a:lnTo>
                    <a:pt x="73366" y="116884"/>
                  </a:lnTo>
                  <a:lnTo>
                    <a:pt x="75391" y="258561"/>
                  </a:lnTo>
                  <a:lnTo>
                    <a:pt x="77919" y="453878"/>
                  </a:lnTo>
                  <a:lnTo>
                    <a:pt x="79944" y="699281"/>
                  </a:lnTo>
                  <a:lnTo>
                    <a:pt x="82473" y="39466"/>
                  </a:lnTo>
                  <a:lnTo>
                    <a:pt x="84497" y="169508"/>
                  </a:lnTo>
                  <a:lnTo>
                    <a:pt x="87530" y="389610"/>
                  </a:lnTo>
                  <a:lnTo>
                    <a:pt x="89555" y="658300"/>
                  </a:lnTo>
                  <a:lnTo>
                    <a:pt x="92084" y="389111"/>
                  </a:lnTo>
                  <a:lnTo>
                    <a:pt x="94108" y="362287"/>
                  </a:lnTo>
                  <a:lnTo>
                    <a:pt x="96637" y="499411"/>
                  </a:lnTo>
                  <a:lnTo>
                    <a:pt x="99174" y="670951"/>
                  </a:lnTo>
                  <a:lnTo>
                    <a:pt x="101190" y="872843"/>
                  </a:lnTo>
                  <a:lnTo>
                    <a:pt x="103727" y="985175"/>
                  </a:lnTo>
                  <a:lnTo>
                    <a:pt x="106256" y="505487"/>
                  </a:lnTo>
                  <a:lnTo>
                    <a:pt x="108281" y="574299"/>
                  </a:lnTo>
                  <a:lnTo>
                    <a:pt x="110809" y="673980"/>
                  </a:lnTo>
                  <a:lnTo>
                    <a:pt x="113338" y="805038"/>
                  </a:lnTo>
                  <a:lnTo>
                    <a:pt x="115363" y="973531"/>
                  </a:lnTo>
                  <a:lnTo>
                    <a:pt x="117892" y="1175423"/>
                  </a:lnTo>
                  <a:lnTo>
                    <a:pt x="119916" y="0"/>
                  </a:lnTo>
                  <a:lnTo>
                    <a:pt x="122445" y="490307"/>
                  </a:lnTo>
                  <a:lnTo>
                    <a:pt x="124974" y="608714"/>
                  </a:lnTo>
                  <a:lnTo>
                    <a:pt x="127502" y="765572"/>
                  </a:lnTo>
                  <a:lnTo>
                    <a:pt x="129527" y="953299"/>
                  </a:lnTo>
                  <a:lnTo>
                    <a:pt x="132056" y="1161258"/>
                  </a:lnTo>
                  <a:lnTo>
                    <a:pt x="134080" y="692199"/>
                  </a:lnTo>
                  <a:lnTo>
                    <a:pt x="136609" y="355712"/>
                  </a:lnTo>
                  <a:lnTo>
                    <a:pt x="139146" y="469558"/>
                  </a:lnTo>
                  <a:lnTo>
                    <a:pt x="141675" y="630469"/>
                  </a:lnTo>
                  <a:lnTo>
                    <a:pt x="143700" y="836406"/>
                  </a:lnTo>
                  <a:lnTo>
                    <a:pt x="146228" y="817688"/>
                  </a:lnTo>
                  <a:lnTo>
                    <a:pt x="148253" y="116884"/>
                  </a:lnTo>
                  <a:lnTo>
                    <a:pt x="150782" y="258561"/>
                  </a:lnTo>
                  <a:lnTo>
                    <a:pt x="153310" y="453878"/>
                  </a:lnTo>
                  <a:lnTo>
                    <a:pt x="155839" y="699281"/>
                  </a:lnTo>
                  <a:lnTo>
                    <a:pt x="157864" y="39466"/>
                  </a:lnTo>
                  <a:lnTo>
                    <a:pt x="160393" y="169508"/>
                  </a:lnTo>
                  <a:lnTo>
                    <a:pt x="162417" y="389610"/>
                  </a:lnTo>
                  <a:lnTo>
                    <a:pt x="164946" y="658300"/>
                  </a:lnTo>
                  <a:lnTo>
                    <a:pt x="167475" y="389111"/>
                  </a:lnTo>
                  <a:lnTo>
                    <a:pt x="169499" y="362287"/>
                  </a:lnTo>
                  <a:lnTo>
                    <a:pt x="172028" y="499919"/>
                  </a:lnTo>
                  <a:lnTo>
                    <a:pt x="174053" y="670951"/>
                  </a:lnTo>
                  <a:lnTo>
                    <a:pt x="176581" y="872843"/>
                  </a:lnTo>
                  <a:lnTo>
                    <a:pt x="179110" y="985175"/>
                  </a:lnTo>
                  <a:lnTo>
                    <a:pt x="181647" y="505487"/>
                  </a:lnTo>
                  <a:lnTo>
                    <a:pt x="183672" y="574299"/>
                  </a:lnTo>
                  <a:lnTo>
                    <a:pt x="186201" y="673980"/>
                  </a:lnTo>
                  <a:lnTo>
                    <a:pt x="188225" y="805038"/>
                  </a:lnTo>
                  <a:lnTo>
                    <a:pt x="191258" y="973531"/>
                  </a:lnTo>
                  <a:lnTo>
                    <a:pt x="193283" y="1175423"/>
                  </a:lnTo>
                  <a:lnTo>
                    <a:pt x="195811" y="0"/>
                  </a:lnTo>
                  <a:lnTo>
                    <a:pt x="197836" y="490307"/>
                  </a:lnTo>
                  <a:lnTo>
                    <a:pt x="200365" y="608714"/>
                  </a:lnTo>
                  <a:lnTo>
                    <a:pt x="202389" y="765572"/>
                  </a:lnTo>
                  <a:lnTo>
                    <a:pt x="205422" y="953299"/>
                  </a:lnTo>
                  <a:lnTo>
                    <a:pt x="207447" y="1161258"/>
                  </a:lnTo>
                  <a:lnTo>
                    <a:pt x="209976" y="692199"/>
                  </a:lnTo>
                  <a:lnTo>
                    <a:pt x="212000" y="355712"/>
                  </a:lnTo>
                  <a:lnTo>
                    <a:pt x="214529" y="469558"/>
                  </a:lnTo>
                  <a:lnTo>
                    <a:pt x="217066" y="630469"/>
                  </a:lnTo>
                  <a:lnTo>
                    <a:pt x="219091" y="836406"/>
                  </a:lnTo>
                  <a:lnTo>
                    <a:pt x="221619" y="817688"/>
                  </a:lnTo>
                  <a:lnTo>
                    <a:pt x="223644" y="116884"/>
                  </a:lnTo>
                  <a:lnTo>
                    <a:pt x="226173" y="259069"/>
                  </a:lnTo>
                  <a:lnTo>
                    <a:pt x="228701" y="453878"/>
                  </a:lnTo>
                  <a:lnTo>
                    <a:pt x="231230" y="699281"/>
                  </a:lnTo>
                  <a:lnTo>
                    <a:pt x="233255" y="39466"/>
                  </a:lnTo>
                  <a:lnTo>
                    <a:pt x="235784" y="169508"/>
                  </a:lnTo>
                  <a:lnTo>
                    <a:pt x="237808" y="389610"/>
                  </a:lnTo>
                  <a:lnTo>
                    <a:pt x="240337" y="658300"/>
                  </a:lnTo>
                  <a:lnTo>
                    <a:pt x="242362" y="389111"/>
                  </a:lnTo>
                  <a:lnTo>
                    <a:pt x="245394" y="362287"/>
                  </a:lnTo>
                  <a:lnTo>
                    <a:pt x="247419" y="499919"/>
                  </a:lnTo>
                  <a:lnTo>
                    <a:pt x="249948" y="670951"/>
                  </a:lnTo>
                  <a:lnTo>
                    <a:pt x="251972" y="872843"/>
                  </a:lnTo>
                  <a:lnTo>
                    <a:pt x="254501" y="985175"/>
                  </a:lnTo>
                  <a:lnTo>
                    <a:pt x="257038" y="505487"/>
                  </a:lnTo>
                  <a:lnTo>
                    <a:pt x="259567" y="574299"/>
                  </a:lnTo>
                  <a:lnTo>
                    <a:pt x="261592" y="673980"/>
                  </a:lnTo>
                  <a:lnTo>
                    <a:pt x="264120" y="805038"/>
                  </a:lnTo>
                  <a:lnTo>
                    <a:pt x="266145" y="973531"/>
                  </a:lnTo>
                  <a:lnTo>
                    <a:pt x="268674" y="1175423"/>
                  </a:lnTo>
                  <a:lnTo>
                    <a:pt x="271202" y="0"/>
                  </a:lnTo>
                  <a:lnTo>
                    <a:pt x="273227" y="490307"/>
                  </a:lnTo>
                  <a:lnTo>
                    <a:pt x="275756" y="608714"/>
                  </a:lnTo>
                </a:path>
              </a:pathLst>
            </a:custGeom>
            <a:ln w="1103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3" name="object 1683"/>
            <p:cNvSpPr/>
            <p:nvPr/>
          </p:nvSpPr>
          <p:spPr>
            <a:xfrm>
              <a:off x="3323240" y="16857965"/>
              <a:ext cx="194945" cy="0"/>
            </a:xfrm>
            <a:custGeom>
              <a:avLst/>
              <a:gdLst/>
              <a:ahLst/>
              <a:cxnLst/>
              <a:rect l="l" t="t" r="r" b="b"/>
              <a:pathLst>
                <a:path w="194945">
                  <a:moveTo>
                    <a:pt x="0" y="0"/>
                  </a:moveTo>
                  <a:lnTo>
                    <a:pt x="194803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4" name="object 1684"/>
            <p:cNvSpPr/>
            <p:nvPr/>
          </p:nvSpPr>
          <p:spPr>
            <a:xfrm>
              <a:off x="3555479" y="16857965"/>
              <a:ext cx="1564640" cy="0"/>
            </a:xfrm>
            <a:custGeom>
              <a:avLst/>
              <a:gdLst/>
              <a:ahLst/>
              <a:cxnLst/>
              <a:rect l="l" t="t" r="r" b="b"/>
              <a:pathLst>
                <a:path w="1564639">
                  <a:moveTo>
                    <a:pt x="0" y="0"/>
                  </a:moveTo>
                  <a:lnTo>
                    <a:pt x="156447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5" name="object 1685"/>
            <p:cNvSpPr/>
            <p:nvPr/>
          </p:nvSpPr>
          <p:spPr>
            <a:xfrm>
              <a:off x="5156888" y="16857965"/>
              <a:ext cx="301625" cy="0"/>
            </a:xfrm>
            <a:custGeom>
              <a:avLst/>
              <a:gdLst/>
              <a:ahLst/>
              <a:cxnLst/>
              <a:rect l="l" t="t" r="r" b="b"/>
              <a:pathLst>
                <a:path w="301625">
                  <a:moveTo>
                    <a:pt x="0" y="0"/>
                  </a:moveTo>
                  <a:lnTo>
                    <a:pt x="301564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6" name="object 1686"/>
            <p:cNvSpPr/>
            <p:nvPr/>
          </p:nvSpPr>
          <p:spPr>
            <a:xfrm>
              <a:off x="3499318" y="16828112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18717" y="29853"/>
                  </a:moveTo>
                  <a:lnTo>
                    <a:pt x="0" y="59707"/>
                  </a:lnTo>
                </a:path>
                <a:path w="37464" h="60325">
                  <a:moveTo>
                    <a:pt x="18717" y="29853"/>
                  </a:moveTo>
                  <a:lnTo>
                    <a:pt x="37435" y="0"/>
                  </a:lnTo>
                </a:path>
              </a:pathLst>
            </a:custGeom>
            <a:ln w="5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7" name="object 1687"/>
            <p:cNvSpPr/>
            <p:nvPr/>
          </p:nvSpPr>
          <p:spPr>
            <a:xfrm>
              <a:off x="3536761" y="16828112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18717" y="29853"/>
                  </a:moveTo>
                  <a:lnTo>
                    <a:pt x="0" y="59707"/>
                  </a:lnTo>
                </a:path>
                <a:path w="37464" h="60325">
                  <a:moveTo>
                    <a:pt x="18717" y="29853"/>
                  </a:moveTo>
                  <a:lnTo>
                    <a:pt x="37435" y="0"/>
                  </a:lnTo>
                </a:path>
              </a:pathLst>
            </a:custGeom>
            <a:ln w="5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8" name="object 1688"/>
            <p:cNvSpPr/>
            <p:nvPr/>
          </p:nvSpPr>
          <p:spPr>
            <a:xfrm>
              <a:off x="5101231" y="16828112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18717" y="29853"/>
                  </a:moveTo>
                  <a:lnTo>
                    <a:pt x="0" y="59707"/>
                  </a:lnTo>
                </a:path>
                <a:path w="37464" h="60325">
                  <a:moveTo>
                    <a:pt x="18717" y="29853"/>
                  </a:moveTo>
                  <a:lnTo>
                    <a:pt x="36931" y="0"/>
                  </a:lnTo>
                </a:path>
              </a:pathLst>
            </a:custGeom>
            <a:ln w="5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9" name="object 1689"/>
            <p:cNvSpPr/>
            <p:nvPr/>
          </p:nvSpPr>
          <p:spPr>
            <a:xfrm>
              <a:off x="5138171" y="16828112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18717" y="29853"/>
                  </a:moveTo>
                  <a:lnTo>
                    <a:pt x="0" y="59707"/>
                  </a:lnTo>
                </a:path>
                <a:path w="37464" h="60325">
                  <a:moveTo>
                    <a:pt x="18717" y="29853"/>
                  </a:moveTo>
                  <a:lnTo>
                    <a:pt x="36931" y="0"/>
                  </a:lnTo>
                </a:path>
              </a:pathLst>
            </a:custGeom>
            <a:ln w="5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0" name="object 1690"/>
            <p:cNvSpPr/>
            <p:nvPr/>
          </p:nvSpPr>
          <p:spPr>
            <a:xfrm>
              <a:off x="3401160" y="16857965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1" name="object 1691"/>
            <p:cNvSpPr/>
            <p:nvPr/>
          </p:nvSpPr>
          <p:spPr>
            <a:xfrm>
              <a:off x="3555479" y="16857965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2" name="object 1692"/>
            <p:cNvSpPr/>
            <p:nvPr/>
          </p:nvSpPr>
          <p:spPr>
            <a:xfrm>
              <a:off x="4076630" y="16857965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3" name="object 1693"/>
            <p:cNvSpPr/>
            <p:nvPr/>
          </p:nvSpPr>
          <p:spPr>
            <a:xfrm>
              <a:off x="4598285" y="16857965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4" name="object 1694"/>
            <p:cNvSpPr/>
            <p:nvPr/>
          </p:nvSpPr>
          <p:spPr>
            <a:xfrm>
              <a:off x="5307662" y="16857965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5" name="object 1695"/>
            <p:cNvSpPr/>
            <p:nvPr/>
          </p:nvSpPr>
          <p:spPr>
            <a:xfrm>
              <a:off x="3323231" y="16857965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6" name="object 1696"/>
            <p:cNvSpPr/>
            <p:nvPr/>
          </p:nvSpPr>
          <p:spPr>
            <a:xfrm>
              <a:off x="3479071" y="16857965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7" name="object 1697"/>
            <p:cNvSpPr/>
            <p:nvPr/>
          </p:nvSpPr>
          <p:spPr>
            <a:xfrm>
              <a:off x="3816046" y="16857965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8" name="object 1698"/>
            <p:cNvSpPr/>
            <p:nvPr/>
          </p:nvSpPr>
          <p:spPr>
            <a:xfrm>
              <a:off x="4337197" y="16857965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9" name="object 1699"/>
            <p:cNvSpPr/>
            <p:nvPr/>
          </p:nvSpPr>
          <p:spPr>
            <a:xfrm>
              <a:off x="4858853" y="16857965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0" name="object 1700"/>
            <p:cNvSpPr/>
            <p:nvPr/>
          </p:nvSpPr>
          <p:spPr>
            <a:xfrm>
              <a:off x="5156872" y="16857965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1" name="object 1701"/>
            <p:cNvSpPr/>
            <p:nvPr/>
          </p:nvSpPr>
          <p:spPr>
            <a:xfrm>
              <a:off x="5458436" y="16857965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2" name="object 1702"/>
            <p:cNvSpPr/>
            <p:nvPr/>
          </p:nvSpPr>
          <p:spPr>
            <a:xfrm>
              <a:off x="3323223" y="15176538"/>
              <a:ext cx="194945" cy="0"/>
            </a:xfrm>
            <a:custGeom>
              <a:avLst/>
              <a:gdLst/>
              <a:ahLst/>
              <a:cxnLst/>
              <a:rect l="l" t="t" r="r" b="b"/>
              <a:pathLst>
                <a:path w="194945">
                  <a:moveTo>
                    <a:pt x="0" y="0"/>
                  </a:moveTo>
                  <a:lnTo>
                    <a:pt x="194803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3" name="object 1703"/>
            <p:cNvSpPr/>
            <p:nvPr/>
          </p:nvSpPr>
          <p:spPr>
            <a:xfrm>
              <a:off x="3555462" y="15176538"/>
              <a:ext cx="1564640" cy="0"/>
            </a:xfrm>
            <a:custGeom>
              <a:avLst/>
              <a:gdLst/>
              <a:ahLst/>
              <a:cxnLst/>
              <a:rect l="l" t="t" r="r" b="b"/>
              <a:pathLst>
                <a:path w="1564639">
                  <a:moveTo>
                    <a:pt x="0" y="0"/>
                  </a:moveTo>
                  <a:lnTo>
                    <a:pt x="156447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4" name="object 1704"/>
            <p:cNvSpPr/>
            <p:nvPr/>
          </p:nvSpPr>
          <p:spPr>
            <a:xfrm>
              <a:off x="5156872" y="15176538"/>
              <a:ext cx="301625" cy="0"/>
            </a:xfrm>
            <a:custGeom>
              <a:avLst/>
              <a:gdLst/>
              <a:ahLst/>
              <a:cxnLst/>
              <a:rect l="l" t="t" r="r" b="b"/>
              <a:pathLst>
                <a:path w="301625">
                  <a:moveTo>
                    <a:pt x="0" y="0"/>
                  </a:moveTo>
                  <a:lnTo>
                    <a:pt x="301564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5" name="object 1705"/>
            <p:cNvSpPr/>
            <p:nvPr/>
          </p:nvSpPr>
          <p:spPr>
            <a:xfrm>
              <a:off x="3499301" y="15146684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18717" y="29853"/>
                  </a:moveTo>
                  <a:lnTo>
                    <a:pt x="37435" y="0"/>
                  </a:lnTo>
                </a:path>
                <a:path w="37464" h="60325">
                  <a:moveTo>
                    <a:pt x="18717" y="29853"/>
                  </a:moveTo>
                  <a:lnTo>
                    <a:pt x="0" y="59707"/>
                  </a:lnTo>
                </a:path>
              </a:pathLst>
            </a:custGeom>
            <a:ln w="5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6" name="object 1706"/>
            <p:cNvSpPr/>
            <p:nvPr/>
          </p:nvSpPr>
          <p:spPr>
            <a:xfrm>
              <a:off x="3536744" y="15146684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18717" y="29853"/>
                  </a:moveTo>
                  <a:lnTo>
                    <a:pt x="37435" y="0"/>
                  </a:lnTo>
                </a:path>
                <a:path w="37464" h="60325">
                  <a:moveTo>
                    <a:pt x="18717" y="29853"/>
                  </a:moveTo>
                  <a:lnTo>
                    <a:pt x="0" y="59707"/>
                  </a:lnTo>
                </a:path>
              </a:pathLst>
            </a:custGeom>
            <a:ln w="5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7" name="object 1707"/>
            <p:cNvSpPr/>
            <p:nvPr/>
          </p:nvSpPr>
          <p:spPr>
            <a:xfrm>
              <a:off x="5101215" y="15146684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18717" y="29853"/>
                  </a:moveTo>
                  <a:lnTo>
                    <a:pt x="36931" y="0"/>
                  </a:lnTo>
                </a:path>
                <a:path w="37464" h="60325">
                  <a:moveTo>
                    <a:pt x="18717" y="29853"/>
                  </a:moveTo>
                  <a:lnTo>
                    <a:pt x="0" y="59707"/>
                  </a:lnTo>
                </a:path>
              </a:pathLst>
            </a:custGeom>
            <a:ln w="5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8" name="object 1708"/>
            <p:cNvSpPr/>
            <p:nvPr/>
          </p:nvSpPr>
          <p:spPr>
            <a:xfrm>
              <a:off x="5138154" y="15146684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18717" y="29853"/>
                  </a:moveTo>
                  <a:lnTo>
                    <a:pt x="36931" y="0"/>
                  </a:lnTo>
                </a:path>
                <a:path w="37464" h="60325">
                  <a:moveTo>
                    <a:pt x="18717" y="29853"/>
                  </a:moveTo>
                  <a:lnTo>
                    <a:pt x="0" y="59707"/>
                  </a:lnTo>
                </a:path>
              </a:pathLst>
            </a:custGeom>
            <a:ln w="5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9" name="object 1709"/>
            <p:cNvSpPr/>
            <p:nvPr/>
          </p:nvSpPr>
          <p:spPr>
            <a:xfrm>
              <a:off x="3401143" y="15176538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0" name="object 1710"/>
            <p:cNvSpPr/>
            <p:nvPr/>
          </p:nvSpPr>
          <p:spPr>
            <a:xfrm>
              <a:off x="3555462" y="15176538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1" name="object 1711"/>
            <p:cNvSpPr/>
            <p:nvPr/>
          </p:nvSpPr>
          <p:spPr>
            <a:xfrm>
              <a:off x="4076613" y="15176538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2" name="object 1712"/>
            <p:cNvSpPr/>
            <p:nvPr/>
          </p:nvSpPr>
          <p:spPr>
            <a:xfrm>
              <a:off x="4598269" y="15176538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3" name="object 1713"/>
            <p:cNvSpPr/>
            <p:nvPr/>
          </p:nvSpPr>
          <p:spPr>
            <a:xfrm>
              <a:off x="5307646" y="15176538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4" name="object 1714"/>
            <p:cNvSpPr/>
            <p:nvPr/>
          </p:nvSpPr>
          <p:spPr>
            <a:xfrm>
              <a:off x="3323215" y="151765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5" name="object 1715"/>
            <p:cNvSpPr/>
            <p:nvPr/>
          </p:nvSpPr>
          <p:spPr>
            <a:xfrm>
              <a:off x="3479055" y="151765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6" name="object 1716"/>
            <p:cNvSpPr/>
            <p:nvPr/>
          </p:nvSpPr>
          <p:spPr>
            <a:xfrm>
              <a:off x="3816030" y="151765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7" name="object 1717"/>
            <p:cNvSpPr/>
            <p:nvPr/>
          </p:nvSpPr>
          <p:spPr>
            <a:xfrm>
              <a:off x="4337181" y="151765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8" name="object 1718"/>
            <p:cNvSpPr/>
            <p:nvPr/>
          </p:nvSpPr>
          <p:spPr>
            <a:xfrm>
              <a:off x="4858836" y="151765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9" name="object 1719"/>
            <p:cNvSpPr/>
            <p:nvPr/>
          </p:nvSpPr>
          <p:spPr>
            <a:xfrm>
              <a:off x="5156855" y="151765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0" name="object 1720"/>
            <p:cNvSpPr/>
            <p:nvPr/>
          </p:nvSpPr>
          <p:spPr>
            <a:xfrm>
              <a:off x="5458420" y="15176538"/>
              <a:ext cx="0" cy="30480"/>
            </a:xfrm>
            <a:custGeom>
              <a:avLst/>
              <a:gdLst/>
              <a:ahLst/>
              <a:cxnLst/>
              <a:rect l="l" t="t" r="r" b="b"/>
              <a:pathLst>
                <a:path h="30480">
                  <a:moveTo>
                    <a:pt x="0" y="0"/>
                  </a:moveTo>
                  <a:lnTo>
                    <a:pt x="0" y="29853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1" name="object 1721"/>
            <p:cNvSpPr/>
            <p:nvPr/>
          </p:nvSpPr>
          <p:spPr>
            <a:xfrm>
              <a:off x="3323207" y="15176538"/>
              <a:ext cx="0" cy="1681480"/>
            </a:xfrm>
            <a:custGeom>
              <a:avLst/>
              <a:gdLst/>
              <a:ahLst/>
              <a:cxnLst/>
              <a:rect l="l" t="t" r="r" b="b"/>
              <a:pathLst>
                <a:path h="1681480">
                  <a:moveTo>
                    <a:pt x="0" y="1681427"/>
                  </a:moveTo>
                  <a:lnTo>
                    <a:pt x="0" y="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2" name="object 1722"/>
            <p:cNvSpPr/>
            <p:nvPr/>
          </p:nvSpPr>
          <p:spPr>
            <a:xfrm>
              <a:off x="3308530" y="16323132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6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3" name="object 1723"/>
            <p:cNvSpPr/>
            <p:nvPr/>
          </p:nvSpPr>
          <p:spPr>
            <a:xfrm>
              <a:off x="3308530" y="15559074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6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4" name="object 1724"/>
            <p:cNvSpPr/>
            <p:nvPr/>
          </p:nvSpPr>
          <p:spPr>
            <a:xfrm>
              <a:off x="3294366" y="16705152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0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5" name="object 1725"/>
            <p:cNvSpPr/>
            <p:nvPr/>
          </p:nvSpPr>
          <p:spPr>
            <a:xfrm>
              <a:off x="3294366" y="15940595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0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6" name="object 1726"/>
            <p:cNvSpPr/>
            <p:nvPr/>
          </p:nvSpPr>
          <p:spPr>
            <a:xfrm>
              <a:off x="3294366" y="15176538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0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7" name="object 1727"/>
            <p:cNvSpPr/>
            <p:nvPr/>
          </p:nvSpPr>
          <p:spPr>
            <a:xfrm>
              <a:off x="5458420" y="15176538"/>
              <a:ext cx="0" cy="1681480"/>
            </a:xfrm>
            <a:custGeom>
              <a:avLst/>
              <a:gdLst/>
              <a:ahLst/>
              <a:cxnLst/>
              <a:rect l="l" t="t" r="r" b="b"/>
              <a:pathLst>
                <a:path h="1681480">
                  <a:moveTo>
                    <a:pt x="0" y="1681427"/>
                  </a:moveTo>
                  <a:lnTo>
                    <a:pt x="0" y="0"/>
                  </a:lnTo>
                </a:path>
              </a:pathLst>
            </a:custGeom>
            <a:ln w="56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8" name="object 1728"/>
            <p:cNvSpPr/>
            <p:nvPr/>
          </p:nvSpPr>
          <p:spPr>
            <a:xfrm>
              <a:off x="5443743" y="16323132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6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9" name="object 1729"/>
            <p:cNvSpPr/>
            <p:nvPr/>
          </p:nvSpPr>
          <p:spPr>
            <a:xfrm>
              <a:off x="5443743" y="15559074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6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0" name="object 1730"/>
            <p:cNvSpPr/>
            <p:nvPr/>
          </p:nvSpPr>
          <p:spPr>
            <a:xfrm>
              <a:off x="5429579" y="16705152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0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1" name="object 1731"/>
            <p:cNvSpPr/>
            <p:nvPr/>
          </p:nvSpPr>
          <p:spPr>
            <a:xfrm>
              <a:off x="5429579" y="15940595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0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2" name="object 1732"/>
            <p:cNvSpPr/>
            <p:nvPr/>
          </p:nvSpPr>
          <p:spPr>
            <a:xfrm>
              <a:off x="5429579" y="15176538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0" y="0"/>
                  </a:moveTo>
                  <a:lnTo>
                    <a:pt x="0" y="0"/>
                  </a:lnTo>
                </a:path>
              </a:pathLst>
            </a:custGeom>
            <a:ln w="59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33" name="object 1733"/>
          <p:cNvSpPr txBox="1"/>
          <p:nvPr/>
        </p:nvSpPr>
        <p:spPr>
          <a:xfrm>
            <a:off x="3293344" y="16882185"/>
            <a:ext cx="1631314" cy="10413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69900" algn="l"/>
                <a:tab pos="991235" algn="l"/>
                <a:tab pos="1512570" algn="l"/>
              </a:tabLst>
            </a:pPr>
            <a:r>
              <a:rPr sz="500" spc="-5" dirty="0">
                <a:latin typeface="Arial"/>
                <a:cs typeface="Arial"/>
              </a:rPr>
              <a:t>0      </a:t>
            </a:r>
            <a:r>
              <a:rPr sz="500" spc="-25" dirty="0">
                <a:latin typeface="Arial"/>
                <a:cs typeface="Arial"/>
              </a:rPr>
              <a:t> </a:t>
            </a:r>
            <a:r>
              <a:rPr sz="500" spc="-5" dirty="0">
                <a:latin typeface="Arial"/>
                <a:cs typeface="Arial"/>
              </a:rPr>
              <a:t>4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5" dirty="0">
                <a:latin typeface="Arial"/>
                <a:cs typeface="Arial"/>
              </a:rPr>
              <a:t>3</a:t>
            </a:r>
            <a:r>
              <a:rPr sz="500" spc="-10" dirty="0">
                <a:latin typeface="Arial"/>
                <a:cs typeface="Arial"/>
              </a:rPr>
              <a:t>0</a:t>
            </a:r>
            <a:r>
              <a:rPr sz="500" spc="-5" dirty="0">
                <a:latin typeface="Arial"/>
                <a:cs typeface="Arial"/>
              </a:rPr>
              <a:t>0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10" dirty="0">
                <a:latin typeface="Arial"/>
                <a:cs typeface="Arial"/>
              </a:rPr>
              <a:t>30</a:t>
            </a:r>
            <a:r>
              <a:rPr sz="500" spc="-5" dirty="0">
                <a:latin typeface="Arial"/>
                <a:cs typeface="Arial"/>
              </a:rPr>
              <a:t>2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5" dirty="0">
                <a:latin typeface="Arial"/>
                <a:cs typeface="Arial"/>
              </a:rPr>
              <a:t>3</a:t>
            </a:r>
            <a:r>
              <a:rPr sz="500" spc="-10" dirty="0">
                <a:latin typeface="Arial"/>
                <a:cs typeface="Arial"/>
              </a:rPr>
              <a:t>0</a:t>
            </a:r>
            <a:r>
              <a:rPr sz="500" spc="-5" dirty="0">
                <a:latin typeface="Arial"/>
                <a:cs typeface="Arial"/>
              </a:rPr>
              <a:t>4</a:t>
            </a:r>
            <a:endParaRPr sz="500">
              <a:latin typeface="Arial"/>
              <a:cs typeface="Arial"/>
            </a:endParaRPr>
          </a:p>
        </p:txBody>
      </p:sp>
      <p:sp>
        <p:nvSpPr>
          <p:cNvPr id="1734" name="object 1734"/>
          <p:cNvSpPr txBox="1"/>
          <p:nvPr/>
        </p:nvSpPr>
        <p:spPr>
          <a:xfrm>
            <a:off x="5091469" y="16882185"/>
            <a:ext cx="130810" cy="10413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5" dirty="0">
                <a:latin typeface="Arial"/>
                <a:cs typeface="Arial"/>
              </a:rPr>
              <a:t>4</a:t>
            </a:r>
            <a:r>
              <a:rPr sz="500" spc="-10" dirty="0">
                <a:latin typeface="Arial"/>
                <a:cs typeface="Arial"/>
              </a:rPr>
              <a:t>4</a:t>
            </a:r>
            <a:r>
              <a:rPr sz="500" spc="-5" dirty="0">
                <a:latin typeface="Arial"/>
                <a:cs typeface="Arial"/>
              </a:rPr>
              <a:t>5</a:t>
            </a:r>
            <a:endParaRPr sz="500">
              <a:latin typeface="Arial"/>
              <a:cs typeface="Arial"/>
            </a:endParaRPr>
          </a:p>
        </p:txBody>
      </p:sp>
      <p:sp>
        <p:nvSpPr>
          <p:cNvPr id="1735" name="object 1735"/>
          <p:cNvSpPr txBox="1"/>
          <p:nvPr/>
        </p:nvSpPr>
        <p:spPr>
          <a:xfrm>
            <a:off x="5393000" y="16882185"/>
            <a:ext cx="130810" cy="10413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5" dirty="0">
                <a:latin typeface="Arial"/>
                <a:cs typeface="Arial"/>
              </a:rPr>
              <a:t>4</a:t>
            </a:r>
            <a:r>
              <a:rPr sz="500" spc="-10" dirty="0">
                <a:latin typeface="Arial"/>
                <a:cs typeface="Arial"/>
              </a:rPr>
              <a:t>5</a:t>
            </a:r>
            <a:r>
              <a:rPr sz="500" spc="-5" dirty="0">
                <a:latin typeface="Arial"/>
                <a:cs typeface="Arial"/>
              </a:rPr>
              <a:t>0</a:t>
            </a:r>
            <a:endParaRPr sz="500">
              <a:latin typeface="Arial"/>
              <a:cs typeface="Arial"/>
            </a:endParaRPr>
          </a:p>
        </p:txBody>
      </p:sp>
      <p:sp>
        <p:nvSpPr>
          <p:cNvPr id="1736" name="object 1736"/>
          <p:cNvSpPr txBox="1"/>
          <p:nvPr/>
        </p:nvSpPr>
        <p:spPr>
          <a:xfrm>
            <a:off x="3226563" y="16646915"/>
            <a:ext cx="60960" cy="10413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5" dirty="0">
                <a:latin typeface="Arial"/>
                <a:cs typeface="Arial"/>
              </a:rPr>
              <a:t>0</a:t>
            </a:r>
            <a:endParaRPr sz="500">
              <a:latin typeface="Arial"/>
              <a:cs typeface="Arial"/>
            </a:endParaRPr>
          </a:p>
        </p:txBody>
      </p:sp>
      <p:sp>
        <p:nvSpPr>
          <p:cNvPr id="1737" name="object 1737"/>
          <p:cNvSpPr txBox="1"/>
          <p:nvPr/>
        </p:nvSpPr>
        <p:spPr>
          <a:xfrm>
            <a:off x="3191631" y="15882422"/>
            <a:ext cx="95250" cy="10413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10" dirty="0">
                <a:latin typeface="Arial"/>
                <a:cs typeface="Arial"/>
              </a:rPr>
              <a:t>50</a:t>
            </a:r>
            <a:endParaRPr sz="500">
              <a:latin typeface="Arial"/>
              <a:cs typeface="Arial"/>
            </a:endParaRPr>
          </a:p>
        </p:txBody>
      </p:sp>
      <p:sp>
        <p:nvSpPr>
          <p:cNvPr id="1738" name="object 1738"/>
          <p:cNvSpPr txBox="1"/>
          <p:nvPr/>
        </p:nvSpPr>
        <p:spPr>
          <a:xfrm>
            <a:off x="3156699" y="15118387"/>
            <a:ext cx="130175" cy="10413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00" spc="-10" dirty="0">
                <a:latin typeface="Arial"/>
                <a:cs typeface="Arial"/>
              </a:rPr>
              <a:t>100</a:t>
            </a:r>
            <a:endParaRPr sz="500">
              <a:latin typeface="Arial"/>
              <a:cs typeface="Arial"/>
            </a:endParaRPr>
          </a:p>
        </p:txBody>
      </p:sp>
      <p:sp>
        <p:nvSpPr>
          <p:cNvPr id="1739" name="object 1739"/>
          <p:cNvSpPr txBox="1"/>
          <p:nvPr/>
        </p:nvSpPr>
        <p:spPr>
          <a:xfrm>
            <a:off x="3084582" y="15806461"/>
            <a:ext cx="114935" cy="423545"/>
          </a:xfrm>
          <a:prstGeom prst="rect">
            <a:avLst/>
          </a:prstGeom>
        </p:spPr>
        <p:txBody>
          <a:bodyPr vert="vert270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600" spc="10" dirty="0">
                <a:latin typeface="Arial"/>
                <a:cs typeface="Arial"/>
              </a:rPr>
              <a:t>Voltage</a:t>
            </a:r>
            <a:r>
              <a:rPr sz="600" spc="-35" dirty="0">
                <a:latin typeface="Arial"/>
                <a:cs typeface="Arial"/>
              </a:rPr>
              <a:t> </a:t>
            </a:r>
            <a:r>
              <a:rPr sz="600" spc="5" dirty="0">
                <a:latin typeface="Arial"/>
                <a:cs typeface="Arial"/>
              </a:rPr>
              <a:t>(V)</a:t>
            </a:r>
            <a:endParaRPr sz="600">
              <a:latin typeface="Arial"/>
              <a:cs typeface="Arial"/>
            </a:endParaRPr>
          </a:p>
        </p:txBody>
      </p:sp>
      <p:sp>
        <p:nvSpPr>
          <p:cNvPr id="1740" name="object 1740"/>
          <p:cNvSpPr txBox="1"/>
          <p:nvPr/>
        </p:nvSpPr>
        <p:spPr>
          <a:xfrm>
            <a:off x="4206124" y="16954431"/>
            <a:ext cx="370205" cy="1212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600" spc="-5" dirty="0">
                <a:latin typeface="Arial"/>
                <a:cs typeface="Arial"/>
              </a:rPr>
              <a:t>Time</a:t>
            </a:r>
            <a:r>
              <a:rPr sz="600" spc="-4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(ms)</a:t>
            </a:r>
            <a:endParaRPr sz="600">
              <a:latin typeface="Arial"/>
              <a:cs typeface="Arial"/>
            </a:endParaRPr>
          </a:p>
        </p:txBody>
      </p:sp>
      <p:sp>
        <p:nvSpPr>
          <p:cNvPr id="1741" name="object 1741"/>
          <p:cNvSpPr/>
          <p:nvPr/>
        </p:nvSpPr>
        <p:spPr>
          <a:xfrm>
            <a:off x="272214" y="15024450"/>
            <a:ext cx="5363845" cy="2466975"/>
          </a:xfrm>
          <a:custGeom>
            <a:avLst/>
            <a:gdLst/>
            <a:ahLst/>
            <a:cxnLst/>
            <a:rect l="l" t="t" r="r" b="b"/>
            <a:pathLst>
              <a:path w="5363845" h="2466975">
                <a:moveTo>
                  <a:pt x="37948" y="2042623"/>
                </a:moveTo>
                <a:lnTo>
                  <a:pt x="0" y="2043129"/>
                </a:lnTo>
                <a:lnTo>
                  <a:pt x="0" y="2053755"/>
                </a:lnTo>
                <a:lnTo>
                  <a:pt x="874" y="2072476"/>
                </a:lnTo>
                <a:lnTo>
                  <a:pt x="2700" y="2091124"/>
                </a:lnTo>
                <a:lnTo>
                  <a:pt x="5326" y="2109682"/>
                </a:lnTo>
                <a:lnTo>
                  <a:pt x="10119" y="2136735"/>
                </a:lnTo>
                <a:lnTo>
                  <a:pt x="47561" y="2128639"/>
                </a:lnTo>
                <a:lnTo>
                  <a:pt x="45664" y="2121050"/>
                </a:lnTo>
                <a:lnTo>
                  <a:pt x="44095" y="2111436"/>
                </a:lnTo>
                <a:lnTo>
                  <a:pt x="42577" y="2101822"/>
                </a:lnTo>
                <a:lnTo>
                  <a:pt x="41059" y="2092209"/>
                </a:lnTo>
                <a:lnTo>
                  <a:pt x="40022" y="2082595"/>
                </a:lnTo>
                <a:lnTo>
                  <a:pt x="39010" y="2072982"/>
                </a:lnTo>
                <a:lnTo>
                  <a:pt x="38478" y="2062862"/>
                </a:lnTo>
                <a:lnTo>
                  <a:pt x="37998" y="2053755"/>
                </a:lnTo>
                <a:lnTo>
                  <a:pt x="37948" y="2053249"/>
                </a:lnTo>
                <a:lnTo>
                  <a:pt x="37948" y="2042623"/>
                </a:lnTo>
                <a:close/>
              </a:path>
              <a:path w="5363845" h="2466975">
                <a:moveTo>
                  <a:pt x="45537" y="2120544"/>
                </a:moveTo>
                <a:lnTo>
                  <a:pt x="45537" y="2121050"/>
                </a:lnTo>
                <a:lnTo>
                  <a:pt x="45537" y="2120544"/>
                </a:lnTo>
                <a:close/>
              </a:path>
              <a:path w="5363845" h="2466975">
                <a:moveTo>
                  <a:pt x="44019" y="2110930"/>
                </a:moveTo>
                <a:lnTo>
                  <a:pt x="44019" y="2111436"/>
                </a:lnTo>
                <a:lnTo>
                  <a:pt x="44019" y="2110930"/>
                </a:lnTo>
                <a:close/>
              </a:path>
              <a:path w="5363845" h="2466975">
                <a:moveTo>
                  <a:pt x="42501" y="2101316"/>
                </a:moveTo>
                <a:lnTo>
                  <a:pt x="42501" y="2101822"/>
                </a:lnTo>
                <a:lnTo>
                  <a:pt x="42501" y="2101316"/>
                </a:lnTo>
                <a:close/>
              </a:path>
              <a:path w="5363845" h="2466975">
                <a:moveTo>
                  <a:pt x="40984" y="2091703"/>
                </a:moveTo>
                <a:lnTo>
                  <a:pt x="40984" y="2092209"/>
                </a:lnTo>
                <a:lnTo>
                  <a:pt x="40984" y="2091703"/>
                </a:lnTo>
                <a:close/>
              </a:path>
              <a:path w="5363845" h="2466975">
                <a:moveTo>
                  <a:pt x="39972" y="2082089"/>
                </a:moveTo>
                <a:lnTo>
                  <a:pt x="39972" y="2082595"/>
                </a:lnTo>
                <a:lnTo>
                  <a:pt x="39972" y="2082089"/>
                </a:lnTo>
                <a:close/>
              </a:path>
              <a:path w="5363845" h="2466975">
                <a:moveTo>
                  <a:pt x="38960" y="2072476"/>
                </a:moveTo>
                <a:lnTo>
                  <a:pt x="38960" y="2072982"/>
                </a:lnTo>
                <a:lnTo>
                  <a:pt x="38960" y="2072476"/>
                </a:lnTo>
                <a:close/>
              </a:path>
              <a:path w="5363845" h="2466975">
                <a:moveTo>
                  <a:pt x="38454" y="2062356"/>
                </a:moveTo>
                <a:lnTo>
                  <a:pt x="38454" y="2062862"/>
                </a:lnTo>
                <a:lnTo>
                  <a:pt x="38454" y="2062356"/>
                </a:lnTo>
                <a:close/>
              </a:path>
              <a:path w="5363845" h="2466975">
                <a:moveTo>
                  <a:pt x="37948" y="2052743"/>
                </a:moveTo>
                <a:lnTo>
                  <a:pt x="37948" y="2053249"/>
                </a:lnTo>
                <a:lnTo>
                  <a:pt x="37948" y="2052743"/>
                </a:lnTo>
                <a:close/>
              </a:path>
              <a:path w="5363845" h="2466975">
                <a:moveTo>
                  <a:pt x="37948" y="1928779"/>
                </a:moveTo>
                <a:lnTo>
                  <a:pt x="0" y="1928779"/>
                </a:lnTo>
                <a:lnTo>
                  <a:pt x="0" y="2042623"/>
                </a:lnTo>
                <a:lnTo>
                  <a:pt x="37948" y="2042623"/>
                </a:lnTo>
                <a:lnTo>
                  <a:pt x="37948" y="1928779"/>
                </a:lnTo>
                <a:close/>
              </a:path>
              <a:path w="5363845" h="2466975">
                <a:moveTo>
                  <a:pt x="37948" y="1776986"/>
                </a:moveTo>
                <a:lnTo>
                  <a:pt x="0" y="1776986"/>
                </a:lnTo>
                <a:lnTo>
                  <a:pt x="0" y="1890831"/>
                </a:lnTo>
                <a:lnTo>
                  <a:pt x="37948" y="1890831"/>
                </a:lnTo>
                <a:lnTo>
                  <a:pt x="37948" y="1776986"/>
                </a:lnTo>
                <a:close/>
              </a:path>
              <a:path w="5363845" h="2466975">
                <a:moveTo>
                  <a:pt x="37948" y="1625193"/>
                </a:moveTo>
                <a:lnTo>
                  <a:pt x="0" y="1625193"/>
                </a:lnTo>
                <a:lnTo>
                  <a:pt x="0" y="1739038"/>
                </a:lnTo>
                <a:lnTo>
                  <a:pt x="37948" y="1739038"/>
                </a:lnTo>
                <a:lnTo>
                  <a:pt x="37948" y="1625193"/>
                </a:lnTo>
                <a:close/>
              </a:path>
              <a:path w="5363845" h="2466975">
                <a:moveTo>
                  <a:pt x="37948" y="1473401"/>
                </a:moveTo>
                <a:lnTo>
                  <a:pt x="0" y="1473401"/>
                </a:lnTo>
                <a:lnTo>
                  <a:pt x="0" y="1587245"/>
                </a:lnTo>
                <a:lnTo>
                  <a:pt x="37948" y="1587245"/>
                </a:lnTo>
                <a:lnTo>
                  <a:pt x="37948" y="1473401"/>
                </a:lnTo>
                <a:close/>
              </a:path>
              <a:path w="5363845" h="2466975">
                <a:moveTo>
                  <a:pt x="37948" y="1321608"/>
                </a:moveTo>
                <a:lnTo>
                  <a:pt x="0" y="1321608"/>
                </a:lnTo>
                <a:lnTo>
                  <a:pt x="0" y="1435452"/>
                </a:lnTo>
                <a:lnTo>
                  <a:pt x="37948" y="1435452"/>
                </a:lnTo>
                <a:lnTo>
                  <a:pt x="37948" y="1321608"/>
                </a:lnTo>
                <a:close/>
              </a:path>
              <a:path w="5363845" h="2466975">
                <a:moveTo>
                  <a:pt x="37948" y="1169815"/>
                </a:moveTo>
                <a:lnTo>
                  <a:pt x="0" y="1169815"/>
                </a:lnTo>
                <a:lnTo>
                  <a:pt x="0" y="1283660"/>
                </a:lnTo>
                <a:lnTo>
                  <a:pt x="37948" y="1283660"/>
                </a:lnTo>
                <a:lnTo>
                  <a:pt x="37948" y="1169815"/>
                </a:lnTo>
                <a:close/>
              </a:path>
              <a:path w="5363845" h="2466975">
                <a:moveTo>
                  <a:pt x="37948" y="1018023"/>
                </a:moveTo>
                <a:lnTo>
                  <a:pt x="0" y="1018023"/>
                </a:lnTo>
                <a:lnTo>
                  <a:pt x="0" y="1131867"/>
                </a:lnTo>
                <a:lnTo>
                  <a:pt x="37948" y="1131867"/>
                </a:lnTo>
                <a:lnTo>
                  <a:pt x="37948" y="1018023"/>
                </a:lnTo>
                <a:close/>
              </a:path>
              <a:path w="5363845" h="2466975">
                <a:moveTo>
                  <a:pt x="37948" y="866230"/>
                </a:moveTo>
                <a:lnTo>
                  <a:pt x="0" y="866230"/>
                </a:lnTo>
                <a:lnTo>
                  <a:pt x="0" y="980074"/>
                </a:lnTo>
                <a:lnTo>
                  <a:pt x="37948" y="980074"/>
                </a:lnTo>
                <a:lnTo>
                  <a:pt x="37948" y="866230"/>
                </a:lnTo>
                <a:close/>
              </a:path>
              <a:path w="5363845" h="2466975">
                <a:moveTo>
                  <a:pt x="37948" y="714437"/>
                </a:moveTo>
                <a:lnTo>
                  <a:pt x="0" y="714437"/>
                </a:lnTo>
                <a:lnTo>
                  <a:pt x="0" y="828282"/>
                </a:lnTo>
                <a:lnTo>
                  <a:pt x="37948" y="828282"/>
                </a:lnTo>
                <a:lnTo>
                  <a:pt x="37948" y="714437"/>
                </a:lnTo>
                <a:close/>
              </a:path>
              <a:path w="5363845" h="2466975">
                <a:moveTo>
                  <a:pt x="37948" y="562644"/>
                </a:moveTo>
                <a:lnTo>
                  <a:pt x="0" y="562644"/>
                </a:lnTo>
                <a:lnTo>
                  <a:pt x="0" y="676489"/>
                </a:lnTo>
                <a:lnTo>
                  <a:pt x="37948" y="676489"/>
                </a:lnTo>
                <a:lnTo>
                  <a:pt x="37948" y="562644"/>
                </a:lnTo>
                <a:close/>
              </a:path>
              <a:path w="5363845" h="2466975">
                <a:moveTo>
                  <a:pt x="505" y="410346"/>
                </a:moveTo>
                <a:lnTo>
                  <a:pt x="0" y="412876"/>
                </a:lnTo>
                <a:lnTo>
                  <a:pt x="0" y="524696"/>
                </a:lnTo>
                <a:lnTo>
                  <a:pt x="37948" y="524696"/>
                </a:lnTo>
                <a:lnTo>
                  <a:pt x="37948" y="411864"/>
                </a:lnTo>
                <a:lnTo>
                  <a:pt x="505" y="410346"/>
                </a:lnTo>
                <a:close/>
              </a:path>
              <a:path w="5363845" h="2466975">
                <a:moveTo>
                  <a:pt x="34406" y="256023"/>
                </a:moveTo>
                <a:lnTo>
                  <a:pt x="14591" y="313173"/>
                </a:lnTo>
                <a:lnTo>
                  <a:pt x="3541" y="369868"/>
                </a:lnTo>
                <a:lnTo>
                  <a:pt x="3541" y="370880"/>
                </a:lnTo>
                <a:lnTo>
                  <a:pt x="40984" y="375433"/>
                </a:lnTo>
                <a:lnTo>
                  <a:pt x="41059" y="374421"/>
                </a:lnTo>
                <a:lnTo>
                  <a:pt x="42501" y="364808"/>
                </a:lnTo>
                <a:lnTo>
                  <a:pt x="44019" y="355194"/>
                </a:lnTo>
                <a:lnTo>
                  <a:pt x="45942" y="346087"/>
                </a:lnTo>
                <a:lnTo>
                  <a:pt x="45537" y="346087"/>
                </a:lnTo>
                <a:lnTo>
                  <a:pt x="48067" y="336473"/>
                </a:lnTo>
                <a:lnTo>
                  <a:pt x="50091" y="326860"/>
                </a:lnTo>
                <a:lnTo>
                  <a:pt x="50224" y="326860"/>
                </a:lnTo>
                <a:lnTo>
                  <a:pt x="52621" y="317752"/>
                </a:lnTo>
                <a:lnTo>
                  <a:pt x="52781" y="317752"/>
                </a:lnTo>
                <a:lnTo>
                  <a:pt x="55497" y="309151"/>
                </a:lnTo>
                <a:lnTo>
                  <a:pt x="55151" y="309151"/>
                </a:lnTo>
                <a:lnTo>
                  <a:pt x="58187" y="299537"/>
                </a:lnTo>
                <a:lnTo>
                  <a:pt x="58383" y="299537"/>
                </a:lnTo>
                <a:lnTo>
                  <a:pt x="61532" y="291441"/>
                </a:lnTo>
                <a:lnTo>
                  <a:pt x="61223" y="291441"/>
                </a:lnTo>
                <a:lnTo>
                  <a:pt x="64764" y="281828"/>
                </a:lnTo>
                <a:lnTo>
                  <a:pt x="64961" y="281828"/>
                </a:lnTo>
                <a:lnTo>
                  <a:pt x="68306" y="273226"/>
                </a:lnTo>
                <a:lnTo>
                  <a:pt x="68509" y="273226"/>
                </a:lnTo>
                <a:lnTo>
                  <a:pt x="69318" y="271202"/>
                </a:lnTo>
                <a:lnTo>
                  <a:pt x="34406" y="256023"/>
                </a:lnTo>
                <a:close/>
              </a:path>
              <a:path w="5363845" h="2466975">
                <a:moveTo>
                  <a:pt x="41059" y="374421"/>
                </a:moveTo>
                <a:lnTo>
                  <a:pt x="40984" y="374927"/>
                </a:lnTo>
                <a:lnTo>
                  <a:pt x="41059" y="374421"/>
                </a:lnTo>
                <a:close/>
              </a:path>
              <a:path w="5363845" h="2466975">
                <a:moveTo>
                  <a:pt x="42577" y="364808"/>
                </a:moveTo>
                <a:lnTo>
                  <a:pt x="42501" y="365314"/>
                </a:lnTo>
                <a:lnTo>
                  <a:pt x="42577" y="364808"/>
                </a:lnTo>
                <a:close/>
              </a:path>
              <a:path w="5363845" h="2466975">
                <a:moveTo>
                  <a:pt x="44121" y="355194"/>
                </a:moveTo>
                <a:lnTo>
                  <a:pt x="44019" y="355700"/>
                </a:lnTo>
                <a:lnTo>
                  <a:pt x="44121" y="355194"/>
                </a:lnTo>
                <a:close/>
              </a:path>
              <a:path w="5363845" h="2466975">
                <a:moveTo>
                  <a:pt x="46043" y="345581"/>
                </a:moveTo>
                <a:lnTo>
                  <a:pt x="45537" y="346087"/>
                </a:lnTo>
                <a:lnTo>
                  <a:pt x="45942" y="346087"/>
                </a:lnTo>
                <a:lnTo>
                  <a:pt x="46043" y="345581"/>
                </a:lnTo>
                <a:close/>
              </a:path>
              <a:path w="5363845" h="2466975">
                <a:moveTo>
                  <a:pt x="48168" y="336473"/>
                </a:moveTo>
                <a:lnTo>
                  <a:pt x="48067" y="336979"/>
                </a:lnTo>
                <a:lnTo>
                  <a:pt x="48168" y="336473"/>
                </a:lnTo>
                <a:close/>
              </a:path>
              <a:path w="5363845" h="2466975">
                <a:moveTo>
                  <a:pt x="50224" y="326860"/>
                </a:moveTo>
                <a:lnTo>
                  <a:pt x="50091" y="326860"/>
                </a:lnTo>
                <a:lnTo>
                  <a:pt x="50091" y="327366"/>
                </a:lnTo>
                <a:lnTo>
                  <a:pt x="50224" y="326860"/>
                </a:lnTo>
                <a:close/>
              </a:path>
              <a:path w="5363845" h="2466975">
                <a:moveTo>
                  <a:pt x="52781" y="317752"/>
                </a:moveTo>
                <a:lnTo>
                  <a:pt x="52621" y="317752"/>
                </a:lnTo>
                <a:lnTo>
                  <a:pt x="52621" y="318258"/>
                </a:lnTo>
                <a:lnTo>
                  <a:pt x="52781" y="317752"/>
                </a:lnTo>
                <a:close/>
              </a:path>
              <a:path w="5363845" h="2466975">
                <a:moveTo>
                  <a:pt x="55657" y="308645"/>
                </a:moveTo>
                <a:lnTo>
                  <a:pt x="55151" y="309151"/>
                </a:lnTo>
                <a:lnTo>
                  <a:pt x="55497" y="309151"/>
                </a:lnTo>
                <a:lnTo>
                  <a:pt x="55657" y="308645"/>
                </a:lnTo>
                <a:close/>
              </a:path>
              <a:path w="5363845" h="2466975">
                <a:moveTo>
                  <a:pt x="58383" y="299537"/>
                </a:moveTo>
                <a:lnTo>
                  <a:pt x="58187" y="299537"/>
                </a:lnTo>
                <a:lnTo>
                  <a:pt x="58187" y="300043"/>
                </a:lnTo>
                <a:lnTo>
                  <a:pt x="58383" y="299537"/>
                </a:lnTo>
                <a:close/>
              </a:path>
              <a:path w="5363845" h="2466975">
                <a:moveTo>
                  <a:pt x="61729" y="290936"/>
                </a:moveTo>
                <a:lnTo>
                  <a:pt x="61223" y="291441"/>
                </a:lnTo>
                <a:lnTo>
                  <a:pt x="61532" y="291441"/>
                </a:lnTo>
                <a:lnTo>
                  <a:pt x="61729" y="290936"/>
                </a:lnTo>
                <a:close/>
              </a:path>
              <a:path w="5363845" h="2466975">
                <a:moveTo>
                  <a:pt x="64961" y="281828"/>
                </a:moveTo>
                <a:lnTo>
                  <a:pt x="64764" y="281828"/>
                </a:lnTo>
                <a:lnTo>
                  <a:pt x="64764" y="282334"/>
                </a:lnTo>
                <a:lnTo>
                  <a:pt x="64961" y="281828"/>
                </a:lnTo>
                <a:close/>
              </a:path>
              <a:path w="5363845" h="2466975">
                <a:moveTo>
                  <a:pt x="68509" y="273226"/>
                </a:moveTo>
                <a:lnTo>
                  <a:pt x="68306" y="273226"/>
                </a:lnTo>
                <a:lnTo>
                  <a:pt x="68306" y="273732"/>
                </a:lnTo>
                <a:lnTo>
                  <a:pt x="68509" y="273226"/>
                </a:lnTo>
                <a:close/>
              </a:path>
              <a:path w="5363845" h="2466975">
                <a:moveTo>
                  <a:pt x="122952" y="125481"/>
                </a:moveTo>
                <a:lnTo>
                  <a:pt x="95153" y="156014"/>
                </a:lnTo>
                <a:lnTo>
                  <a:pt x="67957" y="193282"/>
                </a:lnTo>
                <a:lnTo>
                  <a:pt x="52115" y="220099"/>
                </a:lnTo>
                <a:lnTo>
                  <a:pt x="85003" y="238820"/>
                </a:lnTo>
                <a:lnTo>
                  <a:pt x="89051" y="231736"/>
                </a:lnTo>
                <a:lnTo>
                  <a:pt x="94111" y="223641"/>
                </a:lnTo>
                <a:lnTo>
                  <a:pt x="93605" y="223641"/>
                </a:lnTo>
                <a:lnTo>
                  <a:pt x="98665" y="215545"/>
                </a:lnTo>
                <a:lnTo>
                  <a:pt x="99013" y="215545"/>
                </a:lnTo>
                <a:lnTo>
                  <a:pt x="103883" y="208461"/>
                </a:lnTo>
                <a:lnTo>
                  <a:pt x="103725" y="208461"/>
                </a:lnTo>
                <a:lnTo>
                  <a:pt x="114856" y="192270"/>
                </a:lnTo>
                <a:lnTo>
                  <a:pt x="115160" y="192270"/>
                </a:lnTo>
                <a:lnTo>
                  <a:pt x="126089" y="178609"/>
                </a:lnTo>
                <a:lnTo>
                  <a:pt x="138201" y="164442"/>
                </a:lnTo>
                <a:lnTo>
                  <a:pt x="150274" y="151792"/>
                </a:lnTo>
                <a:lnTo>
                  <a:pt x="122952" y="125481"/>
                </a:lnTo>
                <a:close/>
              </a:path>
              <a:path w="5363845" h="2466975">
                <a:moveTo>
                  <a:pt x="99013" y="215545"/>
                </a:moveTo>
                <a:lnTo>
                  <a:pt x="98665" y="215545"/>
                </a:lnTo>
                <a:lnTo>
                  <a:pt x="98665" y="216051"/>
                </a:lnTo>
                <a:lnTo>
                  <a:pt x="99013" y="215545"/>
                </a:lnTo>
                <a:close/>
              </a:path>
              <a:path w="5363845" h="2466975">
                <a:moveTo>
                  <a:pt x="104230" y="207956"/>
                </a:moveTo>
                <a:lnTo>
                  <a:pt x="103725" y="208461"/>
                </a:lnTo>
                <a:lnTo>
                  <a:pt x="103883" y="208461"/>
                </a:lnTo>
                <a:lnTo>
                  <a:pt x="104230" y="207956"/>
                </a:lnTo>
                <a:close/>
              </a:path>
              <a:path w="5363845" h="2466975">
                <a:moveTo>
                  <a:pt x="115160" y="192270"/>
                </a:moveTo>
                <a:lnTo>
                  <a:pt x="114856" y="192270"/>
                </a:lnTo>
                <a:lnTo>
                  <a:pt x="114350" y="193282"/>
                </a:lnTo>
                <a:lnTo>
                  <a:pt x="115160" y="192270"/>
                </a:lnTo>
                <a:close/>
              </a:path>
              <a:path w="5363845" h="2466975">
                <a:moveTo>
                  <a:pt x="126493" y="178103"/>
                </a:moveTo>
                <a:lnTo>
                  <a:pt x="125987" y="178609"/>
                </a:lnTo>
                <a:lnTo>
                  <a:pt x="126493" y="178103"/>
                </a:lnTo>
                <a:close/>
              </a:path>
              <a:path w="5363845" h="2466975">
                <a:moveTo>
                  <a:pt x="138637" y="163936"/>
                </a:moveTo>
                <a:lnTo>
                  <a:pt x="138131" y="164442"/>
                </a:lnTo>
                <a:lnTo>
                  <a:pt x="138637" y="163936"/>
                </a:lnTo>
                <a:close/>
              </a:path>
              <a:path w="5363845" h="2466975">
                <a:moveTo>
                  <a:pt x="252987" y="35924"/>
                </a:moveTo>
                <a:lnTo>
                  <a:pt x="199746" y="63876"/>
                </a:lnTo>
                <a:lnTo>
                  <a:pt x="154322" y="96641"/>
                </a:lnTo>
                <a:lnTo>
                  <a:pt x="151792" y="98665"/>
                </a:lnTo>
                <a:lnTo>
                  <a:pt x="176585" y="127505"/>
                </a:lnTo>
                <a:lnTo>
                  <a:pt x="178609" y="125481"/>
                </a:lnTo>
                <a:lnTo>
                  <a:pt x="178763" y="125481"/>
                </a:lnTo>
                <a:lnTo>
                  <a:pt x="193282" y="114350"/>
                </a:lnTo>
                <a:lnTo>
                  <a:pt x="193458" y="114350"/>
                </a:lnTo>
                <a:lnTo>
                  <a:pt x="208461" y="103219"/>
                </a:lnTo>
                <a:lnTo>
                  <a:pt x="208765" y="103219"/>
                </a:lnTo>
                <a:lnTo>
                  <a:pt x="216051" y="98665"/>
                </a:lnTo>
                <a:lnTo>
                  <a:pt x="215545" y="98665"/>
                </a:lnTo>
                <a:lnTo>
                  <a:pt x="224147" y="93605"/>
                </a:lnTo>
                <a:lnTo>
                  <a:pt x="223641" y="93605"/>
                </a:lnTo>
                <a:lnTo>
                  <a:pt x="232242" y="89051"/>
                </a:lnTo>
                <a:lnTo>
                  <a:pt x="231736" y="89051"/>
                </a:lnTo>
                <a:lnTo>
                  <a:pt x="240338" y="84497"/>
                </a:lnTo>
                <a:lnTo>
                  <a:pt x="239832" y="84497"/>
                </a:lnTo>
                <a:lnTo>
                  <a:pt x="248434" y="79944"/>
                </a:lnTo>
                <a:lnTo>
                  <a:pt x="247928" y="79944"/>
                </a:lnTo>
                <a:lnTo>
                  <a:pt x="257035" y="75896"/>
                </a:lnTo>
                <a:lnTo>
                  <a:pt x="256529" y="75896"/>
                </a:lnTo>
                <a:lnTo>
                  <a:pt x="265131" y="71848"/>
                </a:lnTo>
                <a:lnTo>
                  <a:pt x="264625" y="71848"/>
                </a:lnTo>
                <a:lnTo>
                  <a:pt x="268167" y="70330"/>
                </a:lnTo>
                <a:lnTo>
                  <a:pt x="252987" y="35924"/>
                </a:lnTo>
                <a:close/>
              </a:path>
              <a:path w="5363845" h="2466975">
                <a:moveTo>
                  <a:pt x="178763" y="125481"/>
                </a:moveTo>
                <a:lnTo>
                  <a:pt x="178609" y="125481"/>
                </a:lnTo>
                <a:lnTo>
                  <a:pt x="178103" y="125987"/>
                </a:lnTo>
                <a:lnTo>
                  <a:pt x="178763" y="125481"/>
                </a:lnTo>
                <a:close/>
              </a:path>
              <a:path w="5363845" h="2466975">
                <a:moveTo>
                  <a:pt x="193458" y="114350"/>
                </a:moveTo>
                <a:lnTo>
                  <a:pt x="193282" y="114350"/>
                </a:lnTo>
                <a:lnTo>
                  <a:pt x="192776" y="114856"/>
                </a:lnTo>
                <a:lnTo>
                  <a:pt x="193458" y="114350"/>
                </a:lnTo>
                <a:close/>
              </a:path>
              <a:path w="5363845" h="2466975">
                <a:moveTo>
                  <a:pt x="208765" y="103219"/>
                </a:moveTo>
                <a:lnTo>
                  <a:pt x="208461" y="103219"/>
                </a:lnTo>
                <a:lnTo>
                  <a:pt x="207956" y="103725"/>
                </a:lnTo>
                <a:lnTo>
                  <a:pt x="208765" y="103219"/>
                </a:lnTo>
                <a:close/>
              </a:path>
              <a:path w="5363845" h="2466975">
                <a:moveTo>
                  <a:pt x="407310" y="0"/>
                </a:moveTo>
                <a:lnTo>
                  <a:pt x="402250" y="505"/>
                </a:lnTo>
                <a:lnTo>
                  <a:pt x="376243" y="2389"/>
                </a:lnTo>
                <a:lnTo>
                  <a:pt x="349581" y="6286"/>
                </a:lnTo>
                <a:lnTo>
                  <a:pt x="323196" y="11847"/>
                </a:lnTo>
                <a:lnTo>
                  <a:pt x="298019" y="18721"/>
                </a:lnTo>
                <a:lnTo>
                  <a:pt x="290430" y="21250"/>
                </a:lnTo>
                <a:lnTo>
                  <a:pt x="302067" y="57681"/>
                </a:lnTo>
                <a:lnTo>
                  <a:pt x="309151" y="55151"/>
                </a:lnTo>
                <a:lnTo>
                  <a:pt x="308645" y="55151"/>
                </a:lnTo>
                <a:lnTo>
                  <a:pt x="318258" y="52115"/>
                </a:lnTo>
                <a:lnTo>
                  <a:pt x="319776" y="52115"/>
                </a:lnTo>
                <a:lnTo>
                  <a:pt x="327872" y="50091"/>
                </a:lnTo>
                <a:lnTo>
                  <a:pt x="327366" y="50091"/>
                </a:lnTo>
                <a:lnTo>
                  <a:pt x="336979" y="47561"/>
                </a:lnTo>
                <a:lnTo>
                  <a:pt x="336473" y="47561"/>
                </a:lnTo>
                <a:lnTo>
                  <a:pt x="355700" y="43513"/>
                </a:lnTo>
                <a:lnTo>
                  <a:pt x="357724" y="43513"/>
                </a:lnTo>
                <a:lnTo>
                  <a:pt x="365314" y="41995"/>
                </a:lnTo>
                <a:lnTo>
                  <a:pt x="364808" y="41995"/>
                </a:lnTo>
                <a:lnTo>
                  <a:pt x="374927" y="40984"/>
                </a:lnTo>
                <a:lnTo>
                  <a:pt x="374421" y="40984"/>
                </a:lnTo>
                <a:lnTo>
                  <a:pt x="384541" y="39466"/>
                </a:lnTo>
                <a:lnTo>
                  <a:pt x="389095" y="39466"/>
                </a:lnTo>
                <a:lnTo>
                  <a:pt x="394155" y="38960"/>
                </a:lnTo>
                <a:lnTo>
                  <a:pt x="393649" y="38960"/>
                </a:lnTo>
                <a:lnTo>
                  <a:pt x="404274" y="38454"/>
                </a:lnTo>
                <a:lnTo>
                  <a:pt x="403768" y="38454"/>
                </a:lnTo>
                <a:lnTo>
                  <a:pt x="408322" y="37948"/>
                </a:lnTo>
                <a:lnTo>
                  <a:pt x="407310" y="0"/>
                </a:lnTo>
                <a:close/>
              </a:path>
              <a:path w="5363845" h="2466975">
                <a:moveTo>
                  <a:pt x="319776" y="52115"/>
                </a:moveTo>
                <a:lnTo>
                  <a:pt x="318258" y="52115"/>
                </a:lnTo>
                <a:lnTo>
                  <a:pt x="317752" y="52621"/>
                </a:lnTo>
                <a:lnTo>
                  <a:pt x="319776" y="52115"/>
                </a:lnTo>
                <a:close/>
              </a:path>
              <a:path w="5363845" h="2466975">
                <a:moveTo>
                  <a:pt x="357724" y="43513"/>
                </a:moveTo>
                <a:lnTo>
                  <a:pt x="355700" y="43513"/>
                </a:lnTo>
                <a:lnTo>
                  <a:pt x="355194" y="44019"/>
                </a:lnTo>
                <a:lnTo>
                  <a:pt x="357724" y="43513"/>
                </a:lnTo>
                <a:close/>
              </a:path>
              <a:path w="5363845" h="2466975">
                <a:moveTo>
                  <a:pt x="389095" y="39466"/>
                </a:moveTo>
                <a:lnTo>
                  <a:pt x="384541" y="39466"/>
                </a:lnTo>
                <a:lnTo>
                  <a:pt x="384035" y="39972"/>
                </a:lnTo>
                <a:lnTo>
                  <a:pt x="389095" y="39466"/>
                </a:lnTo>
                <a:close/>
              </a:path>
              <a:path w="5363845" h="2466975">
                <a:moveTo>
                  <a:pt x="559609" y="0"/>
                </a:moveTo>
                <a:lnTo>
                  <a:pt x="445764" y="0"/>
                </a:lnTo>
                <a:lnTo>
                  <a:pt x="445764" y="37948"/>
                </a:lnTo>
                <a:lnTo>
                  <a:pt x="559609" y="37948"/>
                </a:lnTo>
                <a:lnTo>
                  <a:pt x="559609" y="0"/>
                </a:lnTo>
                <a:close/>
              </a:path>
              <a:path w="5363845" h="2466975">
                <a:moveTo>
                  <a:pt x="711401" y="0"/>
                </a:moveTo>
                <a:lnTo>
                  <a:pt x="597557" y="0"/>
                </a:lnTo>
                <a:lnTo>
                  <a:pt x="597557" y="37948"/>
                </a:lnTo>
                <a:lnTo>
                  <a:pt x="711401" y="37948"/>
                </a:lnTo>
                <a:lnTo>
                  <a:pt x="711401" y="0"/>
                </a:lnTo>
                <a:close/>
              </a:path>
              <a:path w="5363845" h="2466975">
                <a:moveTo>
                  <a:pt x="863194" y="0"/>
                </a:moveTo>
                <a:lnTo>
                  <a:pt x="749349" y="0"/>
                </a:lnTo>
                <a:lnTo>
                  <a:pt x="749349" y="37948"/>
                </a:lnTo>
                <a:lnTo>
                  <a:pt x="863194" y="37948"/>
                </a:lnTo>
                <a:lnTo>
                  <a:pt x="863194" y="0"/>
                </a:lnTo>
                <a:close/>
              </a:path>
              <a:path w="5363845" h="2466975">
                <a:moveTo>
                  <a:pt x="1014987" y="0"/>
                </a:moveTo>
                <a:lnTo>
                  <a:pt x="901142" y="0"/>
                </a:lnTo>
                <a:lnTo>
                  <a:pt x="901142" y="37948"/>
                </a:lnTo>
                <a:lnTo>
                  <a:pt x="1014987" y="37948"/>
                </a:lnTo>
                <a:lnTo>
                  <a:pt x="1014987" y="0"/>
                </a:lnTo>
                <a:close/>
              </a:path>
              <a:path w="5363845" h="2466975">
                <a:moveTo>
                  <a:pt x="1166779" y="0"/>
                </a:moveTo>
                <a:lnTo>
                  <a:pt x="1052935" y="0"/>
                </a:lnTo>
                <a:lnTo>
                  <a:pt x="1052935" y="37948"/>
                </a:lnTo>
                <a:lnTo>
                  <a:pt x="1166779" y="37948"/>
                </a:lnTo>
                <a:lnTo>
                  <a:pt x="1166779" y="0"/>
                </a:lnTo>
                <a:close/>
              </a:path>
              <a:path w="5363845" h="2466975">
                <a:moveTo>
                  <a:pt x="1318572" y="0"/>
                </a:moveTo>
                <a:lnTo>
                  <a:pt x="1204728" y="0"/>
                </a:lnTo>
                <a:lnTo>
                  <a:pt x="1204728" y="37948"/>
                </a:lnTo>
                <a:lnTo>
                  <a:pt x="1318572" y="37948"/>
                </a:lnTo>
                <a:lnTo>
                  <a:pt x="1318572" y="0"/>
                </a:lnTo>
                <a:close/>
              </a:path>
              <a:path w="5363845" h="2466975">
                <a:moveTo>
                  <a:pt x="1470365" y="0"/>
                </a:moveTo>
                <a:lnTo>
                  <a:pt x="1356520" y="0"/>
                </a:lnTo>
                <a:lnTo>
                  <a:pt x="1356520" y="37948"/>
                </a:lnTo>
                <a:lnTo>
                  <a:pt x="1470365" y="37948"/>
                </a:lnTo>
                <a:lnTo>
                  <a:pt x="1470365" y="0"/>
                </a:lnTo>
                <a:close/>
              </a:path>
              <a:path w="5363845" h="2466975">
                <a:moveTo>
                  <a:pt x="1622158" y="0"/>
                </a:moveTo>
                <a:lnTo>
                  <a:pt x="1508313" y="0"/>
                </a:lnTo>
                <a:lnTo>
                  <a:pt x="1508313" y="37948"/>
                </a:lnTo>
                <a:lnTo>
                  <a:pt x="1622158" y="37948"/>
                </a:lnTo>
                <a:lnTo>
                  <a:pt x="1622158" y="0"/>
                </a:lnTo>
                <a:close/>
              </a:path>
              <a:path w="5363845" h="2466975">
                <a:moveTo>
                  <a:pt x="1773950" y="0"/>
                </a:moveTo>
                <a:lnTo>
                  <a:pt x="1660106" y="0"/>
                </a:lnTo>
                <a:lnTo>
                  <a:pt x="1660106" y="37948"/>
                </a:lnTo>
                <a:lnTo>
                  <a:pt x="1773950" y="37948"/>
                </a:lnTo>
                <a:lnTo>
                  <a:pt x="1773950" y="0"/>
                </a:lnTo>
                <a:close/>
              </a:path>
              <a:path w="5363845" h="2466975">
                <a:moveTo>
                  <a:pt x="1925743" y="0"/>
                </a:moveTo>
                <a:lnTo>
                  <a:pt x="1811898" y="0"/>
                </a:lnTo>
                <a:lnTo>
                  <a:pt x="1811898" y="37948"/>
                </a:lnTo>
                <a:lnTo>
                  <a:pt x="1925743" y="37948"/>
                </a:lnTo>
                <a:lnTo>
                  <a:pt x="1925743" y="0"/>
                </a:lnTo>
                <a:close/>
              </a:path>
              <a:path w="5363845" h="2466975">
                <a:moveTo>
                  <a:pt x="2077536" y="0"/>
                </a:moveTo>
                <a:lnTo>
                  <a:pt x="1963691" y="0"/>
                </a:lnTo>
                <a:lnTo>
                  <a:pt x="1963691" y="37948"/>
                </a:lnTo>
                <a:lnTo>
                  <a:pt x="2077536" y="37948"/>
                </a:lnTo>
                <a:lnTo>
                  <a:pt x="2077536" y="0"/>
                </a:lnTo>
                <a:close/>
              </a:path>
              <a:path w="5363845" h="2466975">
                <a:moveTo>
                  <a:pt x="2229328" y="0"/>
                </a:moveTo>
                <a:lnTo>
                  <a:pt x="2115484" y="0"/>
                </a:lnTo>
                <a:lnTo>
                  <a:pt x="2115484" y="37948"/>
                </a:lnTo>
                <a:lnTo>
                  <a:pt x="2229328" y="37948"/>
                </a:lnTo>
                <a:lnTo>
                  <a:pt x="2229328" y="0"/>
                </a:lnTo>
                <a:close/>
              </a:path>
              <a:path w="5363845" h="2466975">
                <a:moveTo>
                  <a:pt x="2381121" y="0"/>
                </a:moveTo>
                <a:lnTo>
                  <a:pt x="2267276" y="0"/>
                </a:lnTo>
                <a:lnTo>
                  <a:pt x="2267276" y="37948"/>
                </a:lnTo>
                <a:lnTo>
                  <a:pt x="2381121" y="37948"/>
                </a:lnTo>
                <a:lnTo>
                  <a:pt x="2381121" y="0"/>
                </a:lnTo>
                <a:close/>
              </a:path>
              <a:path w="5363845" h="2466975">
                <a:moveTo>
                  <a:pt x="2532914" y="0"/>
                </a:moveTo>
                <a:lnTo>
                  <a:pt x="2419069" y="0"/>
                </a:lnTo>
                <a:lnTo>
                  <a:pt x="2419069" y="37948"/>
                </a:lnTo>
                <a:lnTo>
                  <a:pt x="2532914" y="37948"/>
                </a:lnTo>
                <a:lnTo>
                  <a:pt x="2532914" y="0"/>
                </a:lnTo>
                <a:close/>
              </a:path>
              <a:path w="5363845" h="2466975">
                <a:moveTo>
                  <a:pt x="2684706" y="0"/>
                </a:moveTo>
                <a:lnTo>
                  <a:pt x="2570862" y="0"/>
                </a:lnTo>
                <a:lnTo>
                  <a:pt x="2570862" y="37948"/>
                </a:lnTo>
                <a:lnTo>
                  <a:pt x="2684706" y="37948"/>
                </a:lnTo>
                <a:lnTo>
                  <a:pt x="2684706" y="0"/>
                </a:lnTo>
                <a:close/>
              </a:path>
              <a:path w="5363845" h="2466975">
                <a:moveTo>
                  <a:pt x="2836499" y="0"/>
                </a:moveTo>
                <a:lnTo>
                  <a:pt x="2722655" y="0"/>
                </a:lnTo>
                <a:lnTo>
                  <a:pt x="2722655" y="37948"/>
                </a:lnTo>
                <a:lnTo>
                  <a:pt x="2836499" y="37948"/>
                </a:lnTo>
                <a:lnTo>
                  <a:pt x="2836499" y="0"/>
                </a:lnTo>
                <a:close/>
              </a:path>
              <a:path w="5363845" h="2466975">
                <a:moveTo>
                  <a:pt x="2988292" y="0"/>
                </a:moveTo>
                <a:lnTo>
                  <a:pt x="2874447" y="0"/>
                </a:lnTo>
                <a:lnTo>
                  <a:pt x="2874447" y="37948"/>
                </a:lnTo>
                <a:lnTo>
                  <a:pt x="2988292" y="37948"/>
                </a:lnTo>
                <a:lnTo>
                  <a:pt x="2988292" y="0"/>
                </a:lnTo>
                <a:close/>
              </a:path>
              <a:path w="5363845" h="2466975">
                <a:moveTo>
                  <a:pt x="3140085" y="0"/>
                </a:moveTo>
                <a:lnTo>
                  <a:pt x="3026240" y="0"/>
                </a:lnTo>
                <a:lnTo>
                  <a:pt x="3026240" y="37948"/>
                </a:lnTo>
                <a:lnTo>
                  <a:pt x="3140085" y="37948"/>
                </a:lnTo>
                <a:lnTo>
                  <a:pt x="3140085" y="0"/>
                </a:lnTo>
                <a:close/>
              </a:path>
              <a:path w="5363845" h="2466975">
                <a:moveTo>
                  <a:pt x="3291877" y="0"/>
                </a:moveTo>
                <a:lnTo>
                  <a:pt x="3178033" y="0"/>
                </a:lnTo>
                <a:lnTo>
                  <a:pt x="3178033" y="37948"/>
                </a:lnTo>
                <a:lnTo>
                  <a:pt x="3291877" y="37948"/>
                </a:lnTo>
                <a:lnTo>
                  <a:pt x="3291877" y="0"/>
                </a:lnTo>
                <a:close/>
              </a:path>
              <a:path w="5363845" h="2466975">
                <a:moveTo>
                  <a:pt x="3443670" y="0"/>
                </a:moveTo>
                <a:lnTo>
                  <a:pt x="3329825" y="0"/>
                </a:lnTo>
                <a:lnTo>
                  <a:pt x="3329825" y="37948"/>
                </a:lnTo>
                <a:lnTo>
                  <a:pt x="3443670" y="37948"/>
                </a:lnTo>
                <a:lnTo>
                  <a:pt x="3443670" y="0"/>
                </a:lnTo>
                <a:close/>
              </a:path>
              <a:path w="5363845" h="2466975">
                <a:moveTo>
                  <a:pt x="3595463" y="0"/>
                </a:moveTo>
                <a:lnTo>
                  <a:pt x="3481618" y="0"/>
                </a:lnTo>
                <a:lnTo>
                  <a:pt x="3481618" y="37948"/>
                </a:lnTo>
                <a:lnTo>
                  <a:pt x="3595463" y="37948"/>
                </a:lnTo>
                <a:lnTo>
                  <a:pt x="3595463" y="0"/>
                </a:lnTo>
                <a:close/>
              </a:path>
              <a:path w="5363845" h="2466975">
                <a:moveTo>
                  <a:pt x="3747255" y="0"/>
                </a:moveTo>
                <a:lnTo>
                  <a:pt x="3633411" y="0"/>
                </a:lnTo>
                <a:lnTo>
                  <a:pt x="3633411" y="37948"/>
                </a:lnTo>
                <a:lnTo>
                  <a:pt x="3747255" y="37948"/>
                </a:lnTo>
                <a:lnTo>
                  <a:pt x="3747255" y="0"/>
                </a:lnTo>
                <a:close/>
              </a:path>
              <a:path w="5363845" h="2466975">
                <a:moveTo>
                  <a:pt x="3899048" y="0"/>
                </a:moveTo>
                <a:lnTo>
                  <a:pt x="3785204" y="0"/>
                </a:lnTo>
                <a:lnTo>
                  <a:pt x="3785204" y="37948"/>
                </a:lnTo>
                <a:lnTo>
                  <a:pt x="3899048" y="37948"/>
                </a:lnTo>
                <a:lnTo>
                  <a:pt x="3899048" y="0"/>
                </a:lnTo>
                <a:close/>
              </a:path>
              <a:path w="5363845" h="2466975">
                <a:moveTo>
                  <a:pt x="4050841" y="0"/>
                </a:moveTo>
                <a:lnTo>
                  <a:pt x="3936996" y="0"/>
                </a:lnTo>
                <a:lnTo>
                  <a:pt x="3936996" y="37948"/>
                </a:lnTo>
                <a:lnTo>
                  <a:pt x="4050841" y="37948"/>
                </a:lnTo>
                <a:lnTo>
                  <a:pt x="4050841" y="0"/>
                </a:lnTo>
                <a:close/>
              </a:path>
              <a:path w="5363845" h="2466975">
                <a:moveTo>
                  <a:pt x="4202633" y="0"/>
                </a:moveTo>
                <a:lnTo>
                  <a:pt x="4088789" y="0"/>
                </a:lnTo>
                <a:lnTo>
                  <a:pt x="4088789" y="37948"/>
                </a:lnTo>
                <a:lnTo>
                  <a:pt x="4202633" y="37948"/>
                </a:lnTo>
                <a:lnTo>
                  <a:pt x="4202633" y="0"/>
                </a:lnTo>
                <a:close/>
              </a:path>
              <a:path w="5363845" h="2466975">
                <a:moveTo>
                  <a:pt x="4354426" y="0"/>
                </a:moveTo>
                <a:lnTo>
                  <a:pt x="4240582" y="0"/>
                </a:lnTo>
                <a:lnTo>
                  <a:pt x="4240582" y="37948"/>
                </a:lnTo>
                <a:lnTo>
                  <a:pt x="4354426" y="37948"/>
                </a:lnTo>
                <a:lnTo>
                  <a:pt x="4354426" y="0"/>
                </a:lnTo>
                <a:close/>
              </a:path>
              <a:path w="5363845" h="2466975">
                <a:moveTo>
                  <a:pt x="4506219" y="0"/>
                </a:moveTo>
                <a:lnTo>
                  <a:pt x="4392374" y="0"/>
                </a:lnTo>
                <a:lnTo>
                  <a:pt x="4392374" y="37948"/>
                </a:lnTo>
                <a:lnTo>
                  <a:pt x="4506219" y="37948"/>
                </a:lnTo>
                <a:lnTo>
                  <a:pt x="4506219" y="0"/>
                </a:lnTo>
                <a:close/>
              </a:path>
              <a:path w="5363845" h="2466975">
                <a:moveTo>
                  <a:pt x="4658012" y="0"/>
                </a:moveTo>
                <a:lnTo>
                  <a:pt x="4544167" y="0"/>
                </a:lnTo>
                <a:lnTo>
                  <a:pt x="4544167" y="37948"/>
                </a:lnTo>
                <a:lnTo>
                  <a:pt x="4658012" y="37948"/>
                </a:lnTo>
                <a:lnTo>
                  <a:pt x="4658012" y="0"/>
                </a:lnTo>
                <a:close/>
              </a:path>
              <a:path w="5363845" h="2466975">
                <a:moveTo>
                  <a:pt x="4809804" y="0"/>
                </a:moveTo>
                <a:lnTo>
                  <a:pt x="4695960" y="0"/>
                </a:lnTo>
                <a:lnTo>
                  <a:pt x="4695960" y="37948"/>
                </a:lnTo>
                <a:lnTo>
                  <a:pt x="4809804" y="37948"/>
                </a:lnTo>
                <a:lnTo>
                  <a:pt x="4809804" y="0"/>
                </a:lnTo>
                <a:close/>
              </a:path>
              <a:path w="5363845" h="2466975">
                <a:moveTo>
                  <a:pt x="4950971" y="0"/>
                </a:moveTo>
                <a:lnTo>
                  <a:pt x="4847752" y="0"/>
                </a:lnTo>
                <a:lnTo>
                  <a:pt x="4847752" y="37948"/>
                </a:lnTo>
                <a:lnTo>
                  <a:pt x="4949959" y="37948"/>
                </a:lnTo>
                <a:lnTo>
                  <a:pt x="4960585" y="38454"/>
                </a:lnTo>
                <a:lnTo>
                  <a:pt x="4963115" y="505"/>
                </a:lnTo>
                <a:lnTo>
                  <a:pt x="4962103" y="505"/>
                </a:lnTo>
                <a:lnTo>
                  <a:pt x="4950971" y="0"/>
                </a:lnTo>
                <a:close/>
              </a:path>
              <a:path w="5363845" h="2466975">
                <a:moveTo>
                  <a:pt x="5002075" y="4553"/>
                </a:moveTo>
                <a:lnTo>
                  <a:pt x="4997015" y="41995"/>
                </a:lnTo>
                <a:lnTo>
                  <a:pt x="4999545" y="42501"/>
                </a:lnTo>
                <a:lnTo>
                  <a:pt x="4999039" y="42501"/>
                </a:lnTo>
                <a:lnTo>
                  <a:pt x="5008653" y="44019"/>
                </a:lnTo>
                <a:lnTo>
                  <a:pt x="5008147" y="44019"/>
                </a:lnTo>
                <a:lnTo>
                  <a:pt x="5018266" y="45537"/>
                </a:lnTo>
                <a:lnTo>
                  <a:pt x="5017760" y="45537"/>
                </a:lnTo>
                <a:lnTo>
                  <a:pt x="5027880" y="47561"/>
                </a:lnTo>
                <a:lnTo>
                  <a:pt x="5027374" y="47561"/>
                </a:lnTo>
                <a:lnTo>
                  <a:pt x="5036987" y="50091"/>
                </a:lnTo>
                <a:lnTo>
                  <a:pt x="5036481" y="50091"/>
                </a:lnTo>
                <a:lnTo>
                  <a:pt x="5046095" y="52621"/>
                </a:lnTo>
                <a:lnTo>
                  <a:pt x="5045589" y="52621"/>
                </a:lnTo>
                <a:lnTo>
                  <a:pt x="5055202" y="55151"/>
                </a:lnTo>
                <a:lnTo>
                  <a:pt x="5054696" y="55151"/>
                </a:lnTo>
                <a:lnTo>
                  <a:pt x="5064310" y="58187"/>
                </a:lnTo>
                <a:lnTo>
                  <a:pt x="5063804" y="58187"/>
                </a:lnTo>
                <a:lnTo>
                  <a:pt x="5072912" y="61223"/>
                </a:lnTo>
                <a:lnTo>
                  <a:pt x="5082019" y="64764"/>
                </a:lnTo>
                <a:lnTo>
                  <a:pt x="5081513" y="64764"/>
                </a:lnTo>
                <a:lnTo>
                  <a:pt x="5090621" y="68306"/>
                </a:lnTo>
                <a:lnTo>
                  <a:pt x="5090115" y="68306"/>
                </a:lnTo>
                <a:lnTo>
                  <a:pt x="5099222" y="71848"/>
                </a:lnTo>
                <a:lnTo>
                  <a:pt x="5098716" y="71848"/>
                </a:lnTo>
                <a:lnTo>
                  <a:pt x="5100234" y="72354"/>
                </a:lnTo>
                <a:lnTo>
                  <a:pt x="5116425" y="37948"/>
                </a:lnTo>
                <a:lnTo>
                  <a:pt x="5114908" y="37442"/>
                </a:lnTo>
                <a:lnTo>
                  <a:pt x="5088473" y="26697"/>
                </a:lnTo>
                <a:lnTo>
                  <a:pt x="5060850" y="17380"/>
                </a:lnTo>
                <a:lnTo>
                  <a:pt x="5032681" y="9998"/>
                </a:lnTo>
                <a:lnTo>
                  <a:pt x="5004605" y="5059"/>
                </a:lnTo>
                <a:lnTo>
                  <a:pt x="5002075" y="4553"/>
                </a:lnTo>
                <a:close/>
              </a:path>
              <a:path w="5363845" h="2466975">
                <a:moveTo>
                  <a:pt x="5212561" y="150780"/>
                </a:moveTo>
                <a:lnTo>
                  <a:pt x="5217621" y="155840"/>
                </a:lnTo>
                <a:lnTo>
                  <a:pt x="5222350" y="151286"/>
                </a:lnTo>
                <a:lnTo>
                  <a:pt x="5213573" y="151286"/>
                </a:lnTo>
                <a:lnTo>
                  <a:pt x="5212561" y="150780"/>
                </a:lnTo>
                <a:close/>
              </a:path>
              <a:path w="5363845" h="2466975">
                <a:moveTo>
                  <a:pt x="5236536" y="137625"/>
                </a:moveTo>
                <a:lnTo>
                  <a:pt x="5199406" y="137625"/>
                </a:lnTo>
                <a:lnTo>
                  <a:pt x="5213573" y="151286"/>
                </a:lnTo>
                <a:lnTo>
                  <a:pt x="5222350" y="151286"/>
                </a:lnTo>
                <a:lnTo>
                  <a:pt x="5236536" y="137625"/>
                </a:lnTo>
                <a:close/>
              </a:path>
              <a:path w="5363845" h="2466975">
                <a:moveTo>
                  <a:pt x="5241263" y="125481"/>
                </a:moveTo>
                <a:lnTo>
                  <a:pt x="5185238" y="125481"/>
                </a:lnTo>
                <a:lnTo>
                  <a:pt x="5199911" y="138637"/>
                </a:lnTo>
                <a:lnTo>
                  <a:pt x="5199406" y="137625"/>
                </a:lnTo>
                <a:lnTo>
                  <a:pt x="5236536" y="137625"/>
                </a:lnTo>
                <a:lnTo>
                  <a:pt x="5244943" y="129529"/>
                </a:lnTo>
                <a:lnTo>
                  <a:pt x="5241263" y="125481"/>
                </a:lnTo>
                <a:close/>
              </a:path>
              <a:path w="5363845" h="2466975">
                <a:moveTo>
                  <a:pt x="5170565" y="114350"/>
                </a:moveTo>
                <a:lnTo>
                  <a:pt x="5186250" y="126493"/>
                </a:lnTo>
                <a:lnTo>
                  <a:pt x="5185238" y="125481"/>
                </a:lnTo>
                <a:lnTo>
                  <a:pt x="5241263" y="125481"/>
                </a:lnTo>
                <a:lnTo>
                  <a:pt x="5239884" y="123964"/>
                </a:lnTo>
                <a:lnTo>
                  <a:pt x="5230335" y="114856"/>
                </a:lnTo>
                <a:lnTo>
                  <a:pt x="5171577" y="114856"/>
                </a:lnTo>
                <a:lnTo>
                  <a:pt x="5170565" y="114350"/>
                </a:lnTo>
                <a:close/>
              </a:path>
              <a:path w="5363845" h="2466975">
                <a:moveTo>
                  <a:pt x="5151844" y="56163"/>
                </a:moveTo>
                <a:lnTo>
                  <a:pt x="5132617" y="89051"/>
                </a:lnTo>
                <a:lnTo>
                  <a:pt x="5140712" y="93605"/>
                </a:lnTo>
                <a:lnTo>
                  <a:pt x="5140206" y="93605"/>
                </a:lnTo>
                <a:lnTo>
                  <a:pt x="5156398" y="103725"/>
                </a:lnTo>
                <a:lnTo>
                  <a:pt x="5155386" y="103725"/>
                </a:lnTo>
                <a:lnTo>
                  <a:pt x="5171577" y="114856"/>
                </a:lnTo>
                <a:lnTo>
                  <a:pt x="5230335" y="114856"/>
                </a:lnTo>
                <a:lnTo>
                  <a:pt x="5221213" y="106154"/>
                </a:lnTo>
                <a:lnTo>
                  <a:pt x="5201818" y="90098"/>
                </a:lnTo>
                <a:lnTo>
                  <a:pt x="5181471" y="75289"/>
                </a:lnTo>
                <a:lnTo>
                  <a:pt x="5159939" y="61223"/>
                </a:lnTo>
                <a:lnTo>
                  <a:pt x="5151844" y="56163"/>
                </a:lnTo>
                <a:close/>
              </a:path>
              <a:path w="5363845" h="2466975">
                <a:moveTo>
                  <a:pt x="5295541" y="273226"/>
                </a:moveTo>
                <a:lnTo>
                  <a:pt x="5296553" y="275756"/>
                </a:lnTo>
                <a:lnTo>
                  <a:pt x="5301613" y="273732"/>
                </a:lnTo>
                <a:lnTo>
                  <a:pt x="5296047" y="273732"/>
                </a:lnTo>
                <a:lnTo>
                  <a:pt x="5295541" y="273226"/>
                </a:lnTo>
                <a:close/>
              </a:path>
              <a:path w="5363845" h="2466975">
                <a:moveTo>
                  <a:pt x="5324381" y="264625"/>
                </a:moveTo>
                <a:lnTo>
                  <a:pt x="5291999" y="264625"/>
                </a:lnTo>
                <a:lnTo>
                  <a:pt x="5296047" y="273732"/>
                </a:lnTo>
                <a:lnTo>
                  <a:pt x="5301613" y="273732"/>
                </a:lnTo>
                <a:lnTo>
                  <a:pt x="5324381" y="264625"/>
                </a:lnTo>
                <a:close/>
              </a:path>
              <a:path w="5363845" h="2466975">
                <a:moveTo>
                  <a:pt x="5329761" y="256023"/>
                </a:moveTo>
                <a:lnTo>
                  <a:pt x="5287951" y="256023"/>
                </a:lnTo>
                <a:lnTo>
                  <a:pt x="5291999" y="265131"/>
                </a:lnTo>
                <a:lnTo>
                  <a:pt x="5291999" y="264625"/>
                </a:lnTo>
                <a:lnTo>
                  <a:pt x="5324381" y="264625"/>
                </a:lnTo>
                <a:lnTo>
                  <a:pt x="5331971" y="261589"/>
                </a:lnTo>
                <a:lnTo>
                  <a:pt x="5330959" y="258553"/>
                </a:lnTo>
                <a:lnTo>
                  <a:pt x="5329761" y="256023"/>
                </a:lnTo>
                <a:close/>
              </a:path>
              <a:path w="5363845" h="2466975">
                <a:moveTo>
                  <a:pt x="5325928" y="247928"/>
                </a:moveTo>
                <a:lnTo>
                  <a:pt x="5283903" y="247928"/>
                </a:lnTo>
                <a:lnTo>
                  <a:pt x="5287951" y="256529"/>
                </a:lnTo>
                <a:lnTo>
                  <a:pt x="5287951" y="256023"/>
                </a:lnTo>
                <a:lnTo>
                  <a:pt x="5329761" y="256023"/>
                </a:lnTo>
                <a:lnTo>
                  <a:pt x="5325928" y="247928"/>
                </a:lnTo>
                <a:close/>
              </a:path>
              <a:path w="5363845" h="2466975">
                <a:moveTo>
                  <a:pt x="5265182" y="215545"/>
                </a:moveTo>
                <a:lnTo>
                  <a:pt x="5275302" y="231736"/>
                </a:lnTo>
                <a:lnTo>
                  <a:pt x="5274796" y="231736"/>
                </a:lnTo>
                <a:lnTo>
                  <a:pt x="5279856" y="239832"/>
                </a:lnTo>
                <a:lnTo>
                  <a:pt x="5279350" y="239832"/>
                </a:lnTo>
                <a:lnTo>
                  <a:pt x="5283903" y="248434"/>
                </a:lnTo>
                <a:lnTo>
                  <a:pt x="5283903" y="247928"/>
                </a:lnTo>
                <a:lnTo>
                  <a:pt x="5325928" y="247928"/>
                </a:lnTo>
                <a:lnTo>
                  <a:pt x="5319900" y="235200"/>
                </a:lnTo>
                <a:lnTo>
                  <a:pt x="5309526" y="216051"/>
                </a:lnTo>
                <a:lnTo>
                  <a:pt x="5265688" y="216051"/>
                </a:lnTo>
                <a:lnTo>
                  <a:pt x="5265182" y="215545"/>
                </a:lnTo>
                <a:close/>
              </a:path>
              <a:path w="5363845" h="2466975">
                <a:moveTo>
                  <a:pt x="5260123" y="207956"/>
                </a:moveTo>
                <a:lnTo>
                  <a:pt x="5265688" y="216051"/>
                </a:lnTo>
                <a:lnTo>
                  <a:pt x="5309526" y="216051"/>
                </a:lnTo>
                <a:lnTo>
                  <a:pt x="5307823" y="212908"/>
                </a:lnTo>
                <a:lnTo>
                  <a:pt x="5305090" y="208461"/>
                </a:lnTo>
                <a:lnTo>
                  <a:pt x="5260629" y="208461"/>
                </a:lnTo>
                <a:lnTo>
                  <a:pt x="5260123" y="207956"/>
                </a:lnTo>
                <a:close/>
              </a:path>
              <a:path w="5363845" h="2466975">
                <a:moveTo>
                  <a:pt x="5295134" y="192270"/>
                </a:moveTo>
                <a:lnTo>
                  <a:pt x="5248991" y="192270"/>
                </a:lnTo>
                <a:lnTo>
                  <a:pt x="5260629" y="208461"/>
                </a:lnTo>
                <a:lnTo>
                  <a:pt x="5305090" y="208461"/>
                </a:lnTo>
                <a:lnTo>
                  <a:pt x="5295134" y="192270"/>
                </a:lnTo>
                <a:close/>
              </a:path>
              <a:path w="5363845" h="2466975">
                <a:moveTo>
                  <a:pt x="5271254" y="159382"/>
                </a:moveTo>
                <a:lnTo>
                  <a:pt x="5241401" y="182657"/>
                </a:lnTo>
                <a:lnTo>
                  <a:pt x="5249497" y="193282"/>
                </a:lnTo>
                <a:lnTo>
                  <a:pt x="5248991" y="192270"/>
                </a:lnTo>
                <a:lnTo>
                  <a:pt x="5295134" y="192270"/>
                </a:lnTo>
                <a:lnTo>
                  <a:pt x="5294538" y="191302"/>
                </a:lnTo>
                <a:lnTo>
                  <a:pt x="5279856" y="170007"/>
                </a:lnTo>
                <a:lnTo>
                  <a:pt x="5271254" y="159382"/>
                </a:lnTo>
                <a:close/>
              </a:path>
              <a:path w="5363845" h="2466975">
                <a:moveTo>
                  <a:pt x="5363848" y="413382"/>
                </a:moveTo>
                <a:lnTo>
                  <a:pt x="5325899" y="413382"/>
                </a:lnTo>
                <a:lnTo>
                  <a:pt x="5325899" y="416923"/>
                </a:lnTo>
                <a:lnTo>
                  <a:pt x="5363848" y="416417"/>
                </a:lnTo>
                <a:lnTo>
                  <a:pt x="5363848" y="413382"/>
                </a:lnTo>
                <a:close/>
              </a:path>
              <a:path w="5363845" h="2466975">
                <a:moveTo>
                  <a:pt x="5363362" y="403768"/>
                </a:moveTo>
                <a:lnTo>
                  <a:pt x="5325393" y="403768"/>
                </a:lnTo>
                <a:lnTo>
                  <a:pt x="5325899" y="413888"/>
                </a:lnTo>
                <a:lnTo>
                  <a:pt x="5325899" y="413382"/>
                </a:lnTo>
                <a:lnTo>
                  <a:pt x="5363848" y="413382"/>
                </a:lnTo>
                <a:lnTo>
                  <a:pt x="5363848" y="412876"/>
                </a:lnTo>
                <a:lnTo>
                  <a:pt x="5363362" y="403768"/>
                </a:lnTo>
                <a:close/>
              </a:path>
              <a:path w="5363845" h="2466975">
                <a:moveTo>
                  <a:pt x="5362823" y="393649"/>
                </a:moveTo>
                <a:lnTo>
                  <a:pt x="5324887" y="393649"/>
                </a:lnTo>
                <a:lnTo>
                  <a:pt x="5325393" y="404274"/>
                </a:lnTo>
                <a:lnTo>
                  <a:pt x="5325393" y="403768"/>
                </a:lnTo>
                <a:lnTo>
                  <a:pt x="5363362" y="403768"/>
                </a:lnTo>
                <a:lnTo>
                  <a:pt x="5362823" y="393649"/>
                </a:lnTo>
                <a:close/>
              </a:path>
              <a:path w="5363845" h="2466975">
                <a:moveTo>
                  <a:pt x="5362185" y="384035"/>
                </a:moveTo>
                <a:lnTo>
                  <a:pt x="5323876" y="384035"/>
                </a:lnTo>
                <a:lnTo>
                  <a:pt x="5324887" y="394155"/>
                </a:lnTo>
                <a:lnTo>
                  <a:pt x="5324887" y="393649"/>
                </a:lnTo>
                <a:lnTo>
                  <a:pt x="5362823" y="393649"/>
                </a:lnTo>
                <a:lnTo>
                  <a:pt x="5362410" y="385881"/>
                </a:lnTo>
                <a:lnTo>
                  <a:pt x="5362185" y="384035"/>
                </a:lnTo>
                <a:close/>
              </a:path>
              <a:path w="5363845" h="2466975">
                <a:moveTo>
                  <a:pt x="5361015" y="374421"/>
                </a:moveTo>
                <a:lnTo>
                  <a:pt x="5322864" y="374421"/>
                </a:lnTo>
                <a:lnTo>
                  <a:pt x="5323876" y="384541"/>
                </a:lnTo>
                <a:lnTo>
                  <a:pt x="5323876" y="384035"/>
                </a:lnTo>
                <a:lnTo>
                  <a:pt x="5362185" y="384035"/>
                </a:lnTo>
                <a:lnTo>
                  <a:pt x="5361015" y="374421"/>
                </a:lnTo>
                <a:close/>
              </a:path>
              <a:path w="5363845" h="2466975">
                <a:moveTo>
                  <a:pt x="5358384" y="355194"/>
                </a:moveTo>
                <a:lnTo>
                  <a:pt x="5319828" y="355194"/>
                </a:lnTo>
                <a:lnTo>
                  <a:pt x="5321852" y="365314"/>
                </a:lnTo>
                <a:lnTo>
                  <a:pt x="5321422" y="365314"/>
                </a:lnTo>
                <a:lnTo>
                  <a:pt x="5322864" y="374927"/>
                </a:lnTo>
                <a:lnTo>
                  <a:pt x="5322864" y="374421"/>
                </a:lnTo>
                <a:lnTo>
                  <a:pt x="5361015" y="374421"/>
                </a:lnTo>
                <a:lnTo>
                  <a:pt x="5359906" y="365314"/>
                </a:lnTo>
                <a:lnTo>
                  <a:pt x="5321852" y="365314"/>
                </a:lnTo>
                <a:lnTo>
                  <a:pt x="5321346" y="364808"/>
                </a:lnTo>
                <a:lnTo>
                  <a:pt x="5359845" y="364808"/>
                </a:lnTo>
                <a:lnTo>
                  <a:pt x="5359231" y="359764"/>
                </a:lnTo>
                <a:lnTo>
                  <a:pt x="5358384" y="355194"/>
                </a:lnTo>
                <a:close/>
              </a:path>
              <a:path w="5363845" h="2466975">
                <a:moveTo>
                  <a:pt x="5356604" y="345581"/>
                </a:moveTo>
                <a:lnTo>
                  <a:pt x="5318310" y="345581"/>
                </a:lnTo>
                <a:lnTo>
                  <a:pt x="5319828" y="355700"/>
                </a:lnTo>
                <a:lnTo>
                  <a:pt x="5319828" y="355194"/>
                </a:lnTo>
                <a:lnTo>
                  <a:pt x="5358384" y="355194"/>
                </a:lnTo>
                <a:lnTo>
                  <a:pt x="5356604" y="345581"/>
                </a:lnTo>
                <a:close/>
              </a:path>
              <a:path w="5363845" h="2466975">
                <a:moveTo>
                  <a:pt x="5354917" y="336473"/>
                </a:moveTo>
                <a:lnTo>
                  <a:pt x="5316286" y="336473"/>
                </a:lnTo>
                <a:lnTo>
                  <a:pt x="5318310" y="346087"/>
                </a:lnTo>
                <a:lnTo>
                  <a:pt x="5318310" y="345581"/>
                </a:lnTo>
                <a:lnTo>
                  <a:pt x="5356604" y="345581"/>
                </a:lnTo>
                <a:lnTo>
                  <a:pt x="5354917" y="336473"/>
                </a:lnTo>
                <a:close/>
              </a:path>
              <a:path w="5363845" h="2466975">
                <a:moveTo>
                  <a:pt x="5352758" y="326860"/>
                </a:moveTo>
                <a:lnTo>
                  <a:pt x="5313756" y="326860"/>
                </a:lnTo>
                <a:lnTo>
                  <a:pt x="5316286" y="336979"/>
                </a:lnTo>
                <a:lnTo>
                  <a:pt x="5316286" y="336473"/>
                </a:lnTo>
                <a:lnTo>
                  <a:pt x="5354917" y="336473"/>
                </a:lnTo>
                <a:lnTo>
                  <a:pt x="5354439" y="333892"/>
                </a:lnTo>
                <a:lnTo>
                  <a:pt x="5352758" y="326860"/>
                </a:lnTo>
                <a:close/>
              </a:path>
              <a:path w="5363845" h="2466975">
                <a:moveTo>
                  <a:pt x="5311226" y="317752"/>
                </a:moveTo>
                <a:lnTo>
                  <a:pt x="5313756" y="327366"/>
                </a:lnTo>
                <a:lnTo>
                  <a:pt x="5313756" y="326860"/>
                </a:lnTo>
                <a:lnTo>
                  <a:pt x="5352758" y="326860"/>
                </a:lnTo>
                <a:lnTo>
                  <a:pt x="5350702" y="318258"/>
                </a:lnTo>
                <a:lnTo>
                  <a:pt x="5311732" y="318258"/>
                </a:lnTo>
                <a:lnTo>
                  <a:pt x="5311226" y="317752"/>
                </a:lnTo>
                <a:close/>
              </a:path>
              <a:path w="5363845" h="2466975">
                <a:moveTo>
                  <a:pt x="5345126" y="299031"/>
                </a:moveTo>
                <a:lnTo>
                  <a:pt x="5309202" y="309657"/>
                </a:lnTo>
                <a:lnTo>
                  <a:pt x="5311732" y="318258"/>
                </a:lnTo>
                <a:lnTo>
                  <a:pt x="5350702" y="318258"/>
                </a:lnTo>
                <a:lnTo>
                  <a:pt x="5348162" y="307633"/>
                </a:lnTo>
                <a:lnTo>
                  <a:pt x="5345126" y="299031"/>
                </a:lnTo>
                <a:close/>
              </a:path>
              <a:path w="5363845" h="2466975">
                <a:moveTo>
                  <a:pt x="5363848" y="454366"/>
                </a:moveTo>
                <a:lnTo>
                  <a:pt x="5325899" y="454366"/>
                </a:lnTo>
                <a:lnTo>
                  <a:pt x="5325899" y="568210"/>
                </a:lnTo>
                <a:lnTo>
                  <a:pt x="5363848" y="568210"/>
                </a:lnTo>
                <a:lnTo>
                  <a:pt x="5363848" y="454366"/>
                </a:lnTo>
                <a:close/>
              </a:path>
              <a:path w="5363845" h="2466975">
                <a:moveTo>
                  <a:pt x="5363848" y="606158"/>
                </a:moveTo>
                <a:lnTo>
                  <a:pt x="5325899" y="606158"/>
                </a:lnTo>
                <a:lnTo>
                  <a:pt x="5325899" y="720003"/>
                </a:lnTo>
                <a:lnTo>
                  <a:pt x="5363848" y="720003"/>
                </a:lnTo>
                <a:lnTo>
                  <a:pt x="5363848" y="606158"/>
                </a:lnTo>
                <a:close/>
              </a:path>
              <a:path w="5363845" h="2466975">
                <a:moveTo>
                  <a:pt x="5363848" y="757951"/>
                </a:moveTo>
                <a:lnTo>
                  <a:pt x="5325899" y="757951"/>
                </a:lnTo>
                <a:lnTo>
                  <a:pt x="5325899" y="871796"/>
                </a:lnTo>
                <a:lnTo>
                  <a:pt x="5363848" y="871796"/>
                </a:lnTo>
                <a:lnTo>
                  <a:pt x="5363848" y="757951"/>
                </a:lnTo>
                <a:close/>
              </a:path>
              <a:path w="5363845" h="2466975">
                <a:moveTo>
                  <a:pt x="5363848" y="909744"/>
                </a:moveTo>
                <a:lnTo>
                  <a:pt x="5325899" y="909744"/>
                </a:lnTo>
                <a:lnTo>
                  <a:pt x="5325899" y="1023588"/>
                </a:lnTo>
                <a:lnTo>
                  <a:pt x="5363848" y="1023588"/>
                </a:lnTo>
                <a:lnTo>
                  <a:pt x="5363848" y="909744"/>
                </a:lnTo>
                <a:close/>
              </a:path>
              <a:path w="5363845" h="2466975">
                <a:moveTo>
                  <a:pt x="5363848" y="1061536"/>
                </a:moveTo>
                <a:lnTo>
                  <a:pt x="5325899" y="1061536"/>
                </a:lnTo>
                <a:lnTo>
                  <a:pt x="5325899" y="1175381"/>
                </a:lnTo>
                <a:lnTo>
                  <a:pt x="5363848" y="1175381"/>
                </a:lnTo>
                <a:lnTo>
                  <a:pt x="5363848" y="1061536"/>
                </a:lnTo>
                <a:close/>
              </a:path>
              <a:path w="5363845" h="2466975">
                <a:moveTo>
                  <a:pt x="5363848" y="1213329"/>
                </a:moveTo>
                <a:lnTo>
                  <a:pt x="5325899" y="1213329"/>
                </a:lnTo>
                <a:lnTo>
                  <a:pt x="5325899" y="1327174"/>
                </a:lnTo>
                <a:lnTo>
                  <a:pt x="5363848" y="1327174"/>
                </a:lnTo>
                <a:lnTo>
                  <a:pt x="5363848" y="1213329"/>
                </a:lnTo>
                <a:close/>
              </a:path>
              <a:path w="5363845" h="2466975">
                <a:moveTo>
                  <a:pt x="5363848" y="1365122"/>
                </a:moveTo>
                <a:lnTo>
                  <a:pt x="5325899" y="1365122"/>
                </a:lnTo>
                <a:lnTo>
                  <a:pt x="5325899" y="1478966"/>
                </a:lnTo>
                <a:lnTo>
                  <a:pt x="5363848" y="1478966"/>
                </a:lnTo>
                <a:lnTo>
                  <a:pt x="5363848" y="1365122"/>
                </a:lnTo>
                <a:close/>
              </a:path>
              <a:path w="5363845" h="2466975">
                <a:moveTo>
                  <a:pt x="5363848" y="1516915"/>
                </a:moveTo>
                <a:lnTo>
                  <a:pt x="5325899" y="1516915"/>
                </a:lnTo>
                <a:lnTo>
                  <a:pt x="5325899" y="1630759"/>
                </a:lnTo>
                <a:lnTo>
                  <a:pt x="5363848" y="1630759"/>
                </a:lnTo>
                <a:lnTo>
                  <a:pt x="5363848" y="1516915"/>
                </a:lnTo>
                <a:close/>
              </a:path>
              <a:path w="5363845" h="2466975">
                <a:moveTo>
                  <a:pt x="5363848" y="1668707"/>
                </a:moveTo>
                <a:lnTo>
                  <a:pt x="5325899" y="1668707"/>
                </a:lnTo>
                <a:lnTo>
                  <a:pt x="5325899" y="1782552"/>
                </a:lnTo>
                <a:lnTo>
                  <a:pt x="5363848" y="1782552"/>
                </a:lnTo>
                <a:lnTo>
                  <a:pt x="5363848" y="1668707"/>
                </a:lnTo>
                <a:close/>
              </a:path>
              <a:path w="5363845" h="2466975">
                <a:moveTo>
                  <a:pt x="5363848" y="1820500"/>
                </a:moveTo>
                <a:lnTo>
                  <a:pt x="5325899" y="1820500"/>
                </a:lnTo>
                <a:lnTo>
                  <a:pt x="5325899" y="1934344"/>
                </a:lnTo>
                <a:lnTo>
                  <a:pt x="5363848" y="1934344"/>
                </a:lnTo>
                <a:lnTo>
                  <a:pt x="5363848" y="1820500"/>
                </a:lnTo>
                <a:close/>
              </a:path>
              <a:path w="5363845" h="2466975">
                <a:moveTo>
                  <a:pt x="5362209" y="2082089"/>
                </a:moveTo>
                <a:lnTo>
                  <a:pt x="5324381" y="2082089"/>
                </a:lnTo>
                <a:lnTo>
                  <a:pt x="5323876" y="2084113"/>
                </a:lnTo>
                <a:lnTo>
                  <a:pt x="5361824" y="2088667"/>
                </a:lnTo>
                <a:lnTo>
                  <a:pt x="5361824" y="2086137"/>
                </a:lnTo>
                <a:lnTo>
                  <a:pt x="5362209" y="2082089"/>
                </a:lnTo>
                <a:close/>
              </a:path>
              <a:path w="5363845" h="2466975">
                <a:moveTo>
                  <a:pt x="5363848" y="1972293"/>
                </a:moveTo>
                <a:lnTo>
                  <a:pt x="5325899" y="1972293"/>
                </a:lnTo>
                <a:lnTo>
                  <a:pt x="5325899" y="2053249"/>
                </a:lnTo>
                <a:lnTo>
                  <a:pt x="5325849" y="2053755"/>
                </a:lnTo>
                <a:lnTo>
                  <a:pt x="5325393" y="2062862"/>
                </a:lnTo>
                <a:lnTo>
                  <a:pt x="5324887" y="2072982"/>
                </a:lnTo>
                <a:lnTo>
                  <a:pt x="5323876" y="2082595"/>
                </a:lnTo>
                <a:lnTo>
                  <a:pt x="5324381" y="2082089"/>
                </a:lnTo>
                <a:lnTo>
                  <a:pt x="5362209" y="2082089"/>
                </a:lnTo>
                <a:lnTo>
                  <a:pt x="5362836" y="2075512"/>
                </a:lnTo>
                <a:lnTo>
                  <a:pt x="5363848" y="2053755"/>
                </a:lnTo>
                <a:lnTo>
                  <a:pt x="5363848" y="1972293"/>
                </a:lnTo>
                <a:close/>
              </a:path>
              <a:path w="5363845" h="2466975">
                <a:moveTo>
                  <a:pt x="5324887" y="2072476"/>
                </a:moveTo>
                <a:lnTo>
                  <a:pt x="5324837" y="2072982"/>
                </a:lnTo>
                <a:lnTo>
                  <a:pt x="5324887" y="2072476"/>
                </a:lnTo>
                <a:close/>
              </a:path>
              <a:path w="5363845" h="2466975">
                <a:moveTo>
                  <a:pt x="5325393" y="2062356"/>
                </a:moveTo>
                <a:lnTo>
                  <a:pt x="5325369" y="2062862"/>
                </a:lnTo>
                <a:lnTo>
                  <a:pt x="5325393" y="2062356"/>
                </a:lnTo>
                <a:close/>
              </a:path>
              <a:path w="5363845" h="2466975">
                <a:moveTo>
                  <a:pt x="5325899" y="2052743"/>
                </a:moveTo>
                <a:lnTo>
                  <a:pt x="5325874" y="2053249"/>
                </a:lnTo>
                <a:lnTo>
                  <a:pt x="5325899" y="2052743"/>
                </a:lnTo>
                <a:close/>
              </a:path>
              <a:path w="5363845" h="2466975">
                <a:moveTo>
                  <a:pt x="5283903" y="2218197"/>
                </a:moveTo>
                <a:lnTo>
                  <a:pt x="5282386" y="2221739"/>
                </a:lnTo>
                <a:lnTo>
                  <a:pt x="5315780" y="2239448"/>
                </a:lnTo>
                <a:lnTo>
                  <a:pt x="5317804" y="2235906"/>
                </a:lnTo>
                <a:lnTo>
                  <a:pt x="5325806" y="2218703"/>
                </a:lnTo>
                <a:lnTo>
                  <a:pt x="5283903" y="2218703"/>
                </a:lnTo>
                <a:lnTo>
                  <a:pt x="5283903" y="2218197"/>
                </a:lnTo>
                <a:close/>
              </a:path>
              <a:path w="5363845" h="2466975">
                <a:moveTo>
                  <a:pt x="5287951" y="2210101"/>
                </a:moveTo>
                <a:lnTo>
                  <a:pt x="5283903" y="2218703"/>
                </a:lnTo>
                <a:lnTo>
                  <a:pt x="5325806" y="2218703"/>
                </a:lnTo>
                <a:lnTo>
                  <a:pt x="5329571" y="2210607"/>
                </a:lnTo>
                <a:lnTo>
                  <a:pt x="5287951" y="2210607"/>
                </a:lnTo>
                <a:lnTo>
                  <a:pt x="5287951" y="2210101"/>
                </a:lnTo>
                <a:close/>
              </a:path>
              <a:path w="5363845" h="2466975">
                <a:moveTo>
                  <a:pt x="5291999" y="2201500"/>
                </a:moveTo>
                <a:lnTo>
                  <a:pt x="5287951" y="2210607"/>
                </a:lnTo>
                <a:lnTo>
                  <a:pt x="5329571" y="2210607"/>
                </a:lnTo>
                <a:lnTo>
                  <a:pt x="5329815" y="2210083"/>
                </a:lnTo>
                <a:lnTo>
                  <a:pt x="5332986" y="2202006"/>
                </a:lnTo>
                <a:lnTo>
                  <a:pt x="5291999" y="2202006"/>
                </a:lnTo>
                <a:lnTo>
                  <a:pt x="5291999" y="2201500"/>
                </a:lnTo>
                <a:close/>
              </a:path>
              <a:path w="5363845" h="2466975">
                <a:moveTo>
                  <a:pt x="5336562" y="2192898"/>
                </a:moveTo>
                <a:lnTo>
                  <a:pt x="5296047" y="2192898"/>
                </a:lnTo>
                <a:lnTo>
                  <a:pt x="5291999" y="2202006"/>
                </a:lnTo>
                <a:lnTo>
                  <a:pt x="5332986" y="2202006"/>
                </a:lnTo>
                <a:lnTo>
                  <a:pt x="5336562" y="2192898"/>
                </a:lnTo>
                <a:close/>
              </a:path>
              <a:path w="5363845" h="2466975">
                <a:moveTo>
                  <a:pt x="5339939" y="2184296"/>
                </a:moveTo>
                <a:lnTo>
                  <a:pt x="5299589" y="2184296"/>
                </a:lnTo>
                <a:lnTo>
                  <a:pt x="5295541" y="2193404"/>
                </a:lnTo>
                <a:lnTo>
                  <a:pt x="5296047" y="2192898"/>
                </a:lnTo>
                <a:lnTo>
                  <a:pt x="5336562" y="2192898"/>
                </a:lnTo>
                <a:lnTo>
                  <a:pt x="5339939" y="2184296"/>
                </a:lnTo>
                <a:close/>
              </a:path>
              <a:path w="5363845" h="2466975">
                <a:moveTo>
                  <a:pt x="5302625" y="2175189"/>
                </a:moveTo>
                <a:lnTo>
                  <a:pt x="5299083" y="2184802"/>
                </a:lnTo>
                <a:lnTo>
                  <a:pt x="5299589" y="2184296"/>
                </a:lnTo>
                <a:lnTo>
                  <a:pt x="5339939" y="2184296"/>
                </a:lnTo>
                <a:lnTo>
                  <a:pt x="5340323" y="2183319"/>
                </a:lnTo>
                <a:lnTo>
                  <a:pt x="5342717" y="2175695"/>
                </a:lnTo>
                <a:lnTo>
                  <a:pt x="5302625" y="2175695"/>
                </a:lnTo>
                <a:lnTo>
                  <a:pt x="5302625" y="2175189"/>
                </a:lnTo>
                <a:close/>
              </a:path>
              <a:path w="5363845" h="2466975">
                <a:moveTo>
                  <a:pt x="5345577" y="2166587"/>
                </a:moveTo>
                <a:lnTo>
                  <a:pt x="5306166" y="2166587"/>
                </a:lnTo>
                <a:lnTo>
                  <a:pt x="5302625" y="2175695"/>
                </a:lnTo>
                <a:lnTo>
                  <a:pt x="5342717" y="2175695"/>
                </a:lnTo>
                <a:lnTo>
                  <a:pt x="5345577" y="2166587"/>
                </a:lnTo>
                <a:close/>
              </a:path>
              <a:path w="5363845" h="2466975">
                <a:moveTo>
                  <a:pt x="5308696" y="2157480"/>
                </a:moveTo>
                <a:lnTo>
                  <a:pt x="5305660" y="2167093"/>
                </a:lnTo>
                <a:lnTo>
                  <a:pt x="5306166" y="2166587"/>
                </a:lnTo>
                <a:lnTo>
                  <a:pt x="5345577" y="2166587"/>
                </a:lnTo>
                <a:lnTo>
                  <a:pt x="5348279" y="2157986"/>
                </a:lnTo>
                <a:lnTo>
                  <a:pt x="5308696" y="2157986"/>
                </a:lnTo>
                <a:lnTo>
                  <a:pt x="5308696" y="2157480"/>
                </a:lnTo>
                <a:close/>
              </a:path>
              <a:path w="5363845" h="2466975">
                <a:moveTo>
                  <a:pt x="5350645" y="2148372"/>
                </a:moveTo>
                <a:lnTo>
                  <a:pt x="5311732" y="2148372"/>
                </a:lnTo>
                <a:lnTo>
                  <a:pt x="5308696" y="2157986"/>
                </a:lnTo>
                <a:lnTo>
                  <a:pt x="5348279" y="2157986"/>
                </a:lnTo>
                <a:lnTo>
                  <a:pt x="5348932" y="2155905"/>
                </a:lnTo>
                <a:lnTo>
                  <a:pt x="5350645" y="2148372"/>
                </a:lnTo>
                <a:close/>
              </a:path>
              <a:path w="5363845" h="2466975">
                <a:moveTo>
                  <a:pt x="5352715" y="2139265"/>
                </a:moveTo>
                <a:lnTo>
                  <a:pt x="5314262" y="2139265"/>
                </a:lnTo>
                <a:lnTo>
                  <a:pt x="5311226" y="2148878"/>
                </a:lnTo>
                <a:lnTo>
                  <a:pt x="5311732" y="2148372"/>
                </a:lnTo>
                <a:lnTo>
                  <a:pt x="5350645" y="2148372"/>
                </a:lnTo>
                <a:lnTo>
                  <a:pt x="5352715" y="2139265"/>
                </a:lnTo>
                <a:close/>
              </a:path>
              <a:path w="5363845" h="2466975">
                <a:moveTo>
                  <a:pt x="5318310" y="2120038"/>
                </a:moveTo>
                <a:lnTo>
                  <a:pt x="5318310" y="2121050"/>
                </a:lnTo>
                <a:lnTo>
                  <a:pt x="5316286" y="2130157"/>
                </a:lnTo>
                <a:lnTo>
                  <a:pt x="5313756" y="2139771"/>
                </a:lnTo>
                <a:lnTo>
                  <a:pt x="5314262" y="2139265"/>
                </a:lnTo>
                <a:lnTo>
                  <a:pt x="5352715" y="2139265"/>
                </a:lnTo>
                <a:lnTo>
                  <a:pt x="5355246" y="2128133"/>
                </a:lnTo>
                <a:lnTo>
                  <a:pt x="5355752" y="2127121"/>
                </a:lnTo>
                <a:lnTo>
                  <a:pt x="5318310" y="2120038"/>
                </a:lnTo>
                <a:close/>
              </a:path>
              <a:path w="5363845" h="2466975">
                <a:moveTo>
                  <a:pt x="5316286" y="2129651"/>
                </a:moveTo>
                <a:lnTo>
                  <a:pt x="5316159" y="2130157"/>
                </a:lnTo>
                <a:lnTo>
                  <a:pt x="5316286" y="2129651"/>
                </a:lnTo>
                <a:close/>
              </a:path>
              <a:path w="5363845" h="2466975">
                <a:moveTo>
                  <a:pt x="5318310" y="2120544"/>
                </a:moveTo>
                <a:lnTo>
                  <a:pt x="5318203" y="2121050"/>
                </a:lnTo>
                <a:lnTo>
                  <a:pt x="5318310" y="2120544"/>
                </a:lnTo>
                <a:close/>
              </a:path>
              <a:path w="5363845" h="2466975">
                <a:moveTo>
                  <a:pt x="5199911" y="2327994"/>
                </a:moveTo>
                <a:lnTo>
                  <a:pt x="5192828" y="2334571"/>
                </a:lnTo>
                <a:lnTo>
                  <a:pt x="5217621" y="2363412"/>
                </a:lnTo>
                <a:lnTo>
                  <a:pt x="5225210" y="2356834"/>
                </a:lnTo>
                <a:lnTo>
                  <a:pt x="5243336" y="2339219"/>
                </a:lnTo>
                <a:lnTo>
                  <a:pt x="5252701" y="2329006"/>
                </a:lnTo>
                <a:lnTo>
                  <a:pt x="5199406" y="2329006"/>
                </a:lnTo>
                <a:lnTo>
                  <a:pt x="5199911" y="2327994"/>
                </a:lnTo>
                <a:close/>
              </a:path>
              <a:path w="5363845" h="2466975">
                <a:moveTo>
                  <a:pt x="5264714" y="2315344"/>
                </a:moveTo>
                <a:lnTo>
                  <a:pt x="5213573" y="2315344"/>
                </a:lnTo>
                <a:lnTo>
                  <a:pt x="5199406" y="2329006"/>
                </a:lnTo>
                <a:lnTo>
                  <a:pt x="5252701" y="2329006"/>
                </a:lnTo>
                <a:lnTo>
                  <a:pt x="5260644" y="2320344"/>
                </a:lnTo>
                <a:lnTo>
                  <a:pt x="5264714" y="2315344"/>
                </a:lnTo>
                <a:close/>
              </a:path>
              <a:path w="5363845" h="2466975">
                <a:moveTo>
                  <a:pt x="5275422" y="2302189"/>
                </a:moveTo>
                <a:lnTo>
                  <a:pt x="5226222" y="2302189"/>
                </a:lnTo>
                <a:lnTo>
                  <a:pt x="5212561" y="2315850"/>
                </a:lnTo>
                <a:lnTo>
                  <a:pt x="5213573" y="2315344"/>
                </a:lnTo>
                <a:lnTo>
                  <a:pt x="5264714" y="2315344"/>
                </a:lnTo>
                <a:lnTo>
                  <a:pt x="5275422" y="2302189"/>
                </a:lnTo>
                <a:close/>
              </a:path>
              <a:path w="5363845" h="2466975">
                <a:moveTo>
                  <a:pt x="5285711" y="2288021"/>
                </a:moveTo>
                <a:lnTo>
                  <a:pt x="5238366" y="2288021"/>
                </a:lnTo>
                <a:lnTo>
                  <a:pt x="5225716" y="2302695"/>
                </a:lnTo>
                <a:lnTo>
                  <a:pt x="5226222" y="2302189"/>
                </a:lnTo>
                <a:lnTo>
                  <a:pt x="5275422" y="2302189"/>
                </a:lnTo>
                <a:lnTo>
                  <a:pt x="5276807" y="2300487"/>
                </a:lnTo>
                <a:lnTo>
                  <a:pt x="5285711" y="2288021"/>
                </a:lnTo>
                <a:close/>
              </a:path>
              <a:path w="5363845" h="2466975">
                <a:moveTo>
                  <a:pt x="5294776" y="2273348"/>
                </a:moveTo>
                <a:lnTo>
                  <a:pt x="5250003" y="2273348"/>
                </a:lnTo>
                <a:lnTo>
                  <a:pt x="5237860" y="2288527"/>
                </a:lnTo>
                <a:lnTo>
                  <a:pt x="5238366" y="2288021"/>
                </a:lnTo>
                <a:lnTo>
                  <a:pt x="5285711" y="2288021"/>
                </a:lnTo>
                <a:lnTo>
                  <a:pt x="5291493" y="2279926"/>
                </a:lnTo>
                <a:lnTo>
                  <a:pt x="5295541" y="2273854"/>
                </a:lnTo>
                <a:lnTo>
                  <a:pt x="5294776" y="2273348"/>
                </a:lnTo>
                <a:close/>
              </a:path>
              <a:path w="5363845" h="2466975">
                <a:moveTo>
                  <a:pt x="5271822" y="2258169"/>
                </a:moveTo>
                <a:lnTo>
                  <a:pt x="5260629" y="2258169"/>
                </a:lnTo>
                <a:lnTo>
                  <a:pt x="5248991" y="2274360"/>
                </a:lnTo>
                <a:lnTo>
                  <a:pt x="5250003" y="2273348"/>
                </a:lnTo>
                <a:lnTo>
                  <a:pt x="5294776" y="2273348"/>
                </a:lnTo>
                <a:lnTo>
                  <a:pt x="5271822" y="2258169"/>
                </a:lnTo>
                <a:close/>
              </a:path>
              <a:path w="5363845" h="2466975">
                <a:moveTo>
                  <a:pt x="5264170" y="2253109"/>
                </a:moveTo>
                <a:lnTo>
                  <a:pt x="5260123" y="2258675"/>
                </a:lnTo>
                <a:lnTo>
                  <a:pt x="5260629" y="2258169"/>
                </a:lnTo>
                <a:lnTo>
                  <a:pt x="5271822" y="2258169"/>
                </a:lnTo>
                <a:lnTo>
                  <a:pt x="5264170" y="2253109"/>
                </a:lnTo>
                <a:close/>
              </a:path>
              <a:path w="5363845" h="2466975">
                <a:moveTo>
                  <a:pt x="5140712" y="2372519"/>
                </a:moveTo>
                <a:lnTo>
                  <a:pt x="5132111" y="2377579"/>
                </a:lnTo>
                <a:lnTo>
                  <a:pt x="5132617" y="2377579"/>
                </a:lnTo>
                <a:lnTo>
                  <a:pt x="5124015" y="2382133"/>
                </a:lnTo>
                <a:lnTo>
                  <a:pt x="5124521" y="2382133"/>
                </a:lnTo>
                <a:lnTo>
                  <a:pt x="5115920" y="2386687"/>
                </a:lnTo>
                <a:lnTo>
                  <a:pt x="5107318" y="2390735"/>
                </a:lnTo>
                <a:lnTo>
                  <a:pt x="5107824" y="2390735"/>
                </a:lnTo>
                <a:lnTo>
                  <a:pt x="5098716" y="2394782"/>
                </a:lnTo>
                <a:lnTo>
                  <a:pt x="5099222" y="2394782"/>
                </a:lnTo>
                <a:lnTo>
                  <a:pt x="5090115" y="2398324"/>
                </a:lnTo>
                <a:lnTo>
                  <a:pt x="5090621" y="2398324"/>
                </a:lnTo>
                <a:lnTo>
                  <a:pt x="5081513" y="2401866"/>
                </a:lnTo>
                <a:lnTo>
                  <a:pt x="5082019" y="2401866"/>
                </a:lnTo>
                <a:lnTo>
                  <a:pt x="5072912" y="2405408"/>
                </a:lnTo>
                <a:lnTo>
                  <a:pt x="5068358" y="2406926"/>
                </a:lnTo>
                <a:lnTo>
                  <a:pt x="5081007" y="2442850"/>
                </a:lnTo>
                <a:lnTo>
                  <a:pt x="5133050" y="2420391"/>
                </a:lnTo>
                <a:lnTo>
                  <a:pt x="5177143" y="2394276"/>
                </a:lnTo>
                <a:lnTo>
                  <a:pt x="5186250" y="2387699"/>
                </a:lnTo>
                <a:lnTo>
                  <a:pt x="5175907" y="2373025"/>
                </a:lnTo>
                <a:lnTo>
                  <a:pt x="5140206" y="2373025"/>
                </a:lnTo>
                <a:lnTo>
                  <a:pt x="5140712" y="2372519"/>
                </a:lnTo>
                <a:close/>
              </a:path>
              <a:path w="5363845" h="2466975">
                <a:moveTo>
                  <a:pt x="5164493" y="2356834"/>
                </a:moveTo>
                <a:lnTo>
                  <a:pt x="5155386" y="2362906"/>
                </a:lnTo>
                <a:lnTo>
                  <a:pt x="5156398" y="2362906"/>
                </a:lnTo>
                <a:lnTo>
                  <a:pt x="5147796" y="2367966"/>
                </a:lnTo>
                <a:lnTo>
                  <a:pt x="5148302" y="2367966"/>
                </a:lnTo>
                <a:lnTo>
                  <a:pt x="5140206" y="2373025"/>
                </a:lnTo>
                <a:lnTo>
                  <a:pt x="5175907" y="2373025"/>
                </a:lnTo>
                <a:lnTo>
                  <a:pt x="5164493" y="2356834"/>
                </a:lnTo>
                <a:close/>
              </a:path>
              <a:path w="5363845" h="2466975">
                <a:moveTo>
                  <a:pt x="5018266" y="2420587"/>
                </a:moveTo>
                <a:lnTo>
                  <a:pt x="5008147" y="2422611"/>
                </a:lnTo>
                <a:lnTo>
                  <a:pt x="5008653" y="2422611"/>
                </a:lnTo>
                <a:lnTo>
                  <a:pt x="4998533" y="2424129"/>
                </a:lnTo>
                <a:lnTo>
                  <a:pt x="4999545" y="2424129"/>
                </a:lnTo>
                <a:lnTo>
                  <a:pt x="4989426" y="2425647"/>
                </a:lnTo>
                <a:lnTo>
                  <a:pt x="4979306" y="2426659"/>
                </a:lnTo>
                <a:lnTo>
                  <a:pt x="4979812" y="2426659"/>
                </a:lnTo>
                <a:lnTo>
                  <a:pt x="4969693" y="2427671"/>
                </a:lnTo>
                <a:lnTo>
                  <a:pt x="4970199" y="2427671"/>
                </a:lnTo>
                <a:lnTo>
                  <a:pt x="4959573" y="2428177"/>
                </a:lnTo>
                <a:lnTo>
                  <a:pt x="4960585" y="2428177"/>
                </a:lnTo>
                <a:lnTo>
                  <a:pt x="4949959" y="2428683"/>
                </a:lnTo>
                <a:lnTo>
                  <a:pt x="4925673" y="2428683"/>
                </a:lnTo>
                <a:lnTo>
                  <a:pt x="4925673" y="2466631"/>
                </a:lnTo>
                <a:lnTo>
                  <a:pt x="4940346" y="2466631"/>
                </a:lnTo>
                <a:lnTo>
                  <a:pt x="4964442" y="2466106"/>
                </a:lnTo>
                <a:lnTo>
                  <a:pt x="4988429" y="2463908"/>
                </a:lnTo>
                <a:lnTo>
                  <a:pt x="5012283" y="2460416"/>
                </a:lnTo>
                <a:lnTo>
                  <a:pt x="5035975" y="2456005"/>
                </a:lnTo>
                <a:lnTo>
                  <a:pt x="5043059" y="2453982"/>
                </a:lnTo>
                <a:lnTo>
                  <a:pt x="5034950" y="2421093"/>
                </a:lnTo>
                <a:lnTo>
                  <a:pt x="5017760" y="2421093"/>
                </a:lnTo>
                <a:lnTo>
                  <a:pt x="5018266" y="2420587"/>
                </a:lnTo>
                <a:close/>
              </a:path>
              <a:path w="5363845" h="2466975">
                <a:moveTo>
                  <a:pt x="5027880" y="2418563"/>
                </a:moveTo>
                <a:lnTo>
                  <a:pt x="5017760" y="2421093"/>
                </a:lnTo>
                <a:lnTo>
                  <a:pt x="5034950" y="2421093"/>
                </a:lnTo>
                <a:lnTo>
                  <a:pt x="5034451" y="2419069"/>
                </a:lnTo>
                <a:lnTo>
                  <a:pt x="5026868" y="2419069"/>
                </a:lnTo>
                <a:lnTo>
                  <a:pt x="5027880" y="2418563"/>
                </a:lnTo>
                <a:close/>
              </a:path>
              <a:path w="5363845" h="2466975">
                <a:moveTo>
                  <a:pt x="5033951" y="2417045"/>
                </a:moveTo>
                <a:lnTo>
                  <a:pt x="5026868" y="2419069"/>
                </a:lnTo>
                <a:lnTo>
                  <a:pt x="5034451" y="2419069"/>
                </a:lnTo>
                <a:lnTo>
                  <a:pt x="5033951" y="2417045"/>
                </a:lnTo>
                <a:close/>
              </a:path>
              <a:path w="5363845" h="2466975">
                <a:moveTo>
                  <a:pt x="4887724" y="2428683"/>
                </a:moveTo>
                <a:lnTo>
                  <a:pt x="4773880" y="2428683"/>
                </a:lnTo>
                <a:lnTo>
                  <a:pt x="4773880" y="2466631"/>
                </a:lnTo>
                <a:lnTo>
                  <a:pt x="4887724" y="2466631"/>
                </a:lnTo>
                <a:lnTo>
                  <a:pt x="4887724" y="2428683"/>
                </a:lnTo>
                <a:close/>
              </a:path>
              <a:path w="5363845" h="2466975">
                <a:moveTo>
                  <a:pt x="4735932" y="2428683"/>
                </a:moveTo>
                <a:lnTo>
                  <a:pt x="4622087" y="2428683"/>
                </a:lnTo>
                <a:lnTo>
                  <a:pt x="4622087" y="2466631"/>
                </a:lnTo>
                <a:lnTo>
                  <a:pt x="4735932" y="2466631"/>
                </a:lnTo>
                <a:lnTo>
                  <a:pt x="4735932" y="2428683"/>
                </a:lnTo>
                <a:close/>
              </a:path>
              <a:path w="5363845" h="2466975">
                <a:moveTo>
                  <a:pt x="4584139" y="2428683"/>
                </a:moveTo>
                <a:lnTo>
                  <a:pt x="4470295" y="2428683"/>
                </a:lnTo>
                <a:lnTo>
                  <a:pt x="4470295" y="2466631"/>
                </a:lnTo>
                <a:lnTo>
                  <a:pt x="4584139" y="2466631"/>
                </a:lnTo>
                <a:lnTo>
                  <a:pt x="4584139" y="2428683"/>
                </a:lnTo>
                <a:close/>
              </a:path>
              <a:path w="5363845" h="2466975">
                <a:moveTo>
                  <a:pt x="4432346" y="2428683"/>
                </a:moveTo>
                <a:lnTo>
                  <a:pt x="4318502" y="2428683"/>
                </a:lnTo>
                <a:lnTo>
                  <a:pt x="4318502" y="2466631"/>
                </a:lnTo>
                <a:lnTo>
                  <a:pt x="4432346" y="2466631"/>
                </a:lnTo>
                <a:lnTo>
                  <a:pt x="4432346" y="2428683"/>
                </a:lnTo>
                <a:close/>
              </a:path>
              <a:path w="5363845" h="2466975">
                <a:moveTo>
                  <a:pt x="4280554" y="2428683"/>
                </a:moveTo>
                <a:lnTo>
                  <a:pt x="4166709" y="2428683"/>
                </a:lnTo>
                <a:lnTo>
                  <a:pt x="4166709" y="2466631"/>
                </a:lnTo>
                <a:lnTo>
                  <a:pt x="4280554" y="2466631"/>
                </a:lnTo>
                <a:lnTo>
                  <a:pt x="4280554" y="2428683"/>
                </a:lnTo>
                <a:close/>
              </a:path>
              <a:path w="5363845" h="2466975">
                <a:moveTo>
                  <a:pt x="4128761" y="2428683"/>
                </a:moveTo>
                <a:lnTo>
                  <a:pt x="4014916" y="2428683"/>
                </a:lnTo>
                <a:lnTo>
                  <a:pt x="4014916" y="2466631"/>
                </a:lnTo>
                <a:lnTo>
                  <a:pt x="4128761" y="2466631"/>
                </a:lnTo>
                <a:lnTo>
                  <a:pt x="4128761" y="2428683"/>
                </a:lnTo>
                <a:close/>
              </a:path>
              <a:path w="5363845" h="2466975">
                <a:moveTo>
                  <a:pt x="3976968" y="2428683"/>
                </a:moveTo>
                <a:lnTo>
                  <a:pt x="3863124" y="2428683"/>
                </a:lnTo>
                <a:lnTo>
                  <a:pt x="3863124" y="2466631"/>
                </a:lnTo>
                <a:lnTo>
                  <a:pt x="3976968" y="2466631"/>
                </a:lnTo>
                <a:lnTo>
                  <a:pt x="3976968" y="2428683"/>
                </a:lnTo>
                <a:close/>
              </a:path>
              <a:path w="5363845" h="2466975">
                <a:moveTo>
                  <a:pt x="3825176" y="2428683"/>
                </a:moveTo>
                <a:lnTo>
                  <a:pt x="3711331" y="2428683"/>
                </a:lnTo>
                <a:lnTo>
                  <a:pt x="3711331" y="2466631"/>
                </a:lnTo>
                <a:lnTo>
                  <a:pt x="3825176" y="2466631"/>
                </a:lnTo>
                <a:lnTo>
                  <a:pt x="3825176" y="2428683"/>
                </a:lnTo>
                <a:close/>
              </a:path>
              <a:path w="5363845" h="2466975">
                <a:moveTo>
                  <a:pt x="3673383" y="2428683"/>
                </a:moveTo>
                <a:lnTo>
                  <a:pt x="3559538" y="2428683"/>
                </a:lnTo>
                <a:lnTo>
                  <a:pt x="3559538" y="2466631"/>
                </a:lnTo>
                <a:lnTo>
                  <a:pt x="3673383" y="2466631"/>
                </a:lnTo>
                <a:lnTo>
                  <a:pt x="3673383" y="2428683"/>
                </a:lnTo>
                <a:close/>
              </a:path>
              <a:path w="5363845" h="2466975">
                <a:moveTo>
                  <a:pt x="3521590" y="2428683"/>
                </a:moveTo>
                <a:lnTo>
                  <a:pt x="3407746" y="2428683"/>
                </a:lnTo>
                <a:lnTo>
                  <a:pt x="3407746" y="2466631"/>
                </a:lnTo>
                <a:lnTo>
                  <a:pt x="3521590" y="2466631"/>
                </a:lnTo>
                <a:lnTo>
                  <a:pt x="3521590" y="2428683"/>
                </a:lnTo>
                <a:close/>
              </a:path>
              <a:path w="5363845" h="2466975">
                <a:moveTo>
                  <a:pt x="3369797" y="2428683"/>
                </a:moveTo>
                <a:lnTo>
                  <a:pt x="3255953" y="2428683"/>
                </a:lnTo>
                <a:lnTo>
                  <a:pt x="3255953" y="2466631"/>
                </a:lnTo>
                <a:lnTo>
                  <a:pt x="3369797" y="2466631"/>
                </a:lnTo>
                <a:lnTo>
                  <a:pt x="3369797" y="2428683"/>
                </a:lnTo>
                <a:close/>
              </a:path>
              <a:path w="5363845" h="2466975">
                <a:moveTo>
                  <a:pt x="3218005" y="2428683"/>
                </a:moveTo>
                <a:lnTo>
                  <a:pt x="3104160" y="2428683"/>
                </a:lnTo>
                <a:lnTo>
                  <a:pt x="3104160" y="2466631"/>
                </a:lnTo>
                <a:lnTo>
                  <a:pt x="3218005" y="2466631"/>
                </a:lnTo>
                <a:lnTo>
                  <a:pt x="3218005" y="2428683"/>
                </a:lnTo>
                <a:close/>
              </a:path>
              <a:path w="5363845" h="2466975">
                <a:moveTo>
                  <a:pt x="3066212" y="2428683"/>
                </a:moveTo>
                <a:lnTo>
                  <a:pt x="2952368" y="2428683"/>
                </a:lnTo>
                <a:lnTo>
                  <a:pt x="2952368" y="2466631"/>
                </a:lnTo>
                <a:lnTo>
                  <a:pt x="3066212" y="2466631"/>
                </a:lnTo>
                <a:lnTo>
                  <a:pt x="3066212" y="2428683"/>
                </a:lnTo>
                <a:close/>
              </a:path>
              <a:path w="5363845" h="2466975">
                <a:moveTo>
                  <a:pt x="2914419" y="2428683"/>
                </a:moveTo>
                <a:lnTo>
                  <a:pt x="2800575" y="2428683"/>
                </a:lnTo>
                <a:lnTo>
                  <a:pt x="2800575" y="2466631"/>
                </a:lnTo>
                <a:lnTo>
                  <a:pt x="2914419" y="2466631"/>
                </a:lnTo>
                <a:lnTo>
                  <a:pt x="2914419" y="2428683"/>
                </a:lnTo>
                <a:close/>
              </a:path>
              <a:path w="5363845" h="2466975">
                <a:moveTo>
                  <a:pt x="2762627" y="2428683"/>
                </a:moveTo>
                <a:lnTo>
                  <a:pt x="2648782" y="2428683"/>
                </a:lnTo>
                <a:lnTo>
                  <a:pt x="2648782" y="2466631"/>
                </a:lnTo>
                <a:lnTo>
                  <a:pt x="2762627" y="2466631"/>
                </a:lnTo>
                <a:lnTo>
                  <a:pt x="2762627" y="2428683"/>
                </a:lnTo>
                <a:close/>
              </a:path>
              <a:path w="5363845" h="2466975">
                <a:moveTo>
                  <a:pt x="2610834" y="2428683"/>
                </a:moveTo>
                <a:lnTo>
                  <a:pt x="2496989" y="2428683"/>
                </a:lnTo>
                <a:lnTo>
                  <a:pt x="2496989" y="2466631"/>
                </a:lnTo>
                <a:lnTo>
                  <a:pt x="2610834" y="2466631"/>
                </a:lnTo>
                <a:lnTo>
                  <a:pt x="2610834" y="2428683"/>
                </a:lnTo>
                <a:close/>
              </a:path>
              <a:path w="5363845" h="2466975">
                <a:moveTo>
                  <a:pt x="2459041" y="2428683"/>
                </a:moveTo>
                <a:lnTo>
                  <a:pt x="2345197" y="2428683"/>
                </a:lnTo>
                <a:lnTo>
                  <a:pt x="2345197" y="2466631"/>
                </a:lnTo>
                <a:lnTo>
                  <a:pt x="2459041" y="2466631"/>
                </a:lnTo>
                <a:lnTo>
                  <a:pt x="2459041" y="2428683"/>
                </a:lnTo>
                <a:close/>
              </a:path>
              <a:path w="5363845" h="2466975">
                <a:moveTo>
                  <a:pt x="2307249" y="2428683"/>
                </a:moveTo>
                <a:lnTo>
                  <a:pt x="2193404" y="2428683"/>
                </a:lnTo>
                <a:lnTo>
                  <a:pt x="2193404" y="2466631"/>
                </a:lnTo>
                <a:lnTo>
                  <a:pt x="2307249" y="2466631"/>
                </a:lnTo>
                <a:lnTo>
                  <a:pt x="2307249" y="2428683"/>
                </a:lnTo>
                <a:close/>
              </a:path>
              <a:path w="5363845" h="2466975">
                <a:moveTo>
                  <a:pt x="2155456" y="2428683"/>
                </a:moveTo>
                <a:lnTo>
                  <a:pt x="2041611" y="2428683"/>
                </a:lnTo>
                <a:lnTo>
                  <a:pt x="2041611" y="2466631"/>
                </a:lnTo>
                <a:lnTo>
                  <a:pt x="2155456" y="2466631"/>
                </a:lnTo>
                <a:lnTo>
                  <a:pt x="2155456" y="2428683"/>
                </a:lnTo>
                <a:close/>
              </a:path>
              <a:path w="5363845" h="2466975">
                <a:moveTo>
                  <a:pt x="2003663" y="2428683"/>
                </a:moveTo>
                <a:lnTo>
                  <a:pt x="1889819" y="2428683"/>
                </a:lnTo>
                <a:lnTo>
                  <a:pt x="1889819" y="2466631"/>
                </a:lnTo>
                <a:lnTo>
                  <a:pt x="2003663" y="2466631"/>
                </a:lnTo>
                <a:lnTo>
                  <a:pt x="2003663" y="2428683"/>
                </a:lnTo>
                <a:close/>
              </a:path>
              <a:path w="5363845" h="2466975">
                <a:moveTo>
                  <a:pt x="1851870" y="2428683"/>
                </a:moveTo>
                <a:lnTo>
                  <a:pt x="1737520" y="2428683"/>
                </a:lnTo>
                <a:lnTo>
                  <a:pt x="1737520" y="2466631"/>
                </a:lnTo>
                <a:lnTo>
                  <a:pt x="1851870" y="2466631"/>
                </a:lnTo>
                <a:lnTo>
                  <a:pt x="1851870" y="2428683"/>
                </a:lnTo>
                <a:close/>
              </a:path>
              <a:path w="5363845" h="2466975">
                <a:moveTo>
                  <a:pt x="1699572" y="2428683"/>
                </a:moveTo>
                <a:lnTo>
                  <a:pt x="1585727" y="2428683"/>
                </a:lnTo>
                <a:lnTo>
                  <a:pt x="1585727" y="2466631"/>
                </a:lnTo>
                <a:lnTo>
                  <a:pt x="1699572" y="2466631"/>
                </a:lnTo>
                <a:lnTo>
                  <a:pt x="1699572" y="2428683"/>
                </a:lnTo>
                <a:close/>
              </a:path>
              <a:path w="5363845" h="2466975">
                <a:moveTo>
                  <a:pt x="1547779" y="2428683"/>
                </a:moveTo>
                <a:lnTo>
                  <a:pt x="1433935" y="2428683"/>
                </a:lnTo>
                <a:lnTo>
                  <a:pt x="1433935" y="2466631"/>
                </a:lnTo>
                <a:lnTo>
                  <a:pt x="1547779" y="2466631"/>
                </a:lnTo>
                <a:lnTo>
                  <a:pt x="1547779" y="2428683"/>
                </a:lnTo>
                <a:close/>
              </a:path>
              <a:path w="5363845" h="2466975">
                <a:moveTo>
                  <a:pt x="1395986" y="2428683"/>
                </a:moveTo>
                <a:lnTo>
                  <a:pt x="1282142" y="2428683"/>
                </a:lnTo>
                <a:lnTo>
                  <a:pt x="1282142" y="2466631"/>
                </a:lnTo>
                <a:lnTo>
                  <a:pt x="1395986" y="2466631"/>
                </a:lnTo>
                <a:lnTo>
                  <a:pt x="1395986" y="2428683"/>
                </a:lnTo>
                <a:close/>
              </a:path>
              <a:path w="5363845" h="2466975">
                <a:moveTo>
                  <a:pt x="1244194" y="2428683"/>
                </a:moveTo>
                <a:lnTo>
                  <a:pt x="1130349" y="2428683"/>
                </a:lnTo>
                <a:lnTo>
                  <a:pt x="1130349" y="2466631"/>
                </a:lnTo>
                <a:lnTo>
                  <a:pt x="1244194" y="2466631"/>
                </a:lnTo>
                <a:lnTo>
                  <a:pt x="1244194" y="2428683"/>
                </a:lnTo>
                <a:close/>
              </a:path>
              <a:path w="5363845" h="2466975">
                <a:moveTo>
                  <a:pt x="1092401" y="2428683"/>
                </a:moveTo>
                <a:lnTo>
                  <a:pt x="978556" y="2428683"/>
                </a:lnTo>
                <a:lnTo>
                  <a:pt x="978556" y="2466631"/>
                </a:lnTo>
                <a:lnTo>
                  <a:pt x="1092401" y="2466631"/>
                </a:lnTo>
                <a:lnTo>
                  <a:pt x="1092401" y="2428683"/>
                </a:lnTo>
                <a:close/>
              </a:path>
              <a:path w="5363845" h="2466975">
                <a:moveTo>
                  <a:pt x="940608" y="2428683"/>
                </a:moveTo>
                <a:lnTo>
                  <a:pt x="826764" y="2428683"/>
                </a:lnTo>
                <a:lnTo>
                  <a:pt x="826764" y="2466631"/>
                </a:lnTo>
                <a:lnTo>
                  <a:pt x="940608" y="2466631"/>
                </a:lnTo>
                <a:lnTo>
                  <a:pt x="940608" y="2428683"/>
                </a:lnTo>
                <a:close/>
              </a:path>
              <a:path w="5363845" h="2466975">
                <a:moveTo>
                  <a:pt x="788816" y="2428683"/>
                </a:moveTo>
                <a:lnTo>
                  <a:pt x="674971" y="2428683"/>
                </a:lnTo>
                <a:lnTo>
                  <a:pt x="674971" y="2466631"/>
                </a:lnTo>
                <a:lnTo>
                  <a:pt x="788816" y="2466631"/>
                </a:lnTo>
                <a:lnTo>
                  <a:pt x="788816" y="2428683"/>
                </a:lnTo>
                <a:close/>
              </a:path>
              <a:path w="5363845" h="2466975">
                <a:moveTo>
                  <a:pt x="637023" y="2428683"/>
                </a:moveTo>
                <a:lnTo>
                  <a:pt x="523178" y="2428683"/>
                </a:lnTo>
                <a:lnTo>
                  <a:pt x="523178" y="2466631"/>
                </a:lnTo>
                <a:lnTo>
                  <a:pt x="637023" y="2466631"/>
                </a:lnTo>
                <a:lnTo>
                  <a:pt x="637023" y="2428683"/>
                </a:lnTo>
                <a:close/>
              </a:path>
              <a:path w="5363845" h="2466975">
                <a:moveTo>
                  <a:pt x="374421" y="2425647"/>
                </a:moveTo>
                <a:lnTo>
                  <a:pt x="369362" y="2463089"/>
                </a:lnTo>
                <a:lnTo>
                  <a:pt x="369868" y="2463089"/>
                </a:lnTo>
                <a:lnTo>
                  <a:pt x="383019" y="2464863"/>
                </a:lnTo>
                <a:lnTo>
                  <a:pt x="396586" y="2465945"/>
                </a:lnTo>
                <a:lnTo>
                  <a:pt x="410203" y="2466484"/>
                </a:lnTo>
                <a:lnTo>
                  <a:pt x="423501" y="2466631"/>
                </a:lnTo>
                <a:lnTo>
                  <a:pt x="485230" y="2466631"/>
                </a:lnTo>
                <a:lnTo>
                  <a:pt x="485230" y="2428683"/>
                </a:lnTo>
                <a:lnTo>
                  <a:pt x="414394" y="2428683"/>
                </a:lnTo>
                <a:lnTo>
                  <a:pt x="403768" y="2428177"/>
                </a:lnTo>
                <a:lnTo>
                  <a:pt x="404274" y="2428177"/>
                </a:lnTo>
                <a:lnTo>
                  <a:pt x="393649" y="2427671"/>
                </a:lnTo>
                <a:lnTo>
                  <a:pt x="394155" y="2427671"/>
                </a:lnTo>
                <a:lnTo>
                  <a:pt x="384035" y="2426659"/>
                </a:lnTo>
                <a:lnTo>
                  <a:pt x="384541" y="2426659"/>
                </a:lnTo>
                <a:lnTo>
                  <a:pt x="374421" y="2425647"/>
                </a:lnTo>
                <a:close/>
              </a:path>
              <a:path w="5363845" h="2466975">
                <a:moveTo>
                  <a:pt x="237808" y="2381121"/>
                </a:moveTo>
                <a:lnTo>
                  <a:pt x="219087" y="2414009"/>
                </a:lnTo>
                <a:lnTo>
                  <a:pt x="221617" y="2415527"/>
                </a:lnTo>
                <a:lnTo>
                  <a:pt x="246833" y="2428086"/>
                </a:lnTo>
                <a:lnTo>
                  <a:pt x="273685" y="2439153"/>
                </a:lnTo>
                <a:lnTo>
                  <a:pt x="301193" y="2448527"/>
                </a:lnTo>
                <a:lnTo>
                  <a:pt x="328378" y="2456005"/>
                </a:lnTo>
                <a:lnTo>
                  <a:pt x="330402" y="2456511"/>
                </a:lnTo>
                <a:lnTo>
                  <a:pt x="338497" y="2419069"/>
                </a:lnTo>
                <a:lnTo>
                  <a:pt x="336979" y="2419069"/>
                </a:lnTo>
                <a:lnTo>
                  <a:pt x="327366" y="2416539"/>
                </a:lnTo>
                <a:lnTo>
                  <a:pt x="327872" y="2416539"/>
                </a:lnTo>
                <a:lnTo>
                  <a:pt x="317752" y="2414009"/>
                </a:lnTo>
                <a:lnTo>
                  <a:pt x="318258" y="2414009"/>
                </a:lnTo>
                <a:lnTo>
                  <a:pt x="308645" y="2411480"/>
                </a:lnTo>
                <a:lnTo>
                  <a:pt x="309151" y="2411480"/>
                </a:lnTo>
                <a:lnTo>
                  <a:pt x="300043" y="2408444"/>
                </a:lnTo>
                <a:lnTo>
                  <a:pt x="300549" y="2408444"/>
                </a:lnTo>
                <a:lnTo>
                  <a:pt x="290936" y="2405408"/>
                </a:lnTo>
                <a:lnTo>
                  <a:pt x="291441" y="2405408"/>
                </a:lnTo>
                <a:lnTo>
                  <a:pt x="282334" y="2401866"/>
                </a:lnTo>
                <a:lnTo>
                  <a:pt x="282840" y="2401866"/>
                </a:lnTo>
                <a:lnTo>
                  <a:pt x="273226" y="2398324"/>
                </a:lnTo>
                <a:lnTo>
                  <a:pt x="273732" y="2398324"/>
                </a:lnTo>
                <a:lnTo>
                  <a:pt x="265131" y="2394782"/>
                </a:lnTo>
                <a:lnTo>
                  <a:pt x="256529" y="2390735"/>
                </a:lnTo>
                <a:lnTo>
                  <a:pt x="257035" y="2390735"/>
                </a:lnTo>
                <a:lnTo>
                  <a:pt x="247928" y="2386687"/>
                </a:lnTo>
                <a:lnTo>
                  <a:pt x="248434" y="2386687"/>
                </a:lnTo>
                <a:lnTo>
                  <a:pt x="239832" y="2382133"/>
                </a:lnTo>
                <a:lnTo>
                  <a:pt x="240338" y="2382133"/>
                </a:lnTo>
                <a:lnTo>
                  <a:pt x="237808" y="2381121"/>
                </a:lnTo>
                <a:close/>
              </a:path>
              <a:path w="5363845" h="2466975">
                <a:moveTo>
                  <a:pt x="126493" y="2288527"/>
                </a:moveTo>
                <a:lnTo>
                  <a:pt x="97653" y="2313320"/>
                </a:lnTo>
                <a:lnTo>
                  <a:pt x="110302" y="2327994"/>
                </a:lnTo>
                <a:lnTo>
                  <a:pt x="123964" y="2342667"/>
                </a:lnTo>
                <a:lnTo>
                  <a:pt x="138637" y="2356834"/>
                </a:lnTo>
                <a:lnTo>
                  <a:pt x="154322" y="2369990"/>
                </a:lnTo>
                <a:lnTo>
                  <a:pt x="170007" y="2382639"/>
                </a:lnTo>
                <a:lnTo>
                  <a:pt x="185187" y="2392758"/>
                </a:lnTo>
                <a:lnTo>
                  <a:pt x="206944" y="2361894"/>
                </a:lnTo>
                <a:lnTo>
                  <a:pt x="193485" y="2352280"/>
                </a:lnTo>
                <a:lnTo>
                  <a:pt x="193282" y="2352280"/>
                </a:lnTo>
                <a:lnTo>
                  <a:pt x="178763" y="2341149"/>
                </a:lnTo>
                <a:lnTo>
                  <a:pt x="178609" y="2341149"/>
                </a:lnTo>
                <a:lnTo>
                  <a:pt x="165064" y="2329006"/>
                </a:lnTo>
                <a:lnTo>
                  <a:pt x="151305" y="2315850"/>
                </a:lnTo>
                <a:lnTo>
                  <a:pt x="150780" y="2315344"/>
                </a:lnTo>
                <a:lnTo>
                  <a:pt x="138131" y="2302189"/>
                </a:lnTo>
                <a:lnTo>
                  <a:pt x="126493" y="2288527"/>
                </a:lnTo>
                <a:close/>
              </a:path>
              <a:path w="5363845" h="2466975">
                <a:moveTo>
                  <a:pt x="192776" y="2351774"/>
                </a:moveTo>
                <a:lnTo>
                  <a:pt x="193282" y="2352280"/>
                </a:lnTo>
                <a:lnTo>
                  <a:pt x="193485" y="2352280"/>
                </a:lnTo>
                <a:lnTo>
                  <a:pt x="192776" y="2351774"/>
                </a:lnTo>
                <a:close/>
              </a:path>
              <a:path w="5363845" h="2466975">
                <a:moveTo>
                  <a:pt x="178103" y="2340643"/>
                </a:moveTo>
                <a:lnTo>
                  <a:pt x="178609" y="2341149"/>
                </a:lnTo>
                <a:lnTo>
                  <a:pt x="178763" y="2341149"/>
                </a:lnTo>
                <a:lnTo>
                  <a:pt x="178103" y="2340643"/>
                </a:lnTo>
                <a:close/>
              </a:path>
              <a:path w="5363845" h="2466975">
                <a:moveTo>
                  <a:pt x="163936" y="2327994"/>
                </a:moveTo>
                <a:lnTo>
                  <a:pt x="164948" y="2329006"/>
                </a:lnTo>
                <a:lnTo>
                  <a:pt x="163936" y="2327994"/>
                </a:lnTo>
                <a:close/>
              </a:path>
              <a:path w="5363845" h="2466975">
                <a:moveTo>
                  <a:pt x="151043" y="2315597"/>
                </a:moveTo>
                <a:lnTo>
                  <a:pt x="151286" y="2315850"/>
                </a:lnTo>
                <a:lnTo>
                  <a:pt x="151043" y="2315597"/>
                </a:lnTo>
                <a:close/>
              </a:path>
              <a:path w="5363845" h="2466975">
                <a:moveTo>
                  <a:pt x="150799" y="2315344"/>
                </a:moveTo>
                <a:lnTo>
                  <a:pt x="151043" y="2315597"/>
                </a:lnTo>
                <a:lnTo>
                  <a:pt x="150799" y="2315344"/>
                </a:lnTo>
                <a:close/>
              </a:path>
              <a:path w="5363845" h="2466975">
                <a:moveTo>
                  <a:pt x="138203" y="2302189"/>
                </a:moveTo>
                <a:lnTo>
                  <a:pt x="138637" y="2302695"/>
                </a:lnTo>
                <a:lnTo>
                  <a:pt x="138203" y="2302189"/>
                </a:lnTo>
                <a:close/>
              </a:path>
              <a:path w="5363845" h="2466975">
                <a:moveTo>
                  <a:pt x="57175" y="2163045"/>
                </a:moveTo>
                <a:lnTo>
                  <a:pt x="20745" y="2175189"/>
                </a:lnTo>
                <a:lnTo>
                  <a:pt x="22262" y="2178731"/>
                </a:lnTo>
                <a:lnTo>
                  <a:pt x="32104" y="2204983"/>
                </a:lnTo>
                <a:lnTo>
                  <a:pt x="43966" y="2230973"/>
                </a:lnTo>
                <a:lnTo>
                  <a:pt x="57498" y="2256140"/>
                </a:lnTo>
                <a:lnTo>
                  <a:pt x="72354" y="2279926"/>
                </a:lnTo>
                <a:lnTo>
                  <a:pt x="73872" y="2281950"/>
                </a:lnTo>
                <a:lnTo>
                  <a:pt x="104736" y="2259687"/>
                </a:lnTo>
                <a:lnTo>
                  <a:pt x="103725" y="2258169"/>
                </a:lnTo>
                <a:lnTo>
                  <a:pt x="103883" y="2258169"/>
                </a:lnTo>
                <a:lnTo>
                  <a:pt x="99013" y="2251085"/>
                </a:lnTo>
                <a:lnTo>
                  <a:pt x="98665" y="2251085"/>
                </a:lnTo>
                <a:lnTo>
                  <a:pt x="93605" y="2242990"/>
                </a:lnTo>
                <a:lnTo>
                  <a:pt x="94111" y="2242990"/>
                </a:lnTo>
                <a:lnTo>
                  <a:pt x="89051" y="2234894"/>
                </a:lnTo>
                <a:lnTo>
                  <a:pt x="84497" y="2226798"/>
                </a:lnTo>
                <a:lnTo>
                  <a:pt x="79944" y="2218197"/>
                </a:lnTo>
                <a:lnTo>
                  <a:pt x="80182" y="2218197"/>
                </a:lnTo>
                <a:lnTo>
                  <a:pt x="76164" y="2210607"/>
                </a:lnTo>
                <a:lnTo>
                  <a:pt x="75896" y="2210607"/>
                </a:lnTo>
                <a:lnTo>
                  <a:pt x="72073" y="2202006"/>
                </a:lnTo>
                <a:lnTo>
                  <a:pt x="71848" y="2202006"/>
                </a:lnTo>
                <a:lnTo>
                  <a:pt x="68503" y="2193404"/>
                </a:lnTo>
                <a:lnTo>
                  <a:pt x="68306" y="2193404"/>
                </a:lnTo>
                <a:lnTo>
                  <a:pt x="64961" y="2184802"/>
                </a:lnTo>
                <a:lnTo>
                  <a:pt x="64764" y="2184802"/>
                </a:lnTo>
                <a:lnTo>
                  <a:pt x="61409" y="2175695"/>
                </a:lnTo>
                <a:lnTo>
                  <a:pt x="61223" y="2175695"/>
                </a:lnTo>
                <a:lnTo>
                  <a:pt x="58355" y="2167093"/>
                </a:lnTo>
                <a:lnTo>
                  <a:pt x="58187" y="2167093"/>
                </a:lnTo>
                <a:lnTo>
                  <a:pt x="57175" y="2163045"/>
                </a:lnTo>
                <a:close/>
              </a:path>
              <a:path w="5363845" h="2466975">
                <a:moveTo>
                  <a:pt x="103883" y="2258169"/>
                </a:moveTo>
                <a:lnTo>
                  <a:pt x="103725" y="2258169"/>
                </a:lnTo>
                <a:lnTo>
                  <a:pt x="104230" y="2258675"/>
                </a:lnTo>
                <a:lnTo>
                  <a:pt x="103883" y="2258169"/>
                </a:lnTo>
                <a:close/>
              </a:path>
              <a:path w="5363845" h="2466975">
                <a:moveTo>
                  <a:pt x="98665" y="2250579"/>
                </a:moveTo>
                <a:lnTo>
                  <a:pt x="98665" y="2251085"/>
                </a:lnTo>
                <a:lnTo>
                  <a:pt x="99013" y="2251085"/>
                </a:lnTo>
                <a:lnTo>
                  <a:pt x="98665" y="2250579"/>
                </a:lnTo>
                <a:close/>
              </a:path>
              <a:path w="5363845" h="2466975">
                <a:moveTo>
                  <a:pt x="80182" y="2218197"/>
                </a:moveTo>
                <a:lnTo>
                  <a:pt x="79944" y="2218197"/>
                </a:lnTo>
                <a:lnTo>
                  <a:pt x="80450" y="2218703"/>
                </a:lnTo>
                <a:lnTo>
                  <a:pt x="80182" y="2218197"/>
                </a:lnTo>
                <a:close/>
              </a:path>
              <a:path w="5363845" h="2466975">
                <a:moveTo>
                  <a:pt x="75896" y="2210101"/>
                </a:moveTo>
                <a:lnTo>
                  <a:pt x="75896" y="2210607"/>
                </a:lnTo>
                <a:lnTo>
                  <a:pt x="76164" y="2210607"/>
                </a:lnTo>
                <a:lnTo>
                  <a:pt x="75896" y="2210101"/>
                </a:lnTo>
                <a:close/>
              </a:path>
              <a:path w="5363845" h="2466975">
                <a:moveTo>
                  <a:pt x="71848" y="2201500"/>
                </a:moveTo>
                <a:lnTo>
                  <a:pt x="71848" y="2202006"/>
                </a:lnTo>
                <a:lnTo>
                  <a:pt x="72073" y="2202006"/>
                </a:lnTo>
                <a:lnTo>
                  <a:pt x="71848" y="2201500"/>
                </a:lnTo>
                <a:close/>
              </a:path>
              <a:path w="5363845" h="2466975">
                <a:moveTo>
                  <a:pt x="68306" y="2192898"/>
                </a:moveTo>
                <a:lnTo>
                  <a:pt x="68306" y="2193404"/>
                </a:lnTo>
                <a:lnTo>
                  <a:pt x="68503" y="2193404"/>
                </a:lnTo>
                <a:lnTo>
                  <a:pt x="68306" y="2192898"/>
                </a:lnTo>
                <a:close/>
              </a:path>
              <a:path w="5363845" h="2466975">
                <a:moveTo>
                  <a:pt x="64764" y="2184296"/>
                </a:moveTo>
                <a:lnTo>
                  <a:pt x="64764" y="2184802"/>
                </a:lnTo>
                <a:lnTo>
                  <a:pt x="64961" y="2184802"/>
                </a:lnTo>
                <a:lnTo>
                  <a:pt x="64764" y="2184296"/>
                </a:lnTo>
                <a:close/>
              </a:path>
              <a:path w="5363845" h="2466975">
                <a:moveTo>
                  <a:pt x="61223" y="2175189"/>
                </a:moveTo>
                <a:lnTo>
                  <a:pt x="61223" y="2175695"/>
                </a:lnTo>
                <a:lnTo>
                  <a:pt x="61409" y="2175695"/>
                </a:lnTo>
                <a:lnTo>
                  <a:pt x="61223" y="2175189"/>
                </a:lnTo>
                <a:close/>
              </a:path>
              <a:path w="5363845" h="2466975">
                <a:moveTo>
                  <a:pt x="58187" y="2166587"/>
                </a:moveTo>
                <a:lnTo>
                  <a:pt x="58187" y="2167093"/>
                </a:lnTo>
                <a:lnTo>
                  <a:pt x="58355" y="2167093"/>
                </a:lnTo>
                <a:lnTo>
                  <a:pt x="58187" y="2166587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2" name="object 1742"/>
          <p:cNvSpPr txBox="1"/>
          <p:nvPr/>
        </p:nvSpPr>
        <p:spPr>
          <a:xfrm>
            <a:off x="461905" y="19634341"/>
            <a:ext cx="5045075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Fig. </a:t>
            </a:r>
            <a:r>
              <a:rPr sz="1450" spc="5" dirty="0">
                <a:latin typeface="Times New Roman"/>
                <a:cs typeface="Times New Roman"/>
              </a:rPr>
              <a:t>5 </a:t>
            </a:r>
            <a:r>
              <a:rPr sz="1450" dirty="0">
                <a:latin typeface="Times New Roman"/>
                <a:cs typeface="Times New Roman"/>
              </a:rPr>
              <a:t>Diode currents </a:t>
            </a:r>
            <a:r>
              <a:rPr sz="1450" spc="5" dirty="0">
                <a:latin typeface="Times New Roman"/>
                <a:cs typeface="Times New Roman"/>
              </a:rPr>
              <a:t>and </a:t>
            </a:r>
            <a:r>
              <a:rPr sz="1450" dirty="0">
                <a:latin typeface="Times New Roman"/>
                <a:cs typeface="Times New Roman"/>
              </a:rPr>
              <a:t>field current </a:t>
            </a:r>
            <a:r>
              <a:rPr sz="1450" spc="5" dirty="0">
                <a:latin typeface="Times New Roman"/>
                <a:cs typeface="Times New Roman"/>
              </a:rPr>
              <a:t>of MG </a:t>
            </a:r>
            <a:r>
              <a:rPr sz="1450" dirty="0">
                <a:latin typeface="Times New Roman"/>
                <a:cs typeface="Times New Roman"/>
              </a:rPr>
              <a:t>with </a:t>
            </a:r>
            <a:r>
              <a:rPr sz="1450" spc="5" dirty="0">
                <a:latin typeface="Times New Roman"/>
                <a:cs typeface="Times New Roman"/>
              </a:rPr>
              <a:t>redesigned</a:t>
            </a:r>
            <a:r>
              <a:rPr sz="1450" spc="-30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MEs</a:t>
            </a:r>
            <a:endParaRPr sz="1450">
              <a:latin typeface="Times New Roman"/>
              <a:cs typeface="Times New Roman"/>
            </a:endParaRPr>
          </a:p>
        </p:txBody>
      </p:sp>
      <p:grpSp>
        <p:nvGrpSpPr>
          <p:cNvPr id="1743" name="object 1743"/>
          <p:cNvGrpSpPr/>
          <p:nvPr/>
        </p:nvGrpSpPr>
        <p:grpSpPr>
          <a:xfrm>
            <a:off x="611604" y="17636644"/>
            <a:ext cx="2277745" cy="1653539"/>
            <a:chOff x="611604" y="17636644"/>
            <a:chExt cx="2277745" cy="1653539"/>
          </a:xfrm>
        </p:grpSpPr>
        <p:sp>
          <p:nvSpPr>
            <p:cNvPr id="1744" name="object 1744"/>
            <p:cNvSpPr/>
            <p:nvPr/>
          </p:nvSpPr>
          <p:spPr>
            <a:xfrm>
              <a:off x="726580" y="17678963"/>
              <a:ext cx="0" cy="1579245"/>
            </a:xfrm>
            <a:custGeom>
              <a:avLst/>
              <a:gdLst/>
              <a:ahLst/>
              <a:cxnLst/>
              <a:rect l="l" t="t" r="r" b="b"/>
              <a:pathLst>
                <a:path h="1579244">
                  <a:moveTo>
                    <a:pt x="0" y="0"/>
                  </a:moveTo>
                  <a:lnTo>
                    <a:pt x="0" y="1578976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5" name="object 1745"/>
            <p:cNvSpPr/>
            <p:nvPr/>
          </p:nvSpPr>
          <p:spPr>
            <a:xfrm>
              <a:off x="726580" y="17669350"/>
              <a:ext cx="0" cy="3810"/>
            </a:xfrm>
            <a:custGeom>
              <a:avLst/>
              <a:gdLst/>
              <a:ahLst/>
              <a:cxnLst/>
              <a:rect l="l" t="t" r="r" b="b"/>
              <a:pathLst>
                <a:path h="3809">
                  <a:moveTo>
                    <a:pt x="0" y="353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6" name="object 1746"/>
            <p:cNvSpPr/>
            <p:nvPr/>
          </p:nvSpPr>
          <p:spPr>
            <a:xfrm>
              <a:off x="888491" y="19252547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80">
                  <a:moveTo>
                    <a:pt x="0" y="506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7" name="object 1747"/>
            <p:cNvSpPr/>
            <p:nvPr/>
          </p:nvSpPr>
          <p:spPr>
            <a:xfrm>
              <a:off x="888491" y="17679088"/>
              <a:ext cx="0" cy="1567815"/>
            </a:xfrm>
            <a:custGeom>
              <a:avLst/>
              <a:gdLst/>
              <a:ahLst/>
              <a:cxnLst/>
              <a:rect l="l" t="t" r="r" b="b"/>
              <a:pathLst>
                <a:path h="1567815">
                  <a:moveTo>
                    <a:pt x="0" y="0"/>
                  </a:moveTo>
                  <a:lnTo>
                    <a:pt x="0" y="1567384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8" name="object 1748"/>
            <p:cNvSpPr/>
            <p:nvPr/>
          </p:nvSpPr>
          <p:spPr>
            <a:xfrm>
              <a:off x="888491" y="17669474"/>
              <a:ext cx="0" cy="3810"/>
            </a:xfrm>
            <a:custGeom>
              <a:avLst/>
              <a:gdLst/>
              <a:ahLst/>
              <a:cxnLst/>
              <a:rect l="l" t="t" r="r" b="b"/>
              <a:pathLst>
                <a:path h="3809">
                  <a:moveTo>
                    <a:pt x="0" y="353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9" name="object 1749"/>
            <p:cNvSpPr/>
            <p:nvPr/>
          </p:nvSpPr>
          <p:spPr>
            <a:xfrm>
              <a:off x="1472888" y="19252671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80">
                  <a:moveTo>
                    <a:pt x="0" y="506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0" name="object 1750"/>
            <p:cNvSpPr/>
            <p:nvPr/>
          </p:nvSpPr>
          <p:spPr>
            <a:xfrm>
              <a:off x="1472888" y="17679204"/>
              <a:ext cx="0" cy="1567815"/>
            </a:xfrm>
            <a:custGeom>
              <a:avLst/>
              <a:gdLst/>
              <a:ahLst/>
              <a:cxnLst/>
              <a:rect l="l" t="t" r="r" b="b"/>
              <a:pathLst>
                <a:path h="1567815">
                  <a:moveTo>
                    <a:pt x="0" y="0"/>
                  </a:moveTo>
                  <a:lnTo>
                    <a:pt x="0" y="1567393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1" name="object 1751"/>
            <p:cNvSpPr/>
            <p:nvPr/>
          </p:nvSpPr>
          <p:spPr>
            <a:xfrm>
              <a:off x="1472888" y="17669591"/>
              <a:ext cx="0" cy="3810"/>
            </a:xfrm>
            <a:custGeom>
              <a:avLst/>
              <a:gdLst/>
              <a:ahLst/>
              <a:cxnLst/>
              <a:rect l="l" t="t" r="r" b="b"/>
              <a:pathLst>
                <a:path h="3809">
                  <a:moveTo>
                    <a:pt x="0" y="353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2" name="object 1752"/>
            <p:cNvSpPr/>
            <p:nvPr/>
          </p:nvSpPr>
          <p:spPr>
            <a:xfrm>
              <a:off x="2057798" y="19252788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80">
                  <a:moveTo>
                    <a:pt x="0" y="506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3" name="object 1753"/>
            <p:cNvSpPr/>
            <p:nvPr/>
          </p:nvSpPr>
          <p:spPr>
            <a:xfrm>
              <a:off x="2057798" y="17678872"/>
              <a:ext cx="0" cy="1568450"/>
            </a:xfrm>
            <a:custGeom>
              <a:avLst/>
              <a:gdLst/>
              <a:ahLst/>
              <a:cxnLst/>
              <a:rect l="l" t="t" r="r" b="b"/>
              <a:pathLst>
                <a:path h="1568450">
                  <a:moveTo>
                    <a:pt x="0" y="0"/>
                  </a:moveTo>
                  <a:lnTo>
                    <a:pt x="0" y="1567841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4" name="object 1754"/>
            <p:cNvSpPr/>
            <p:nvPr/>
          </p:nvSpPr>
          <p:spPr>
            <a:xfrm>
              <a:off x="2057798" y="17669258"/>
              <a:ext cx="0" cy="3810"/>
            </a:xfrm>
            <a:custGeom>
              <a:avLst/>
              <a:gdLst/>
              <a:ahLst/>
              <a:cxnLst/>
              <a:rect l="l" t="t" r="r" b="b"/>
              <a:pathLst>
                <a:path h="3809">
                  <a:moveTo>
                    <a:pt x="0" y="353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5" name="object 1755"/>
            <p:cNvSpPr/>
            <p:nvPr/>
          </p:nvSpPr>
          <p:spPr>
            <a:xfrm>
              <a:off x="2783874" y="19252455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80">
                  <a:moveTo>
                    <a:pt x="0" y="506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6" name="object 1756"/>
            <p:cNvSpPr/>
            <p:nvPr/>
          </p:nvSpPr>
          <p:spPr>
            <a:xfrm>
              <a:off x="2783874" y="17678996"/>
              <a:ext cx="0" cy="1567815"/>
            </a:xfrm>
            <a:custGeom>
              <a:avLst/>
              <a:gdLst/>
              <a:ahLst/>
              <a:cxnLst/>
              <a:rect l="l" t="t" r="r" b="b"/>
              <a:pathLst>
                <a:path h="1567815">
                  <a:moveTo>
                    <a:pt x="0" y="0"/>
                  </a:moveTo>
                  <a:lnTo>
                    <a:pt x="0" y="1567384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7" name="object 1757"/>
            <p:cNvSpPr/>
            <p:nvPr/>
          </p:nvSpPr>
          <p:spPr>
            <a:xfrm>
              <a:off x="2783874" y="17669383"/>
              <a:ext cx="0" cy="3810"/>
            </a:xfrm>
            <a:custGeom>
              <a:avLst/>
              <a:gdLst/>
              <a:ahLst/>
              <a:cxnLst/>
              <a:rect l="l" t="t" r="r" b="b"/>
              <a:pathLst>
                <a:path h="3809">
                  <a:moveTo>
                    <a:pt x="0" y="353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8" name="object 1758"/>
            <p:cNvSpPr/>
            <p:nvPr/>
          </p:nvSpPr>
          <p:spPr>
            <a:xfrm>
              <a:off x="644615" y="19030460"/>
              <a:ext cx="5715" cy="0"/>
            </a:xfrm>
            <a:custGeom>
              <a:avLst/>
              <a:gdLst/>
              <a:ahLst/>
              <a:cxnLst/>
              <a:rect l="l" t="t" r="r" b="b"/>
              <a:pathLst>
                <a:path w="5715">
                  <a:moveTo>
                    <a:pt x="0" y="0"/>
                  </a:moveTo>
                  <a:lnTo>
                    <a:pt x="5563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9" name="object 1759"/>
            <p:cNvSpPr/>
            <p:nvPr/>
          </p:nvSpPr>
          <p:spPr>
            <a:xfrm>
              <a:off x="656254" y="19030460"/>
              <a:ext cx="711835" cy="0"/>
            </a:xfrm>
            <a:custGeom>
              <a:avLst/>
              <a:gdLst/>
              <a:ahLst/>
              <a:cxnLst/>
              <a:rect l="l" t="t" r="r" b="b"/>
              <a:pathLst>
                <a:path w="711835">
                  <a:moveTo>
                    <a:pt x="0" y="0"/>
                  </a:moveTo>
                  <a:lnTo>
                    <a:pt x="711594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0" name="object 1760"/>
            <p:cNvSpPr/>
            <p:nvPr/>
          </p:nvSpPr>
          <p:spPr>
            <a:xfrm>
              <a:off x="1373720" y="19030759"/>
              <a:ext cx="1508760" cy="0"/>
            </a:xfrm>
            <a:custGeom>
              <a:avLst/>
              <a:gdLst/>
              <a:ahLst/>
              <a:cxnLst/>
              <a:rect l="l" t="t" r="r" b="b"/>
              <a:pathLst>
                <a:path w="1508760">
                  <a:moveTo>
                    <a:pt x="0" y="0"/>
                  </a:moveTo>
                  <a:lnTo>
                    <a:pt x="1508218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1" name="object 1761"/>
            <p:cNvSpPr/>
            <p:nvPr/>
          </p:nvSpPr>
          <p:spPr>
            <a:xfrm>
              <a:off x="645025" y="18728182"/>
              <a:ext cx="2237105" cy="0"/>
            </a:xfrm>
            <a:custGeom>
              <a:avLst/>
              <a:gdLst/>
              <a:ahLst/>
              <a:cxnLst/>
              <a:rect l="l" t="t" r="r" b="b"/>
              <a:pathLst>
                <a:path w="2237105">
                  <a:moveTo>
                    <a:pt x="0" y="0"/>
                  </a:moveTo>
                  <a:lnTo>
                    <a:pt x="2236912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2" name="object 1762"/>
            <p:cNvSpPr/>
            <p:nvPr/>
          </p:nvSpPr>
          <p:spPr>
            <a:xfrm>
              <a:off x="645025" y="18425609"/>
              <a:ext cx="2237105" cy="0"/>
            </a:xfrm>
            <a:custGeom>
              <a:avLst/>
              <a:gdLst/>
              <a:ahLst/>
              <a:cxnLst/>
              <a:rect l="l" t="t" r="r" b="b"/>
              <a:pathLst>
                <a:path w="2237105">
                  <a:moveTo>
                    <a:pt x="0" y="0"/>
                  </a:moveTo>
                  <a:lnTo>
                    <a:pt x="2236912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3" name="object 1763"/>
            <p:cNvSpPr/>
            <p:nvPr/>
          </p:nvSpPr>
          <p:spPr>
            <a:xfrm>
              <a:off x="645025" y="17820459"/>
              <a:ext cx="2237105" cy="302895"/>
            </a:xfrm>
            <a:custGeom>
              <a:avLst/>
              <a:gdLst/>
              <a:ahLst/>
              <a:cxnLst/>
              <a:rect l="l" t="t" r="r" b="b"/>
              <a:pathLst>
                <a:path w="2237105" h="302894">
                  <a:moveTo>
                    <a:pt x="0" y="302577"/>
                  </a:moveTo>
                  <a:lnTo>
                    <a:pt x="2236912" y="302577"/>
                  </a:lnTo>
                </a:path>
                <a:path w="2237105" h="302894">
                  <a:moveTo>
                    <a:pt x="0" y="0"/>
                  </a:moveTo>
                  <a:lnTo>
                    <a:pt x="2236912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4" name="object 1764"/>
            <p:cNvSpPr/>
            <p:nvPr/>
          </p:nvSpPr>
          <p:spPr>
            <a:xfrm>
              <a:off x="808546" y="17669167"/>
              <a:ext cx="0" cy="1588770"/>
            </a:xfrm>
            <a:custGeom>
              <a:avLst/>
              <a:gdLst/>
              <a:ahLst/>
              <a:cxnLst/>
              <a:rect l="l" t="t" r="r" b="b"/>
              <a:pathLst>
                <a:path h="1588769">
                  <a:moveTo>
                    <a:pt x="0" y="158877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5" name="object 1765"/>
            <p:cNvSpPr/>
            <p:nvPr/>
          </p:nvSpPr>
          <p:spPr>
            <a:xfrm>
              <a:off x="1180946" y="17669167"/>
              <a:ext cx="0" cy="1588770"/>
            </a:xfrm>
            <a:custGeom>
              <a:avLst/>
              <a:gdLst/>
              <a:ahLst/>
              <a:cxnLst/>
              <a:rect l="l" t="t" r="r" b="b"/>
              <a:pathLst>
                <a:path h="1588769">
                  <a:moveTo>
                    <a:pt x="0" y="158877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6" name="object 1766"/>
            <p:cNvSpPr/>
            <p:nvPr/>
          </p:nvSpPr>
          <p:spPr>
            <a:xfrm>
              <a:off x="1765343" y="17669167"/>
              <a:ext cx="0" cy="1588770"/>
            </a:xfrm>
            <a:custGeom>
              <a:avLst/>
              <a:gdLst/>
              <a:ahLst/>
              <a:cxnLst/>
              <a:rect l="l" t="t" r="r" b="b"/>
              <a:pathLst>
                <a:path h="1588769">
                  <a:moveTo>
                    <a:pt x="0" y="158877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7" name="object 1767"/>
            <p:cNvSpPr/>
            <p:nvPr/>
          </p:nvSpPr>
          <p:spPr>
            <a:xfrm>
              <a:off x="2350254" y="17669167"/>
              <a:ext cx="331470" cy="1588770"/>
            </a:xfrm>
            <a:custGeom>
              <a:avLst/>
              <a:gdLst/>
              <a:ahLst/>
              <a:cxnLst/>
              <a:rect l="l" t="t" r="r" b="b"/>
              <a:pathLst>
                <a:path w="331469" h="1588769">
                  <a:moveTo>
                    <a:pt x="0" y="460949"/>
                  </a:moveTo>
                  <a:lnTo>
                    <a:pt x="0" y="1588772"/>
                  </a:lnTo>
                </a:path>
                <a:path w="331469" h="1588769">
                  <a:moveTo>
                    <a:pt x="0" y="0"/>
                  </a:moveTo>
                  <a:lnTo>
                    <a:pt x="0" y="68816"/>
                  </a:lnTo>
                </a:path>
                <a:path w="331469" h="1588769">
                  <a:moveTo>
                    <a:pt x="330908" y="460949"/>
                  </a:moveTo>
                  <a:lnTo>
                    <a:pt x="330908" y="1588772"/>
                  </a:lnTo>
                </a:path>
                <a:path w="331469" h="1588769">
                  <a:moveTo>
                    <a:pt x="330908" y="0"/>
                  </a:moveTo>
                  <a:lnTo>
                    <a:pt x="330908" y="68816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8" name="object 1768"/>
            <p:cNvSpPr/>
            <p:nvPr/>
          </p:nvSpPr>
          <p:spPr>
            <a:xfrm>
              <a:off x="644615" y="19182044"/>
              <a:ext cx="2241550" cy="0"/>
            </a:xfrm>
            <a:custGeom>
              <a:avLst/>
              <a:gdLst/>
              <a:ahLst/>
              <a:cxnLst/>
              <a:rect l="l" t="t" r="r" b="b"/>
              <a:pathLst>
                <a:path w="2241550">
                  <a:moveTo>
                    <a:pt x="0" y="0"/>
                  </a:moveTo>
                  <a:lnTo>
                    <a:pt x="2241466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9" name="object 1769"/>
            <p:cNvSpPr/>
            <p:nvPr/>
          </p:nvSpPr>
          <p:spPr>
            <a:xfrm>
              <a:off x="644615" y="18879467"/>
              <a:ext cx="2241550" cy="0"/>
            </a:xfrm>
            <a:custGeom>
              <a:avLst/>
              <a:gdLst/>
              <a:ahLst/>
              <a:cxnLst/>
              <a:rect l="l" t="t" r="r" b="b"/>
              <a:pathLst>
                <a:path w="2241550">
                  <a:moveTo>
                    <a:pt x="0" y="0"/>
                  </a:moveTo>
                  <a:lnTo>
                    <a:pt x="2241466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0" name="object 1770"/>
            <p:cNvSpPr/>
            <p:nvPr/>
          </p:nvSpPr>
          <p:spPr>
            <a:xfrm>
              <a:off x="644615" y="18576890"/>
              <a:ext cx="2241550" cy="0"/>
            </a:xfrm>
            <a:custGeom>
              <a:avLst/>
              <a:gdLst/>
              <a:ahLst/>
              <a:cxnLst/>
              <a:rect l="l" t="t" r="r" b="b"/>
              <a:pathLst>
                <a:path w="2241550">
                  <a:moveTo>
                    <a:pt x="0" y="0"/>
                  </a:moveTo>
                  <a:lnTo>
                    <a:pt x="2241466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1" name="object 1771"/>
            <p:cNvSpPr/>
            <p:nvPr/>
          </p:nvSpPr>
          <p:spPr>
            <a:xfrm>
              <a:off x="644615" y="18274313"/>
              <a:ext cx="2241550" cy="0"/>
            </a:xfrm>
            <a:custGeom>
              <a:avLst/>
              <a:gdLst/>
              <a:ahLst/>
              <a:cxnLst/>
              <a:rect l="l" t="t" r="r" b="b"/>
              <a:pathLst>
                <a:path w="2241550">
                  <a:moveTo>
                    <a:pt x="0" y="0"/>
                  </a:moveTo>
                  <a:lnTo>
                    <a:pt x="2241466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2" name="object 1772"/>
            <p:cNvSpPr/>
            <p:nvPr/>
          </p:nvSpPr>
          <p:spPr>
            <a:xfrm>
              <a:off x="644615" y="17971736"/>
              <a:ext cx="2241550" cy="0"/>
            </a:xfrm>
            <a:custGeom>
              <a:avLst/>
              <a:gdLst/>
              <a:ahLst/>
              <a:cxnLst/>
              <a:rect l="l" t="t" r="r" b="b"/>
              <a:pathLst>
                <a:path w="2241550">
                  <a:moveTo>
                    <a:pt x="0" y="0"/>
                  </a:moveTo>
                  <a:lnTo>
                    <a:pt x="1306929" y="0"/>
                  </a:lnTo>
                </a:path>
                <a:path w="2241550">
                  <a:moveTo>
                    <a:pt x="2210603" y="0"/>
                  </a:moveTo>
                  <a:lnTo>
                    <a:pt x="2241466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3" name="object 1773"/>
            <p:cNvSpPr/>
            <p:nvPr/>
          </p:nvSpPr>
          <p:spPr>
            <a:xfrm>
              <a:off x="644615" y="19257939"/>
              <a:ext cx="205104" cy="0"/>
            </a:xfrm>
            <a:custGeom>
              <a:avLst/>
              <a:gdLst/>
              <a:ahLst/>
              <a:cxnLst/>
              <a:rect l="l" t="t" r="r" b="b"/>
              <a:pathLst>
                <a:path w="205105">
                  <a:moveTo>
                    <a:pt x="0" y="0"/>
                  </a:moveTo>
                  <a:lnTo>
                    <a:pt x="204918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4" name="object 1774"/>
            <p:cNvSpPr/>
            <p:nvPr/>
          </p:nvSpPr>
          <p:spPr>
            <a:xfrm>
              <a:off x="888491" y="19257939"/>
              <a:ext cx="1754505" cy="0"/>
            </a:xfrm>
            <a:custGeom>
              <a:avLst/>
              <a:gdLst/>
              <a:ahLst/>
              <a:cxnLst/>
              <a:rect l="l" t="t" r="r" b="b"/>
              <a:pathLst>
                <a:path w="1754505">
                  <a:moveTo>
                    <a:pt x="0" y="0"/>
                  </a:moveTo>
                  <a:lnTo>
                    <a:pt x="1754217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5" name="object 1775"/>
            <p:cNvSpPr/>
            <p:nvPr/>
          </p:nvSpPr>
          <p:spPr>
            <a:xfrm>
              <a:off x="2681162" y="19257939"/>
              <a:ext cx="205104" cy="0"/>
            </a:xfrm>
            <a:custGeom>
              <a:avLst/>
              <a:gdLst/>
              <a:ahLst/>
              <a:cxnLst/>
              <a:rect l="l" t="t" r="r" b="b"/>
              <a:pathLst>
                <a:path w="205105">
                  <a:moveTo>
                    <a:pt x="0" y="0"/>
                  </a:moveTo>
                  <a:lnTo>
                    <a:pt x="204918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6" name="object 1776"/>
            <p:cNvSpPr/>
            <p:nvPr/>
          </p:nvSpPr>
          <p:spPr>
            <a:xfrm>
              <a:off x="830301" y="19228592"/>
              <a:ext cx="38735" cy="58419"/>
            </a:xfrm>
            <a:custGeom>
              <a:avLst/>
              <a:gdLst/>
              <a:ahLst/>
              <a:cxnLst/>
              <a:rect l="l" t="t" r="r" b="b"/>
              <a:pathLst>
                <a:path w="38734" h="58419">
                  <a:moveTo>
                    <a:pt x="19231" y="29347"/>
                  </a:moveTo>
                  <a:lnTo>
                    <a:pt x="0" y="58188"/>
                  </a:lnTo>
                </a:path>
                <a:path w="38734" h="58419">
                  <a:moveTo>
                    <a:pt x="19231" y="29347"/>
                  </a:moveTo>
                  <a:lnTo>
                    <a:pt x="38462" y="0"/>
                  </a:lnTo>
                </a:path>
              </a:pathLst>
            </a:custGeom>
            <a:ln w="59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7" name="object 1777"/>
            <p:cNvSpPr/>
            <p:nvPr/>
          </p:nvSpPr>
          <p:spPr>
            <a:xfrm>
              <a:off x="869260" y="19228592"/>
              <a:ext cx="38735" cy="58419"/>
            </a:xfrm>
            <a:custGeom>
              <a:avLst/>
              <a:gdLst/>
              <a:ahLst/>
              <a:cxnLst/>
              <a:rect l="l" t="t" r="r" b="b"/>
              <a:pathLst>
                <a:path w="38734" h="58419">
                  <a:moveTo>
                    <a:pt x="19231" y="29347"/>
                  </a:moveTo>
                  <a:lnTo>
                    <a:pt x="0" y="58188"/>
                  </a:lnTo>
                </a:path>
                <a:path w="38734" h="58419">
                  <a:moveTo>
                    <a:pt x="19231" y="29347"/>
                  </a:moveTo>
                  <a:lnTo>
                    <a:pt x="38462" y="0"/>
                  </a:lnTo>
                </a:path>
              </a:pathLst>
            </a:custGeom>
            <a:ln w="59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8" name="object 1778"/>
            <p:cNvSpPr/>
            <p:nvPr/>
          </p:nvSpPr>
          <p:spPr>
            <a:xfrm>
              <a:off x="2623478" y="19228592"/>
              <a:ext cx="38735" cy="58419"/>
            </a:xfrm>
            <a:custGeom>
              <a:avLst/>
              <a:gdLst/>
              <a:ahLst/>
              <a:cxnLst/>
              <a:rect l="l" t="t" r="r" b="b"/>
              <a:pathLst>
                <a:path w="38735" h="58419">
                  <a:moveTo>
                    <a:pt x="19231" y="29347"/>
                  </a:moveTo>
                  <a:lnTo>
                    <a:pt x="0" y="58188"/>
                  </a:lnTo>
                </a:path>
                <a:path w="38735" h="58419">
                  <a:moveTo>
                    <a:pt x="19231" y="29347"/>
                  </a:moveTo>
                  <a:lnTo>
                    <a:pt x="38462" y="0"/>
                  </a:lnTo>
                </a:path>
              </a:pathLst>
            </a:custGeom>
            <a:ln w="59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9" name="object 1779"/>
            <p:cNvSpPr/>
            <p:nvPr/>
          </p:nvSpPr>
          <p:spPr>
            <a:xfrm>
              <a:off x="2661931" y="19228592"/>
              <a:ext cx="38735" cy="58419"/>
            </a:xfrm>
            <a:custGeom>
              <a:avLst/>
              <a:gdLst/>
              <a:ahLst/>
              <a:cxnLst/>
              <a:rect l="l" t="t" r="r" b="b"/>
              <a:pathLst>
                <a:path w="38735" h="58419">
                  <a:moveTo>
                    <a:pt x="19231" y="29347"/>
                  </a:moveTo>
                  <a:lnTo>
                    <a:pt x="0" y="58188"/>
                  </a:lnTo>
                </a:path>
                <a:path w="38735" h="58419">
                  <a:moveTo>
                    <a:pt x="19231" y="29347"/>
                  </a:moveTo>
                  <a:lnTo>
                    <a:pt x="38462" y="0"/>
                  </a:lnTo>
                </a:path>
              </a:pathLst>
            </a:custGeom>
            <a:ln w="59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0" name="object 1780"/>
            <p:cNvSpPr/>
            <p:nvPr/>
          </p:nvSpPr>
          <p:spPr>
            <a:xfrm>
              <a:off x="726580" y="1925793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1" name="object 1781"/>
            <p:cNvSpPr/>
            <p:nvPr/>
          </p:nvSpPr>
          <p:spPr>
            <a:xfrm>
              <a:off x="888491" y="1925793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2" name="object 1782"/>
            <p:cNvSpPr/>
            <p:nvPr/>
          </p:nvSpPr>
          <p:spPr>
            <a:xfrm>
              <a:off x="1472888" y="1925793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3" name="object 1783"/>
            <p:cNvSpPr/>
            <p:nvPr/>
          </p:nvSpPr>
          <p:spPr>
            <a:xfrm>
              <a:off x="2057798" y="1925793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4" name="object 1784"/>
            <p:cNvSpPr/>
            <p:nvPr/>
          </p:nvSpPr>
          <p:spPr>
            <a:xfrm>
              <a:off x="2783874" y="1925793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5" name="object 1785"/>
            <p:cNvSpPr/>
            <p:nvPr/>
          </p:nvSpPr>
          <p:spPr>
            <a:xfrm>
              <a:off x="644615" y="19257939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6" name="object 1786"/>
            <p:cNvSpPr/>
            <p:nvPr/>
          </p:nvSpPr>
          <p:spPr>
            <a:xfrm>
              <a:off x="808554" y="19257939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7" name="object 1787"/>
            <p:cNvSpPr/>
            <p:nvPr/>
          </p:nvSpPr>
          <p:spPr>
            <a:xfrm>
              <a:off x="1180955" y="19257939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8" name="object 1788"/>
            <p:cNvSpPr/>
            <p:nvPr/>
          </p:nvSpPr>
          <p:spPr>
            <a:xfrm>
              <a:off x="1765352" y="19257939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9" name="object 1789"/>
            <p:cNvSpPr/>
            <p:nvPr/>
          </p:nvSpPr>
          <p:spPr>
            <a:xfrm>
              <a:off x="2350262" y="19257939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0" name="object 1790"/>
            <p:cNvSpPr/>
            <p:nvPr/>
          </p:nvSpPr>
          <p:spPr>
            <a:xfrm>
              <a:off x="2681171" y="19257939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1" name="object 1791"/>
            <p:cNvSpPr/>
            <p:nvPr/>
          </p:nvSpPr>
          <p:spPr>
            <a:xfrm>
              <a:off x="2886089" y="19257939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2" name="object 1792"/>
            <p:cNvSpPr/>
            <p:nvPr/>
          </p:nvSpPr>
          <p:spPr>
            <a:xfrm>
              <a:off x="644623" y="17669167"/>
              <a:ext cx="205104" cy="0"/>
            </a:xfrm>
            <a:custGeom>
              <a:avLst/>
              <a:gdLst/>
              <a:ahLst/>
              <a:cxnLst/>
              <a:rect l="l" t="t" r="r" b="b"/>
              <a:pathLst>
                <a:path w="205105">
                  <a:moveTo>
                    <a:pt x="0" y="0"/>
                  </a:moveTo>
                  <a:lnTo>
                    <a:pt x="204918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3" name="object 1793"/>
            <p:cNvSpPr/>
            <p:nvPr/>
          </p:nvSpPr>
          <p:spPr>
            <a:xfrm>
              <a:off x="888500" y="17669167"/>
              <a:ext cx="1754505" cy="0"/>
            </a:xfrm>
            <a:custGeom>
              <a:avLst/>
              <a:gdLst/>
              <a:ahLst/>
              <a:cxnLst/>
              <a:rect l="l" t="t" r="r" b="b"/>
              <a:pathLst>
                <a:path w="1754505">
                  <a:moveTo>
                    <a:pt x="0" y="0"/>
                  </a:moveTo>
                  <a:lnTo>
                    <a:pt x="1754217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4" name="object 1794"/>
            <p:cNvSpPr/>
            <p:nvPr/>
          </p:nvSpPr>
          <p:spPr>
            <a:xfrm>
              <a:off x="2681171" y="17669167"/>
              <a:ext cx="205104" cy="0"/>
            </a:xfrm>
            <a:custGeom>
              <a:avLst/>
              <a:gdLst/>
              <a:ahLst/>
              <a:cxnLst/>
              <a:rect l="l" t="t" r="r" b="b"/>
              <a:pathLst>
                <a:path w="205105">
                  <a:moveTo>
                    <a:pt x="0" y="0"/>
                  </a:moveTo>
                  <a:lnTo>
                    <a:pt x="204918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5" name="object 1795"/>
            <p:cNvSpPr/>
            <p:nvPr/>
          </p:nvSpPr>
          <p:spPr>
            <a:xfrm>
              <a:off x="830310" y="17639819"/>
              <a:ext cx="38735" cy="58419"/>
            </a:xfrm>
            <a:custGeom>
              <a:avLst/>
              <a:gdLst/>
              <a:ahLst/>
              <a:cxnLst/>
              <a:rect l="l" t="t" r="r" b="b"/>
              <a:pathLst>
                <a:path w="38734" h="58419">
                  <a:moveTo>
                    <a:pt x="19231" y="29347"/>
                  </a:moveTo>
                  <a:lnTo>
                    <a:pt x="38462" y="0"/>
                  </a:lnTo>
                </a:path>
                <a:path w="38734" h="58419">
                  <a:moveTo>
                    <a:pt x="19231" y="29347"/>
                  </a:moveTo>
                  <a:lnTo>
                    <a:pt x="0" y="58188"/>
                  </a:lnTo>
                </a:path>
              </a:pathLst>
            </a:custGeom>
            <a:ln w="59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6" name="object 1796"/>
            <p:cNvSpPr/>
            <p:nvPr/>
          </p:nvSpPr>
          <p:spPr>
            <a:xfrm>
              <a:off x="869269" y="17639819"/>
              <a:ext cx="38735" cy="58419"/>
            </a:xfrm>
            <a:custGeom>
              <a:avLst/>
              <a:gdLst/>
              <a:ahLst/>
              <a:cxnLst/>
              <a:rect l="l" t="t" r="r" b="b"/>
              <a:pathLst>
                <a:path w="38734" h="58419">
                  <a:moveTo>
                    <a:pt x="19231" y="29347"/>
                  </a:moveTo>
                  <a:lnTo>
                    <a:pt x="38462" y="0"/>
                  </a:lnTo>
                </a:path>
                <a:path w="38734" h="58419">
                  <a:moveTo>
                    <a:pt x="19231" y="29347"/>
                  </a:moveTo>
                  <a:lnTo>
                    <a:pt x="0" y="58188"/>
                  </a:lnTo>
                </a:path>
              </a:pathLst>
            </a:custGeom>
            <a:ln w="59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7" name="object 1797"/>
            <p:cNvSpPr/>
            <p:nvPr/>
          </p:nvSpPr>
          <p:spPr>
            <a:xfrm>
              <a:off x="2623486" y="17639819"/>
              <a:ext cx="38735" cy="58419"/>
            </a:xfrm>
            <a:custGeom>
              <a:avLst/>
              <a:gdLst/>
              <a:ahLst/>
              <a:cxnLst/>
              <a:rect l="l" t="t" r="r" b="b"/>
              <a:pathLst>
                <a:path w="38735" h="58419">
                  <a:moveTo>
                    <a:pt x="19231" y="29347"/>
                  </a:moveTo>
                  <a:lnTo>
                    <a:pt x="38462" y="0"/>
                  </a:lnTo>
                </a:path>
                <a:path w="38735" h="58419">
                  <a:moveTo>
                    <a:pt x="19231" y="29347"/>
                  </a:moveTo>
                  <a:lnTo>
                    <a:pt x="0" y="58188"/>
                  </a:lnTo>
                </a:path>
              </a:pathLst>
            </a:custGeom>
            <a:ln w="59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8" name="object 1798"/>
            <p:cNvSpPr/>
            <p:nvPr/>
          </p:nvSpPr>
          <p:spPr>
            <a:xfrm>
              <a:off x="2661940" y="17639819"/>
              <a:ext cx="38735" cy="58419"/>
            </a:xfrm>
            <a:custGeom>
              <a:avLst/>
              <a:gdLst/>
              <a:ahLst/>
              <a:cxnLst/>
              <a:rect l="l" t="t" r="r" b="b"/>
              <a:pathLst>
                <a:path w="38735" h="58419">
                  <a:moveTo>
                    <a:pt x="19231" y="29347"/>
                  </a:moveTo>
                  <a:lnTo>
                    <a:pt x="38462" y="0"/>
                  </a:lnTo>
                </a:path>
                <a:path w="38735" h="58419">
                  <a:moveTo>
                    <a:pt x="19231" y="29347"/>
                  </a:moveTo>
                  <a:lnTo>
                    <a:pt x="0" y="58188"/>
                  </a:lnTo>
                </a:path>
              </a:pathLst>
            </a:custGeom>
            <a:ln w="59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9" name="object 1799"/>
            <p:cNvSpPr/>
            <p:nvPr/>
          </p:nvSpPr>
          <p:spPr>
            <a:xfrm>
              <a:off x="726589" y="17669167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0" name="object 1800"/>
            <p:cNvSpPr/>
            <p:nvPr/>
          </p:nvSpPr>
          <p:spPr>
            <a:xfrm>
              <a:off x="888500" y="17669167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1" name="object 1801"/>
            <p:cNvSpPr/>
            <p:nvPr/>
          </p:nvSpPr>
          <p:spPr>
            <a:xfrm>
              <a:off x="1472897" y="17669167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2" name="object 1802"/>
            <p:cNvSpPr/>
            <p:nvPr/>
          </p:nvSpPr>
          <p:spPr>
            <a:xfrm>
              <a:off x="2057807" y="17669167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3" name="object 1803"/>
            <p:cNvSpPr/>
            <p:nvPr/>
          </p:nvSpPr>
          <p:spPr>
            <a:xfrm>
              <a:off x="2783883" y="17669167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4673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4" name="object 1804"/>
            <p:cNvSpPr/>
            <p:nvPr/>
          </p:nvSpPr>
          <p:spPr>
            <a:xfrm>
              <a:off x="644623" y="17669167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5" name="object 1805"/>
            <p:cNvSpPr/>
            <p:nvPr/>
          </p:nvSpPr>
          <p:spPr>
            <a:xfrm>
              <a:off x="808563" y="17669167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6" name="object 1806"/>
            <p:cNvSpPr/>
            <p:nvPr/>
          </p:nvSpPr>
          <p:spPr>
            <a:xfrm>
              <a:off x="1180964" y="17669167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7" name="object 1807"/>
            <p:cNvSpPr/>
            <p:nvPr/>
          </p:nvSpPr>
          <p:spPr>
            <a:xfrm>
              <a:off x="1765360" y="17669167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8" name="object 1808"/>
            <p:cNvSpPr/>
            <p:nvPr/>
          </p:nvSpPr>
          <p:spPr>
            <a:xfrm>
              <a:off x="2350271" y="17669167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9" name="object 1809"/>
            <p:cNvSpPr/>
            <p:nvPr/>
          </p:nvSpPr>
          <p:spPr>
            <a:xfrm>
              <a:off x="2681180" y="17669167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0" name="object 1810"/>
            <p:cNvSpPr/>
            <p:nvPr/>
          </p:nvSpPr>
          <p:spPr>
            <a:xfrm>
              <a:off x="2886098" y="17669167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0"/>
                  </a:moveTo>
                  <a:lnTo>
                    <a:pt x="0" y="2884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1" name="object 1811"/>
            <p:cNvSpPr/>
            <p:nvPr/>
          </p:nvSpPr>
          <p:spPr>
            <a:xfrm>
              <a:off x="644632" y="17669167"/>
              <a:ext cx="0" cy="1588770"/>
            </a:xfrm>
            <a:custGeom>
              <a:avLst/>
              <a:gdLst/>
              <a:ahLst/>
              <a:cxnLst/>
              <a:rect l="l" t="t" r="r" b="b"/>
              <a:pathLst>
                <a:path h="1588769">
                  <a:moveTo>
                    <a:pt x="0" y="1588772"/>
                  </a:moveTo>
                  <a:lnTo>
                    <a:pt x="0" y="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2" name="object 1812"/>
            <p:cNvSpPr/>
            <p:nvPr/>
          </p:nvSpPr>
          <p:spPr>
            <a:xfrm>
              <a:off x="629449" y="19030759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3" name="object 1813"/>
            <p:cNvSpPr/>
            <p:nvPr/>
          </p:nvSpPr>
          <p:spPr>
            <a:xfrm>
              <a:off x="629449" y="18728182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4" name="object 1814"/>
            <p:cNvSpPr/>
            <p:nvPr/>
          </p:nvSpPr>
          <p:spPr>
            <a:xfrm>
              <a:off x="629449" y="18425605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5" name="object 1815"/>
            <p:cNvSpPr/>
            <p:nvPr/>
          </p:nvSpPr>
          <p:spPr>
            <a:xfrm>
              <a:off x="629449" y="18123028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6" name="object 1816"/>
            <p:cNvSpPr/>
            <p:nvPr/>
          </p:nvSpPr>
          <p:spPr>
            <a:xfrm>
              <a:off x="629449" y="17820451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7" name="object 1817"/>
            <p:cNvSpPr/>
            <p:nvPr/>
          </p:nvSpPr>
          <p:spPr>
            <a:xfrm>
              <a:off x="614779" y="19182035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8" name="object 1818"/>
            <p:cNvSpPr/>
            <p:nvPr/>
          </p:nvSpPr>
          <p:spPr>
            <a:xfrm>
              <a:off x="614779" y="18879458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9" name="object 1819"/>
            <p:cNvSpPr/>
            <p:nvPr/>
          </p:nvSpPr>
          <p:spPr>
            <a:xfrm>
              <a:off x="614779" y="18576881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0" name="object 1820"/>
            <p:cNvSpPr/>
            <p:nvPr/>
          </p:nvSpPr>
          <p:spPr>
            <a:xfrm>
              <a:off x="614779" y="18274304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1" name="object 1821"/>
            <p:cNvSpPr/>
            <p:nvPr/>
          </p:nvSpPr>
          <p:spPr>
            <a:xfrm>
              <a:off x="614779" y="17971727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2" name="object 1822"/>
            <p:cNvSpPr/>
            <p:nvPr/>
          </p:nvSpPr>
          <p:spPr>
            <a:xfrm>
              <a:off x="614779" y="17669150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3" name="object 1823"/>
            <p:cNvSpPr/>
            <p:nvPr/>
          </p:nvSpPr>
          <p:spPr>
            <a:xfrm>
              <a:off x="2886098" y="17669150"/>
              <a:ext cx="0" cy="1588770"/>
            </a:xfrm>
            <a:custGeom>
              <a:avLst/>
              <a:gdLst/>
              <a:ahLst/>
              <a:cxnLst/>
              <a:rect l="l" t="t" r="r" b="b"/>
              <a:pathLst>
                <a:path h="1588769">
                  <a:moveTo>
                    <a:pt x="0" y="1588772"/>
                  </a:moveTo>
                  <a:lnTo>
                    <a:pt x="0" y="0"/>
                  </a:lnTo>
                </a:path>
              </a:pathLst>
            </a:custGeom>
            <a:ln w="59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4" name="object 1824"/>
            <p:cNvSpPr/>
            <p:nvPr/>
          </p:nvSpPr>
          <p:spPr>
            <a:xfrm>
              <a:off x="2870915" y="19030743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5" name="object 1825"/>
            <p:cNvSpPr/>
            <p:nvPr/>
          </p:nvSpPr>
          <p:spPr>
            <a:xfrm>
              <a:off x="2870915" y="18728166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6" name="object 1826"/>
            <p:cNvSpPr/>
            <p:nvPr/>
          </p:nvSpPr>
          <p:spPr>
            <a:xfrm>
              <a:off x="2870915" y="18425589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7" name="object 1827"/>
            <p:cNvSpPr/>
            <p:nvPr/>
          </p:nvSpPr>
          <p:spPr>
            <a:xfrm>
              <a:off x="2870915" y="18123012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8" name="object 1828"/>
            <p:cNvSpPr/>
            <p:nvPr/>
          </p:nvSpPr>
          <p:spPr>
            <a:xfrm>
              <a:off x="2870915" y="17820435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82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9" name="object 1829"/>
            <p:cNvSpPr/>
            <p:nvPr/>
          </p:nvSpPr>
          <p:spPr>
            <a:xfrm>
              <a:off x="2855740" y="19182019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7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0" name="object 1830"/>
            <p:cNvSpPr/>
            <p:nvPr/>
          </p:nvSpPr>
          <p:spPr>
            <a:xfrm>
              <a:off x="2855740" y="18879442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7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1" name="object 1831"/>
            <p:cNvSpPr/>
            <p:nvPr/>
          </p:nvSpPr>
          <p:spPr>
            <a:xfrm>
              <a:off x="2855740" y="18576865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7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2" name="object 1832"/>
            <p:cNvSpPr/>
            <p:nvPr/>
          </p:nvSpPr>
          <p:spPr>
            <a:xfrm>
              <a:off x="2855740" y="18274288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7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3" name="object 1833"/>
            <p:cNvSpPr/>
            <p:nvPr/>
          </p:nvSpPr>
          <p:spPr>
            <a:xfrm>
              <a:off x="2855740" y="17971711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7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4" name="object 1834"/>
            <p:cNvSpPr/>
            <p:nvPr/>
          </p:nvSpPr>
          <p:spPr>
            <a:xfrm>
              <a:off x="2855740" y="17669134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7" y="0"/>
                  </a:moveTo>
                  <a:lnTo>
                    <a:pt x="0" y="0"/>
                  </a:lnTo>
                </a:path>
              </a:pathLst>
            </a:custGeom>
            <a:ln w="58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35" name="object 1835"/>
          <p:cNvSpPr txBox="1"/>
          <p:nvPr/>
        </p:nvSpPr>
        <p:spPr>
          <a:xfrm>
            <a:off x="614203" y="19280973"/>
            <a:ext cx="226060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10" dirty="0">
                <a:latin typeface="Arial"/>
                <a:cs typeface="Arial"/>
              </a:rPr>
              <a:t>0</a:t>
            </a:r>
            <a:r>
              <a:rPr sz="500" spc="25" dirty="0">
                <a:latin typeface="Arial"/>
                <a:cs typeface="Arial"/>
              </a:rPr>
              <a:t> </a:t>
            </a:r>
            <a:r>
              <a:rPr sz="500" spc="10" dirty="0">
                <a:latin typeface="Arial"/>
                <a:cs typeface="Arial"/>
              </a:rPr>
              <a:t>4</a:t>
            </a:r>
            <a:endParaRPr sz="500">
              <a:latin typeface="Arial"/>
              <a:cs typeface="Arial"/>
            </a:endParaRPr>
          </a:p>
        </p:txBody>
      </p:sp>
      <p:sp>
        <p:nvSpPr>
          <p:cNvPr id="1836" name="object 1836"/>
          <p:cNvSpPr txBox="1"/>
          <p:nvPr/>
        </p:nvSpPr>
        <p:spPr>
          <a:xfrm>
            <a:off x="2613743" y="19280973"/>
            <a:ext cx="34099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5" dirty="0">
                <a:latin typeface="Arial"/>
                <a:cs typeface="Arial"/>
              </a:rPr>
              <a:t>445</a:t>
            </a:r>
            <a:r>
              <a:rPr sz="500" spc="95" dirty="0">
                <a:latin typeface="Arial"/>
                <a:cs typeface="Arial"/>
              </a:rPr>
              <a:t> </a:t>
            </a:r>
            <a:r>
              <a:rPr sz="500" spc="10" dirty="0">
                <a:latin typeface="Arial"/>
                <a:cs typeface="Arial"/>
              </a:rPr>
              <a:t>450</a:t>
            </a:r>
            <a:endParaRPr sz="500">
              <a:latin typeface="Arial"/>
              <a:cs typeface="Arial"/>
            </a:endParaRPr>
          </a:p>
        </p:txBody>
      </p:sp>
      <p:sp>
        <p:nvSpPr>
          <p:cNvPr id="1837" name="object 1837"/>
          <p:cNvSpPr txBox="1"/>
          <p:nvPr/>
        </p:nvSpPr>
        <p:spPr>
          <a:xfrm>
            <a:off x="544422" y="19124618"/>
            <a:ext cx="62230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10" dirty="0">
                <a:latin typeface="Arial"/>
                <a:cs typeface="Arial"/>
              </a:rPr>
              <a:t>0</a:t>
            </a:r>
            <a:endParaRPr sz="500">
              <a:latin typeface="Arial"/>
              <a:cs typeface="Arial"/>
            </a:endParaRPr>
          </a:p>
        </p:txBody>
      </p:sp>
      <p:sp>
        <p:nvSpPr>
          <p:cNvPr id="1838" name="object 1838"/>
          <p:cNvSpPr txBox="1"/>
          <p:nvPr/>
        </p:nvSpPr>
        <p:spPr>
          <a:xfrm>
            <a:off x="507482" y="18822079"/>
            <a:ext cx="9969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10" dirty="0">
                <a:latin typeface="Arial"/>
                <a:cs typeface="Arial"/>
              </a:rPr>
              <a:t>20</a:t>
            </a:r>
            <a:endParaRPr sz="500">
              <a:latin typeface="Arial"/>
              <a:cs typeface="Arial"/>
            </a:endParaRPr>
          </a:p>
        </p:txBody>
      </p:sp>
      <p:sp>
        <p:nvSpPr>
          <p:cNvPr id="1839" name="object 1839"/>
          <p:cNvSpPr txBox="1"/>
          <p:nvPr/>
        </p:nvSpPr>
        <p:spPr>
          <a:xfrm>
            <a:off x="507482" y="18519537"/>
            <a:ext cx="9969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10" dirty="0">
                <a:latin typeface="Arial"/>
                <a:cs typeface="Arial"/>
              </a:rPr>
              <a:t>40</a:t>
            </a:r>
            <a:endParaRPr sz="500">
              <a:latin typeface="Arial"/>
              <a:cs typeface="Arial"/>
            </a:endParaRPr>
          </a:p>
        </p:txBody>
      </p:sp>
      <p:sp>
        <p:nvSpPr>
          <p:cNvPr id="1840" name="object 1840"/>
          <p:cNvSpPr txBox="1"/>
          <p:nvPr/>
        </p:nvSpPr>
        <p:spPr>
          <a:xfrm>
            <a:off x="507482" y="18216996"/>
            <a:ext cx="9969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10" dirty="0">
                <a:latin typeface="Arial"/>
                <a:cs typeface="Arial"/>
              </a:rPr>
              <a:t>60</a:t>
            </a:r>
            <a:endParaRPr sz="500">
              <a:latin typeface="Arial"/>
              <a:cs typeface="Arial"/>
            </a:endParaRPr>
          </a:p>
        </p:txBody>
      </p:sp>
      <p:sp>
        <p:nvSpPr>
          <p:cNvPr id="1841" name="object 1841"/>
          <p:cNvSpPr txBox="1"/>
          <p:nvPr/>
        </p:nvSpPr>
        <p:spPr>
          <a:xfrm>
            <a:off x="507482" y="17914456"/>
            <a:ext cx="9969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10" dirty="0">
                <a:latin typeface="Arial"/>
                <a:cs typeface="Arial"/>
              </a:rPr>
              <a:t>80</a:t>
            </a:r>
            <a:endParaRPr sz="500">
              <a:latin typeface="Arial"/>
              <a:cs typeface="Arial"/>
            </a:endParaRPr>
          </a:p>
        </p:txBody>
      </p:sp>
      <p:sp>
        <p:nvSpPr>
          <p:cNvPr id="1842" name="object 1842"/>
          <p:cNvSpPr txBox="1"/>
          <p:nvPr/>
        </p:nvSpPr>
        <p:spPr>
          <a:xfrm>
            <a:off x="470543" y="17611915"/>
            <a:ext cx="13652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10" dirty="0">
                <a:latin typeface="Arial"/>
                <a:cs typeface="Arial"/>
              </a:rPr>
              <a:t>100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1843" name="object 1843"/>
          <p:cNvGrpSpPr/>
          <p:nvPr/>
        </p:nvGrpSpPr>
        <p:grpSpPr>
          <a:xfrm>
            <a:off x="639403" y="17769716"/>
            <a:ext cx="2252980" cy="1418590"/>
            <a:chOff x="639403" y="17769716"/>
            <a:chExt cx="2252980" cy="1418590"/>
          </a:xfrm>
        </p:grpSpPr>
        <p:sp>
          <p:nvSpPr>
            <p:cNvPr id="1844" name="object 1844"/>
            <p:cNvSpPr/>
            <p:nvPr/>
          </p:nvSpPr>
          <p:spPr>
            <a:xfrm>
              <a:off x="639485" y="19116700"/>
              <a:ext cx="215681" cy="67755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5" name="object 1845"/>
            <p:cNvSpPr/>
            <p:nvPr/>
          </p:nvSpPr>
          <p:spPr>
            <a:xfrm>
              <a:off x="888493" y="17775431"/>
              <a:ext cx="1754505" cy="1159510"/>
            </a:xfrm>
            <a:custGeom>
              <a:avLst/>
              <a:gdLst/>
              <a:ahLst/>
              <a:cxnLst/>
              <a:rect l="l" t="t" r="r" b="b"/>
              <a:pathLst>
                <a:path w="1754505" h="1159509">
                  <a:moveTo>
                    <a:pt x="0" y="1029478"/>
                  </a:moveTo>
                  <a:lnTo>
                    <a:pt x="9104" y="1029152"/>
                  </a:lnTo>
                  <a:lnTo>
                    <a:pt x="18211" y="1028645"/>
                  </a:lnTo>
                  <a:lnTo>
                    <a:pt x="27317" y="1028645"/>
                  </a:lnTo>
                  <a:lnTo>
                    <a:pt x="38833" y="1027570"/>
                  </a:lnTo>
                  <a:lnTo>
                    <a:pt x="50323" y="1027872"/>
                  </a:lnTo>
                  <a:lnTo>
                    <a:pt x="61822" y="1028561"/>
                  </a:lnTo>
                  <a:lnTo>
                    <a:pt x="73362" y="1028645"/>
                  </a:lnTo>
                  <a:lnTo>
                    <a:pt x="82468" y="1030166"/>
                  </a:lnTo>
                  <a:lnTo>
                    <a:pt x="91070" y="1030166"/>
                  </a:lnTo>
                  <a:lnTo>
                    <a:pt x="102132" y="1029110"/>
                  </a:lnTo>
                  <a:lnTo>
                    <a:pt x="113792" y="1028323"/>
                  </a:lnTo>
                  <a:lnTo>
                    <a:pt x="125476" y="1027827"/>
                  </a:lnTo>
                  <a:lnTo>
                    <a:pt x="136610" y="1027640"/>
                  </a:lnTo>
                  <a:lnTo>
                    <a:pt x="146221" y="1028645"/>
                  </a:lnTo>
                  <a:lnTo>
                    <a:pt x="155328" y="1028645"/>
                  </a:lnTo>
                  <a:lnTo>
                    <a:pt x="173540" y="1030673"/>
                  </a:lnTo>
                  <a:lnTo>
                    <a:pt x="185155" y="1029713"/>
                  </a:lnTo>
                  <a:lnTo>
                    <a:pt x="196548" y="1029081"/>
                  </a:lnTo>
                  <a:lnTo>
                    <a:pt x="207822" y="1028488"/>
                  </a:lnTo>
                  <a:lnTo>
                    <a:pt x="219080" y="1027640"/>
                  </a:lnTo>
                  <a:lnTo>
                    <a:pt x="228692" y="1027640"/>
                  </a:lnTo>
                  <a:lnTo>
                    <a:pt x="237293" y="1028147"/>
                  </a:lnTo>
                  <a:lnTo>
                    <a:pt x="249568" y="1028518"/>
                  </a:lnTo>
                  <a:lnTo>
                    <a:pt x="260753" y="1029606"/>
                  </a:lnTo>
                  <a:lnTo>
                    <a:pt x="271593" y="1030216"/>
                  </a:lnTo>
                  <a:lnTo>
                    <a:pt x="282833" y="1029152"/>
                  </a:lnTo>
                  <a:lnTo>
                    <a:pt x="292445" y="1028645"/>
                  </a:lnTo>
                  <a:lnTo>
                    <a:pt x="301551" y="1028147"/>
                  </a:lnTo>
                  <a:lnTo>
                    <a:pt x="310666" y="1025106"/>
                  </a:lnTo>
                  <a:lnTo>
                    <a:pt x="319772" y="1037760"/>
                  </a:lnTo>
                  <a:lnTo>
                    <a:pt x="328878" y="1065588"/>
                  </a:lnTo>
                  <a:lnTo>
                    <a:pt x="337985" y="1101001"/>
                  </a:lnTo>
                  <a:lnTo>
                    <a:pt x="347091" y="1135916"/>
                  </a:lnTo>
                  <a:lnTo>
                    <a:pt x="356197" y="1158683"/>
                  </a:lnTo>
                  <a:lnTo>
                    <a:pt x="365304" y="1159190"/>
                  </a:lnTo>
                  <a:lnTo>
                    <a:pt x="374419" y="1126302"/>
                  </a:lnTo>
                  <a:lnTo>
                    <a:pt x="383525" y="1051927"/>
                  </a:lnTo>
                  <a:lnTo>
                    <a:pt x="392631" y="941624"/>
                  </a:lnTo>
                  <a:lnTo>
                    <a:pt x="401738" y="808545"/>
                  </a:lnTo>
                  <a:lnTo>
                    <a:pt x="411349" y="667888"/>
                  </a:lnTo>
                  <a:lnTo>
                    <a:pt x="420455" y="531776"/>
                  </a:lnTo>
                  <a:lnTo>
                    <a:pt x="429057" y="402751"/>
                  </a:lnTo>
                  <a:lnTo>
                    <a:pt x="438172" y="286889"/>
                  </a:lnTo>
                  <a:lnTo>
                    <a:pt x="447783" y="193785"/>
                  </a:lnTo>
                  <a:lnTo>
                    <a:pt x="456889" y="116369"/>
                  </a:lnTo>
                  <a:lnTo>
                    <a:pt x="465995" y="58188"/>
                  </a:lnTo>
                  <a:lnTo>
                    <a:pt x="474597" y="20739"/>
                  </a:lnTo>
                  <a:lnTo>
                    <a:pt x="484208" y="0"/>
                  </a:lnTo>
                  <a:lnTo>
                    <a:pt x="493323" y="1013"/>
                  </a:lnTo>
                  <a:lnTo>
                    <a:pt x="511536" y="79942"/>
                  </a:lnTo>
                  <a:lnTo>
                    <a:pt x="520642" y="157865"/>
                  </a:lnTo>
                  <a:lnTo>
                    <a:pt x="529748" y="265127"/>
                  </a:lnTo>
                  <a:lnTo>
                    <a:pt x="538855" y="390105"/>
                  </a:lnTo>
                  <a:lnTo>
                    <a:pt x="547961" y="523683"/>
                  </a:lnTo>
                  <a:lnTo>
                    <a:pt x="557076" y="645121"/>
                  </a:lnTo>
                  <a:lnTo>
                    <a:pt x="566182" y="735183"/>
                  </a:lnTo>
                  <a:lnTo>
                    <a:pt x="575289" y="782238"/>
                  </a:lnTo>
                  <a:lnTo>
                    <a:pt x="584395" y="786791"/>
                  </a:lnTo>
                  <a:lnTo>
                    <a:pt x="594006" y="758457"/>
                  </a:lnTo>
                  <a:lnTo>
                    <a:pt x="603174" y="705718"/>
                  </a:lnTo>
                  <a:lnTo>
                    <a:pt x="610631" y="652545"/>
                  </a:lnTo>
                  <a:lnTo>
                    <a:pt x="617392" y="599164"/>
                  </a:lnTo>
                  <a:lnTo>
                    <a:pt x="624470" y="545801"/>
                  </a:lnTo>
                  <a:lnTo>
                    <a:pt x="632881" y="492682"/>
                  </a:lnTo>
                  <a:lnTo>
                    <a:pt x="643639" y="440032"/>
                  </a:lnTo>
                  <a:lnTo>
                    <a:pt x="657759" y="388078"/>
                  </a:lnTo>
                  <a:lnTo>
                    <a:pt x="666865" y="374417"/>
                  </a:lnTo>
                  <a:lnTo>
                    <a:pt x="675980" y="377965"/>
                  </a:lnTo>
                  <a:lnTo>
                    <a:pt x="694193" y="443740"/>
                  </a:lnTo>
                  <a:lnTo>
                    <a:pt x="703299" y="511543"/>
                  </a:lnTo>
                  <a:lnTo>
                    <a:pt x="712405" y="589965"/>
                  </a:lnTo>
                  <a:lnTo>
                    <a:pt x="721512" y="675981"/>
                  </a:lnTo>
                  <a:lnTo>
                    <a:pt x="730618" y="758964"/>
                  </a:lnTo>
                  <a:lnTo>
                    <a:pt x="739733" y="823725"/>
                  </a:lnTo>
                  <a:lnTo>
                    <a:pt x="749344" y="856613"/>
                  </a:lnTo>
                  <a:lnTo>
                    <a:pt x="757946" y="851054"/>
                  </a:lnTo>
                  <a:lnTo>
                    <a:pt x="767052" y="812093"/>
                  </a:lnTo>
                  <a:lnTo>
                    <a:pt x="776158" y="751369"/>
                  </a:lnTo>
                  <a:lnTo>
                    <a:pt x="785770" y="676488"/>
                  </a:lnTo>
                  <a:lnTo>
                    <a:pt x="794876" y="595532"/>
                  </a:lnTo>
                  <a:lnTo>
                    <a:pt x="803991" y="516096"/>
                  </a:lnTo>
                  <a:lnTo>
                    <a:pt x="812592" y="450313"/>
                  </a:lnTo>
                  <a:lnTo>
                    <a:pt x="822203" y="392639"/>
                  </a:lnTo>
                  <a:lnTo>
                    <a:pt x="831310" y="349124"/>
                  </a:lnTo>
                  <a:lnTo>
                    <a:pt x="849522" y="308135"/>
                  </a:lnTo>
                  <a:lnTo>
                    <a:pt x="858629" y="307122"/>
                  </a:lnTo>
                  <a:lnTo>
                    <a:pt x="867744" y="333437"/>
                  </a:lnTo>
                  <a:lnTo>
                    <a:pt x="876850" y="376445"/>
                  </a:lnTo>
                  <a:lnTo>
                    <a:pt x="885956" y="447280"/>
                  </a:lnTo>
                  <a:lnTo>
                    <a:pt x="895568" y="531277"/>
                  </a:lnTo>
                  <a:lnTo>
                    <a:pt x="904169" y="617792"/>
                  </a:lnTo>
                  <a:lnTo>
                    <a:pt x="913275" y="713928"/>
                  </a:lnTo>
                  <a:lnTo>
                    <a:pt x="922390" y="794884"/>
                  </a:lnTo>
                  <a:lnTo>
                    <a:pt x="932001" y="844473"/>
                  </a:lnTo>
                  <a:lnTo>
                    <a:pt x="941108" y="858133"/>
                  </a:lnTo>
                  <a:lnTo>
                    <a:pt x="949709" y="838399"/>
                  </a:lnTo>
                  <a:lnTo>
                    <a:pt x="958816" y="792865"/>
                  </a:lnTo>
                  <a:lnTo>
                    <a:pt x="968427" y="731644"/>
                  </a:lnTo>
                  <a:lnTo>
                    <a:pt x="977533" y="661307"/>
                  </a:lnTo>
                  <a:lnTo>
                    <a:pt x="986648" y="591485"/>
                  </a:lnTo>
                  <a:lnTo>
                    <a:pt x="995754" y="531776"/>
                  </a:lnTo>
                  <a:lnTo>
                    <a:pt x="1004861" y="480168"/>
                  </a:lnTo>
                  <a:lnTo>
                    <a:pt x="1013967" y="440699"/>
                  </a:lnTo>
                  <a:lnTo>
                    <a:pt x="1032180" y="405286"/>
                  </a:lnTo>
                  <a:lnTo>
                    <a:pt x="1041286" y="404779"/>
                  </a:lnTo>
                  <a:lnTo>
                    <a:pt x="1050401" y="431086"/>
                  </a:lnTo>
                  <a:lnTo>
                    <a:pt x="1059507" y="471061"/>
                  </a:lnTo>
                  <a:lnTo>
                    <a:pt x="1068614" y="536836"/>
                  </a:lnTo>
                  <a:lnTo>
                    <a:pt x="1077720" y="614252"/>
                  </a:lnTo>
                  <a:lnTo>
                    <a:pt x="1087331" y="699255"/>
                  </a:lnTo>
                  <a:lnTo>
                    <a:pt x="1095933" y="777178"/>
                  </a:lnTo>
                  <a:lnTo>
                    <a:pt x="1105039" y="846501"/>
                  </a:lnTo>
                  <a:lnTo>
                    <a:pt x="1114154" y="885454"/>
                  </a:lnTo>
                  <a:lnTo>
                    <a:pt x="1123765" y="888495"/>
                  </a:lnTo>
                  <a:lnTo>
                    <a:pt x="1132871" y="861673"/>
                  </a:lnTo>
                  <a:lnTo>
                    <a:pt x="1141473" y="812093"/>
                  </a:lnTo>
                  <a:lnTo>
                    <a:pt x="1151084" y="750364"/>
                  </a:lnTo>
                  <a:lnTo>
                    <a:pt x="1160190" y="681041"/>
                  </a:lnTo>
                  <a:lnTo>
                    <a:pt x="1169305" y="612732"/>
                  </a:lnTo>
                  <a:lnTo>
                    <a:pt x="1178412" y="555058"/>
                  </a:lnTo>
                  <a:lnTo>
                    <a:pt x="1187518" y="505469"/>
                  </a:lnTo>
                  <a:lnTo>
                    <a:pt x="1196624" y="467521"/>
                  </a:lnTo>
                  <a:lnTo>
                    <a:pt x="1214837" y="435140"/>
                  </a:lnTo>
                  <a:lnTo>
                    <a:pt x="1223943" y="435647"/>
                  </a:lnTo>
                  <a:lnTo>
                    <a:pt x="1242164" y="500409"/>
                  </a:lnTo>
                  <a:lnTo>
                    <a:pt x="1251271" y="565170"/>
                  </a:lnTo>
                  <a:lnTo>
                    <a:pt x="1260377" y="639553"/>
                  </a:lnTo>
                  <a:lnTo>
                    <a:pt x="1269988" y="722537"/>
                  </a:lnTo>
                  <a:lnTo>
                    <a:pt x="1279095" y="797926"/>
                  </a:lnTo>
                  <a:lnTo>
                    <a:pt x="1287696" y="865221"/>
                  </a:lnTo>
                  <a:lnTo>
                    <a:pt x="1296811" y="904681"/>
                  </a:lnTo>
                  <a:lnTo>
                    <a:pt x="1306422" y="909742"/>
                  </a:lnTo>
                  <a:lnTo>
                    <a:pt x="1315529" y="884449"/>
                  </a:lnTo>
                  <a:lnTo>
                    <a:pt x="1325440" y="832038"/>
                  </a:lnTo>
                  <a:lnTo>
                    <a:pt x="1333585" y="779014"/>
                  </a:lnTo>
                  <a:lnTo>
                    <a:pt x="1340861" y="725659"/>
                  </a:lnTo>
                  <a:lnTo>
                    <a:pt x="1348170" y="672255"/>
                  </a:lnTo>
                  <a:lnTo>
                    <a:pt x="1356409" y="619084"/>
                  </a:lnTo>
                  <a:lnTo>
                    <a:pt x="1366480" y="566431"/>
                  </a:lnTo>
                  <a:lnTo>
                    <a:pt x="1379281" y="514576"/>
                  </a:lnTo>
                  <a:lnTo>
                    <a:pt x="1397494" y="481181"/>
                  </a:lnTo>
                  <a:lnTo>
                    <a:pt x="1406600" y="486748"/>
                  </a:lnTo>
                  <a:lnTo>
                    <a:pt x="1425327" y="549491"/>
                  </a:lnTo>
                  <a:lnTo>
                    <a:pt x="1433928" y="610712"/>
                  </a:lnTo>
                  <a:lnTo>
                    <a:pt x="1443034" y="681548"/>
                  </a:lnTo>
                  <a:lnTo>
                    <a:pt x="1452646" y="759471"/>
                  </a:lnTo>
                  <a:lnTo>
                    <a:pt x="1461752" y="830813"/>
                  </a:lnTo>
                  <a:lnTo>
                    <a:pt x="1470858" y="893555"/>
                  </a:lnTo>
                  <a:lnTo>
                    <a:pt x="1479468" y="929476"/>
                  </a:lnTo>
                  <a:lnTo>
                    <a:pt x="1489079" y="932517"/>
                  </a:lnTo>
                  <a:lnTo>
                    <a:pt x="1498186" y="906709"/>
                  </a:lnTo>
                  <a:lnTo>
                    <a:pt x="1507292" y="861673"/>
                  </a:lnTo>
                  <a:lnTo>
                    <a:pt x="1516398" y="803493"/>
                  </a:lnTo>
                  <a:lnTo>
                    <a:pt x="1525505" y="739230"/>
                  </a:lnTo>
                  <a:lnTo>
                    <a:pt x="1534620" y="676488"/>
                  </a:lnTo>
                  <a:lnTo>
                    <a:pt x="1543726" y="624373"/>
                  </a:lnTo>
                  <a:lnTo>
                    <a:pt x="1552832" y="583392"/>
                  </a:lnTo>
                  <a:lnTo>
                    <a:pt x="1571550" y="530263"/>
                  </a:lnTo>
                  <a:lnTo>
                    <a:pt x="1580151" y="521663"/>
                  </a:lnTo>
                  <a:lnTo>
                    <a:pt x="1589258" y="522669"/>
                  </a:lnTo>
                  <a:lnTo>
                    <a:pt x="1607984" y="583392"/>
                  </a:lnTo>
                  <a:lnTo>
                    <a:pt x="1617090" y="642586"/>
                  </a:lnTo>
                  <a:lnTo>
                    <a:pt x="1625691" y="710896"/>
                  </a:lnTo>
                  <a:lnTo>
                    <a:pt x="1634798" y="785778"/>
                  </a:lnTo>
                  <a:lnTo>
                    <a:pt x="1644409" y="854594"/>
                  </a:lnTo>
                  <a:lnTo>
                    <a:pt x="1653515" y="914295"/>
                  </a:lnTo>
                  <a:lnTo>
                    <a:pt x="1662630" y="947689"/>
                  </a:lnTo>
                  <a:lnTo>
                    <a:pt x="1671232" y="950224"/>
                  </a:lnTo>
                  <a:lnTo>
                    <a:pt x="1680843" y="925936"/>
                  </a:lnTo>
                  <a:lnTo>
                    <a:pt x="1690824" y="877826"/>
                  </a:lnTo>
                  <a:lnTo>
                    <a:pt x="1698922" y="829286"/>
                  </a:lnTo>
                  <a:lnTo>
                    <a:pt x="1706091" y="780540"/>
                  </a:lnTo>
                  <a:lnTo>
                    <a:pt x="1713287" y="731810"/>
                  </a:lnTo>
                  <a:lnTo>
                    <a:pt x="1721466" y="683319"/>
                  </a:lnTo>
                  <a:lnTo>
                    <a:pt x="1731583" y="635290"/>
                  </a:lnTo>
                  <a:lnTo>
                    <a:pt x="1744596" y="587945"/>
                  </a:lnTo>
                  <a:lnTo>
                    <a:pt x="1754207" y="566184"/>
                  </a:lnTo>
                </a:path>
              </a:pathLst>
            </a:custGeom>
            <a:ln w="11344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6" name="object 1846"/>
            <p:cNvSpPr/>
            <p:nvPr/>
          </p:nvSpPr>
          <p:spPr>
            <a:xfrm>
              <a:off x="2681671" y="18645713"/>
              <a:ext cx="204470" cy="247015"/>
            </a:xfrm>
            <a:custGeom>
              <a:avLst/>
              <a:gdLst/>
              <a:ahLst/>
              <a:cxnLst/>
              <a:rect l="l" t="t" r="r" b="b"/>
              <a:pathLst>
                <a:path w="204469" h="247015">
                  <a:moveTo>
                    <a:pt x="0" y="2422"/>
                  </a:moveTo>
                  <a:lnTo>
                    <a:pt x="11362" y="61315"/>
                  </a:lnTo>
                  <a:lnTo>
                    <a:pt x="15102" y="118094"/>
                  </a:lnTo>
                  <a:lnTo>
                    <a:pt x="18246" y="175149"/>
                  </a:lnTo>
                  <a:lnTo>
                    <a:pt x="22762" y="231226"/>
                  </a:lnTo>
                  <a:lnTo>
                    <a:pt x="25296" y="246407"/>
                  </a:lnTo>
                  <a:lnTo>
                    <a:pt x="27820" y="243374"/>
                  </a:lnTo>
                  <a:lnTo>
                    <a:pt x="30354" y="224654"/>
                  </a:lnTo>
                  <a:lnTo>
                    <a:pt x="32879" y="194799"/>
                  </a:lnTo>
                  <a:lnTo>
                    <a:pt x="35412" y="159377"/>
                  </a:lnTo>
                  <a:lnTo>
                    <a:pt x="37945" y="121429"/>
                  </a:lnTo>
                  <a:lnTo>
                    <a:pt x="40470" y="83988"/>
                  </a:lnTo>
                  <a:lnTo>
                    <a:pt x="43508" y="54134"/>
                  </a:lnTo>
                  <a:lnTo>
                    <a:pt x="45528" y="30860"/>
                  </a:lnTo>
                  <a:lnTo>
                    <a:pt x="48062" y="12646"/>
                  </a:lnTo>
                  <a:lnTo>
                    <a:pt x="51100" y="3032"/>
                  </a:lnTo>
                  <a:lnTo>
                    <a:pt x="53120" y="0"/>
                  </a:lnTo>
                  <a:lnTo>
                    <a:pt x="56158" y="6065"/>
                  </a:lnTo>
                  <a:lnTo>
                    <a:pt x="62531" y="62122"/>
                  </a:lnTo>
                  <a:lnTo>
                    <a:pt x="66347" y="118484"/>
                  </a:lnTo>
                  <a:lnTo>
                    <a:pt x="69496" y="174926"/>
                  </a:lnTo>
                  <a:lnTo>
                    <a:pt x="73866" y="231226"/>
                  </a:lnTo>
                  <a:lnTo>
                    <a:pt x="76399" y="246407"/>
                  </a:lnTo>
                  <a:lnTo>
                    <a:pt x="78924" y="243374"/>
                  </a:lnTo>
                  <a:lnTo>
                    <a:pt x="81457" y="224654"/>
                  </a:lnTo>
                  <a:lnTo>
                    <a:pt x="83982" y="194799"/>
                  </a:lnTo>
                  <a:lnTo>
                    <a:pt x="86515" y="159377"/>
                  </a:lnTo>
                  <a:lnTo>
                    <a:pt x="89554" y="121429"/>
                  </a:lnTo>
                  <a:lnTo>
                    <a:pt x="91573" y="83988"/>
                  </a:lnTo>
                  <a:lnTo>
                    <a:pt x="94107" y="54134"/>
                  </a:lnTo>
                  <a:lnTo>
                    <a:pt x="97136" y="30860"/>
                  </a:lnTo>
                  <a:lnTo>
                    <a:pt x="99165" y="12646"/>
                  </a:lnTo>
                  <a:lnTo>
                    <a:pt x="102203" y="3032"/>
                  </a:lnTo>
                  <a:lnTo>
                    <a:pt x="104728" y="0"/>
                  </a:lnTo>
                  <a:lnTo>
                    <a:pt x="106756" y="6065"/>
                  </a:lnTo>
                  <a:lnTo>
                    <a:pt x="109786" y="17706"/>
                  </a:lnTo>
                  <a:lnTo>
                    <a:pt x="112319" y="44520"/>
                  </a:lnTo>
                  <a:lnTo>
                    <a:pt x="114348" y="78928"/>
                  </a:lnTo>
                  <a:lnTo>
                    <a:pt x="117377" y="118903"/>
                  </a:lnTo>
                  <a:lnTo>
                    <a:pt x="119911" y="161911"/>
                  </a:lnTo>
                  <a:lnTo>
                    <a:pt x="122436" y="200873"/>
                  </a:lnTo>
                  <a:lnTo>
                    <a:pt x="124969" y="231226"/>
                  </a:lnTo>
                  <a:lnTo>
                    <a:pt x="127502" y="246407"/>
                  </a:lnTo>
                  <a:lnTo>
                    <a:pt x="130027" y="243374"/>
                  </a:lnTo>
                  <a:lnTo>
                    <a:pt x="135360" y="196101"/>
                  </a:lnTo>
                  <a:lnTo>
                    <a:pt x="138673" y="147406"/>
                  </a:lnTo>
                  <a:lnTo>
                    <a:pt x="141598" y="98313"/>
                  </a:lnTo>
                  <a:lnTo>
                    <a:pt x="145764" y="49847"/>
                  </a:lnTo>
                  <a:lnTo>
                    <a:pt x="152801" y="3032"/>
                  </a:lnTo>
                  <a:lnTo>
                    <a:pt x="155831" y="0"/>
                  </a:lnTo>
                  <a:lnTo>
                    <a:pt x="158364" y="6065"/>
                  </a:lnTo>
                  <a:lnTo>
                    <a:pt x="164849" y="61026"/>
                  </a:lnTo>
                  <a:lnTo>
                    <a:pt x="168602" y="118085"/>
                  </a:lnTo>
                  <a:lnTo>
                    <a:pt x="171663" y="175423"/>
                  </a:lnTo>
                  <a:lnTo>
                    <a:pt x="176072" y="231226"/>
                  </a:lnTo>
                  <a:lnTo>
                    <a:pt x="178606" y="246407"/>
                  </a:lnTo>
                  <a:lnTo>
                    <a:pt x="181635" y="243374"/>
                  </a:lnTo>
                  <a:lnTo>
                    <a:pt x="186254" y="197218"/>
                  </a:lnTo>
                  <a:lnTo>
                    <a:pt x="189456" y="150884"/>
                  </a:lnTo>
                  <a:lnTo>
                    <a:pt x="192373" y="104556"/>
                  </a:lnTo>
                  <a:lnTo>
                    <a:pt x="196136" y="58415"/>
                  </a:lnTo>
                  <a:lnTo>
                    <a:pt x="201876" y="12646"/>
                  </a:lnTo>
                  <a:lnTo>
                    <a:pt x="204410" y="3032"/>
                  </a:lnTo>
                </a:path>
              </a:pathLst>
            </a:custGeom>
            <a:ln w="1144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7" name="object 1847"/>
            <p:cNvSpPr/>
            <p:nvPr/>
          </p:nvSpPr>
          <p:spPr>
            <a:xfrm>
              <a:off x="645118" y="19137007"/>
              <a:ext cx="204470" cy="45085"/>
            </a:xfrm>
            <a:custGeom>
              <a:avLst/>
              <a:gdLst/>
              <a:ahLst/>
              <a:cxnLst/>
              <a:rect l="l" t="t" r="r" b="b"/>
              <a:pathLst>
                <a:path w="204469" h="45084">
                  <a:moveTo>
                    <a:pt x="0" y="41813"/>
                  </a:moveTo>
                  <a:lnTo>
                    <a:pt x="2029" y="28840"/>
                  </a:lnTo>
                  <a:lnTo>
                    <a:pt x="5059" y="45035"/>
                  </a:lnTo>
                  <a:lnTo>
                    <a:pt x="10125" y="45035"/>
                  </a:lnTo>
                  <a:lnTo>
                    <a:pt x="78936" y="45035"/>
                  </a:lnTo>
                  <a:lnTo>
                    <a:pt x="81461" y="43008"/>
                  </a:lnTo>
                  <a:lnTo>
                    <a:pt x="83994" y="35928"/>
                  </a:lnTo>
                  <a:lnTo>
                    <a:pt x="86519" y="19734"/>
                  </a:lnTo>
                  <a:lnTo>
                    <a:pt x="89557" y="9115"/>
                  </a:lnTo>
                  <a:lnTo>
                    <a:pt x="92091" y="8608"/>
                  </a:lnTo>
                  <a:lnTo>
                    <a:pt x="94111" y="8101"/>
                  </a:lnTo>
                  <a:lnTo>
                    <a:pt x="99648" y="6082"/>
                  </a:lnTo>
                  <a:lnTo>
                    <a:pt x="106478" y="5417"/>
                  </a:lnTo>
                  <a:lnTo>
                    <a:pt x="112332" y="4054"/>
                  </a:lnTo>
                  <a:lnTo>
                    <a:pt x="114857" y="3547"/>
                  </a:lnTo>
                  <a:lnTo>
                    <a:pt x="117390" y="3547"/>
                  </a:lnTo>
                  <a:lnTo>
                    <a:pt x="119915" y="2534"/>
                  </a:lnTo>
                  <a:lnTo>
                    <a:pt x="127506" y="1013"/>
                  </a:lnTo>
                  <a:lnTo>
                    <a:pt x="130544" y="0"/>
                  </a:lnTo>
                  <a:lnTo>
                    <a:pt x="132564" y="1013"/>
                  </a:lnTo>
                  <a:lnTo>
                    <a:pt x="135098" y="6580"/>
                  </a:lnTo>
                  <a:lnTo>
                    <a:pt x="138136" y="20241"/>
                  </a:lnTo>
                  <a:lnTo>
                    <a:pt x="140156" y="44528"/>
                  </a:lnTo>
                  <a:lnTo>
                    <a:pt x="143194" y="45035"/>
                  </a:lnTo>
                  <a:lnTo>
                    <a:pt x="158498" y="45035"/>
                  </a:lnTo>
                  <a:lnTo>
                    <a:pt x="173804" y="45035"/>
                  </a:lnTo>
                  <a:lnTo>
                    <a:pt x="189110" y="45035"/>
                  </a:lnTo>
                  <a:lnTo>
                    <a:pt x="204414" y="45035"/>
                  </a:lnTo>
                </a:path>
              </a:pathLst>
            </a:custGeom>
            <a:ln w="1125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8" name="object 1848"/>
            <p:cNvSpPr/>
            <p:nvPr/>
          </p:nvSpPr>
          <p:spPr>
            <a:xfrm>
              <a:off x="888493" y="18677080"/>
              <a:ext cx="1754505" cy="505459"/>
            </a:xfrm>
            <a:custGeom>
              <a:avLst/>
              <a:gdLst/>
              <a:ahLst/>
              <a:cxnLst/>
              <a:rect l="l" t="t" r="r" b="b"/>
              <a:pathLst>
                <a:path w="1754505" h="505459">
                  <a:moveTo>
                    <a:pt x="0" y="504970"/>
                  </a:moveTo>
                  <a:lnTo>
                    <a:pt x="0" y="504970"/>
                  </a:lnTo>
                  <a:lnTo>
                    <a:pt x="73362" y="504970"/>
                  </a:lnTo>
                  <a:lnTo>
                    <a:pt x="82468" y="503450"/>
                  </a:lnTo>
                  <a:lnTo>
                    <a:pt x="105173" y="433508"/>
                  </a:lnTo>
                  <a:lnTo>
                    <a:pt x="118050" y="383407"/>
                  </a:lnTo>
                  <a:lnTo>
                    <a:pt x="130056" y="333038"/>
                  </a:lnTo>
                  <a:lnTo>
                    <a:pt x="141551" y="282533"/>
                  </a:lnTo>
                  <a:lnTo>
                    <a:pt x="152891" y="232024"/>
                  </a:lnTo>
                  <a:lnTo>
                    <a:pt x="164434" y="181645"/>
                  </a:lnTo>
                  <a:lnTo>
                    <a:pt x="173540" y="142692"/>
                  </a:lnTo>
                  <a:lnTo>
                    <a:pt x="208276" y="126647"/>
                  </a:lnTo>
                  <a:lnTo>
                    <a:pt x="223429" y="126344"/>
                  </a:lnTo>
                  <a:lnTo>
                    <a:pt x="238687" y="126371"/>
                  </a:lnTo>
                  <a:lnTo>
                    <a:pt x="274232" y="150278"/>
                  </a:lnTo>
                  <a:lnTo>
                    <a:pt x="288799" y="201291"/>
                  </a:lnTo>
                  <a:lnTo>
                    <a:pt x="301569" y="250877"/>
                  </a:lnTo>
                  <a:lnTo>
                    <a:pt x="312707" y="299931"/>
                  </a:lnTo>
                  <a:lnTo>
                    <a:pt x="322379" y="349349"/>
                  </a:lnTo>
                  <a:lnTo>
                    <a:pt x="330749" y="400026"/>
                  </a:lnTo>
                  <a:lnTo>
                    <a:pt x="337985" y="452856"/>
                  </a:lnTo>
                  <a:lnTo>
                    <a:pt x="347091" y="504970"/>
                  </a:lnTo>
                  <a:lnTo>
                    <a:pt x="365304" y="504970"/>
                  </a:lnTo>
                  <a:lnTo>
                    <a:pt x="374419" y="504464"/>
                  </a:lnTo>
                  <a:lnTo>
                    <a:pt x="383525" y="479162"/>
                  </a:lnTo>
                  <a:lnTo>
                    <a:pt x="392631" y="453362"/>
                  </a:lnTo>
                  <a:lnTo>
                    <a:pt x="401738" y="425527"/>
                  </a:lnTo>
                  <a:lnTo>
                    <a:pt x="411349" y="400741"/>
                  </a:lnTo>
                  <a:lnTo>
                    <a:pt x="420455" y="377458"/>
                  </a:lnTo>
                  <a:lnTo>
                    <a:pt x="429057" y="355198"/>
                  </a:lnTo>
                  <a:lnTo>
                    <a:pt x="438172" y="335971"/>
                  </a:lnTo>
                  <a:lnTo>
                    <a:pt x="447783" y="324330"/>
                  </a:lnTo>
                  <a:lnTo>
                    <a:pt x="456889" y="315730"/>
                  </a:lnTo>
                  <a:lnTo>
                    <a:pt x="465995" y="312697"/>
                  </a:lnTo>
                  <a:lnTo>
                    <a:pt x="474597" y="314218"/>
                  </a:lnTo>
                  <a:lnTo>
                    <a:pt x="502429" y="345585"/>
                  </a:lnTo>
                  <a:lnTo>
                    <a:pt x="520642" y="397193"/>
                  </a:lnTo>
                  <a:lnTo>
                    <a:pt x="538855" y="472590"/>
                  </a:lnTo>
                  <a:lnTo>
                    <a:pt x="547961" y="504970"/>
                  </a:lnTo>
                  <a:lnTo>
                    <a:pt x="603112" y="504970"/>
                  </a:lnTo>
                  <a:lnTo>
                    <a:pt x="612227" y="491310"/>
                  </a:lnTo>
                  <a:lnTo>
                    <a:pt x="620829" y="435140"/>
                  </a:lnTo>
                  <a:lnTo>
                    <a:pt x="630440" y="382012"/>
                  </a:lnTo>
                  <a:lnTo>
                    <a:pt x="639546" y="331418"/>
                  </a:lnTo>
                  <a:lnTo>
                    <a:pt x="648653" y="292963"/>
                  </a:lnTo>
                  <a:lnTo>
                    <a:pt x="666865" y="230221"/>
                  </a:lnTo>
                  <a:lnTo>
                    <a:pt x="685087" y="191766"/>
                  </a:lnTo>
                  <a:lnTo>
                    <a:pt x="694193" y="181645"/>
                  </a:lnTo>
                  <a:lnTo>
                    <a:pt x="703299" y="181645"/>
                  </a:lnTo>
                  <a:lnTo>
                    <a:pt x="712405" y="186706"/>
                  </a:lnTo>
                  <a:lnTo>
                    <a:pt x="721512" y="197840"/>
                  </a:lnTo>
                  <a:lnTo>
                    <a:pt x="730618" y="218588"/>
                  </a:lnTo>
                  <a:lnTo>
                    <a:pt x="739733" y="230727"/>
                  </a:lnTo>
                  <a:lnTo>
                    <a:pt x="749344" y="226681"/>
                  </a:lnTo>
                  <a:lnTo>
                    <a:pt x="757946" y="205426"/>
                  </a:lnTo>
                  <a:lnTo>
                    <a:pt x="767052" y="168492"/>
                  </a:lnTo>
                  <a:lnTo>
                    <a:pt x="776158" y="135605"/>
                  </a:lnTo>
                  <a:lnTo>
                    <a:pt x="785770" y="104238"/>
                  </a:lnTo>
                  <a:lnTo>
                    <a:pt x="794876" y="73369"/>
                  </a:lnTo>
                  <a:lnTo>
                    <a:pt x="803991" y="45542"/>
                  </a:lnTo>
                  <a:lnTo>
                    <a:pt x="812592" y="24287"/>
                  </a:lnTo>
                  <a:lnTo>
                    <a:pt x="822203" y="9613"/>
                  </a:lnTo>
                  <a:lnTo>
                    <a:pt x="831310" y="1013"/>
                  </a:lnTo>
                  <a:lnTo>
                    <a:pt x="840416" y="0"/>
                  </a:lnTo>
                  <a:lnTo>
                    <a:pt x="849522" y="6073"/>
                  </a:lnTo>
                  <a:lnTo>
                    <a:pt x="873334" y="62350"/>
                  </a:lnTo>
                  <a:lnTo>
                    <a:pt x="884825" y="107635"/>
                  </a:lnTo>
                  <a:lnTo>
                    <a:pt x="894082" y="154382"/>
                  </a:lnTo>
                  <a:lnTo>
                    <a:pt x="902083" y="201892"/>
                  </a:lnTo>
                  <a:lnTo>
                    <a:pt x="909807" y="249464"/>
                  </a:lnTo>
                  <a:lnTo>
                    <a:pt x="918233" y="296399"/>
                  </a:lnTo>
                  <a:lnTo>
                    <a:pt x="928341" y="341997"/>
                  </a:lnTo>
                  <a:lnTo>
                    <a:pt x="941108" y="385560"/>
                  </a:lnTo>
                  <a:lnTo>
                    <a:pt x="968427" y="412373"/>
                  </a:lnTo>
                  <a:lnTo>
                    <a:pt x="977533" y="410853"/>
                  </a:lnTo>
                  <a:lnTo>
                    <a:pt x="986648" y="408327"/>
                  </a:lnTo>
                  <a:lnTo>
                    <a:pt x="995754" y="408327"/>
                  </a:lnTo>
                  <a:lnTo>
                    <a:pt x="1032180" y="427554"/>
                  </a:lnTo>
                  <a:lnTo>
                    <a:pt x="1059507" y="474102"/>
                  </a:lnTo>
                  <a:lnTo>
                    <a:pt x="1068614" y="498896"/>
                  </a:lnTo>
                  <a:lnTo>
                    <a:pt x="1077720" y="504970"/>
                  </a:lnTo>
                  <a:lnTo>
                    <a:pt x="1151084" y="504970"/>
                  </a:lnTo>
                  <a:lnTo>
                    <a:pt x="1160190" y="460949"/>
                  </a:lnTo>
                  <a:lnTo>
                    <a:pt x="1169305" y="406299"/>
                  </a:lnTo>
                  <a:lnTo>
                    <a:pt x="1178412" y="355198"/>
                  </a:lnTo>
                  <a:lnTo>
                    <a:pt x="1187518" y="315730"/>
                  </a:lnTo>
                  <a:lnTo>
                    <a:pt x="1205731" y="248434"/>
                  </a:lnTo>
                  <a:lnTo>
                    <a:pt x="1223943" y="197333"/>
                  </a:lnTo>
                  <a:lnTo>
                    <a:pt x="1251271" y="171026"/>
                  </a:lnTo>
                  <a:lnTo>
                    <a:pt x="1260377" y="174566"/>
                  </a:lnTo>
                  <a:lnTo>
                    <a:pt x="1269988" y="188226"/>
                  </a:lnTo>
                  <a:lnTo>
                    <a:pt x="1279095" y="205933"/>
                  </a:lnTo>
                  <a:lnTo>
                    <a:pt x="1287696" y="219593"/>
                  </a:lnTo>
                  <a:lnTo>
                    <a:pt x="1296811" y="214533"/>
                  </a:lnTo>
                  <a:lnTo>
                    <a:pt x="1306422" y="188226"/>
                  </a:lnTo>
                  <a:lnTo>
                    <a:pt x="1315529" y="166473"/>
                  </a:lnTo>
                  <a:lnTo>
                    <a:pt x="1333236" y="111824"/>
                  </a:lnTo>
                  <a:lnTo>
                    <a:pt x="1351962" y="62742"/>
                  </a:lnTo>
                  <a:lnTo>
                    <a:pt x="1379281" y="29854"/>
                  </a:lnTo>
                  <a:lnTo>
                    <a:pt x="1388388" y="30868"/>
                  </a:lnTo>
                  <a:lnTo>
                    <a:pt x="1416220" y="76402"/>
                  </a:lnTo>
                  <a:lnTo>
                    <a:pt x="1433928" y="144711"/>
                  </a:lnTo>
                  <a:lnTo>
                    <a:pt x="1443034" y="188226"/>
                  </a:lnTo>
                  <a:lnTo>
                    <a:pt x="1452646" y="235281"/>
                  </a:lnTo>
                  <a:lnTo>
                    <a:pt x="1461752" y="281322"/>
                  </a:lnTo>
                  <a:lnTo>
                    <a:pt x="1470858" y="325344"/>
                  </a:lnTo>
                  <a:lnTo>
                    <a:pt x="1479468" y="371393"/>
                  </a:lnTo>
                  <a:lnTo>
                    <a:pt x="1489079" y="400234"/>
                  </a:lnTo>
                  <a:lnTo>
                    <a:pt x="1498186" y="414908"/>
                  </a:lnTo>
                  <a:lnTo>
                    <a:pt x="1507292" y="419461"/>
                  </a:lnTo>
                  <a:lnTo>
                    <a:pt x="1516398" y="416420"/>
                  </a:lnTo>
                  <a:lnTo>
                    <a:pt x="1545142" y="415128"/>
                  </a:lnTo>
                  <a:lnTo>
                    <a:pt x="1572551" y="434231"/>
                  </a:lnTo>
                  <a:lnTo>
                    <a:pt x="1594781" y="462264"/>
                  </a:lnTo>
                  <a:lnTo>
                    <a:pt x="1607984" y="487762"/>
                  </a:lnTo>
                  <a:lnTo>
                    <a:pt x="1617090" y="504970"/>
                  </a:lnTo>
                  <a:lnTo>
                    <a:pt x="1699056" y="504970"/>
                  </a:lnTo>
                  <a:lnTo>
                    <a:pt x="1708162" y="460442"/>
                  </a:lnTo>
                  <a:lnTo>
                    <a:pt x="1717268" y="410853"/>
                  </a:lnTo>
                  <a:lnTo>
                    <a:pt x="1726383" y="363798"/>
                  </a:lnTo>
                  <a:lnTo>
                    <a:pt x="1735489" y="325850"/>
                  </a:lnTo>
                  <a:lnTo>
                    <a:pt x="1754207" y="261089"/>
                  </a:lnTo>
                </a:path>
              </a:pathLst>
            </a:custGeom>
            <a:ln w="1126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9" name="object 1849"/>
            <p:cNvSpPr/>
            <p:nvPr/>
          </p:nvSpPr>
          <p:spPr>
            <a:xfrm>
              <a:off x="2681671" y="18807625"/>
              <a:ext cx="204470" cy="374650"/>
            </a:xfrm>
            <a:custGeom>
              <a:avLst/>
              <a:gdLst/>
              <a:ahLst/>
              <a:cxnLst/>
              <a:rect l="l" t="t" r="r" b="b"/>
              <a:pathLst>
                <a:path w="204469" h="374650">
                  <a:moveTo>
                    <a:pt x="0" y="149230"/>
                  </a:moveTo>
                  <a:lnTo>
                    <a:pt x="2016" y="131043"/>
                  </a:lnTo>
                  <a:lnTo>
                    <a:pt x="6197" y="102132"/>
                  </a:lnTo>
                  <a:lnTo>
                    <a:pt x="9314" y="71054"/>
                  </a:lnTo>
                  <a:lnTo>
                    <a:pt x="11944" y="39737"/>
                  </a:lnTo>
                  <a:lnTo>
                    <a:pt x="14666" y="10112"/>
                  </a:lnTo>
                  <a:lnTo>
                    <a:pt x="17704" y="0"/>
                  </a:lnTo>
                  <a:lnTo>
                    <a:pt x="20229" y="38953"/>
                  </a:lnTo>
                  <a:lnTo>
                    <a:pt x="22762" y="69314"/>
                  </a:lnTo>
                  <a:lnTo>
                    <a:pt x="25296" y="84495"/>
                  </a:lnTo>
                  <a:lnTo>
                    <a:pt x="27820" y="80955"/>
                  </a:lnTo>
                  <a:lnTo>
                    <a:pt x="30354" y="62733"/>
                  </a:lnTo>
                  <a:lnTo>
                    <a:pt x="32879" y="45534"/>
                  </a:lnTo>
                  <a:lnTo>
                    <a:pt x="35412" y="32887"/>
                  </a:lnTo>
                  <a:lnTo>
                    <a:pt x="37945" y="24786"/>
                  </a:lnTo>
                  <a:lnTo>
                    <a:pt x="40470" y="22767"/>
                  </a:lnTo>
                  <a:lnTo>
                    <a:pt x="43508" y="24786"/>
                  </a:lnTo>
                  <a:lnTo>
                    <a:pt x="52263" y="72219"/>
                  </a:lnTo>
                  <a:lnTo>
                    <a:pt x="57520" y="121647"/>
                  </a:lnTo>
                  <a:lnTo>
                    <a:pt x="60415" y="172168"/>
                  </a:lnTo>
                  <a:lnTo>
                    <a:pt x="62082" y="222882"/>
                  </a:lnTo>
                  <a:lnTo>
                    <a:pt x="63656" y="272889"/>
                  </a:lnTo>
                  <a:lnTo>
                    <a:pt x="66274" y="321289"/>
                  </a:lnTo>
                  <a:lnTo>
                    <a:pt x="68808" y="374417"/>
                  </a:lnTo>
                  <a:lnTo>
                    <a:pt x="71332" y="374417"/>
                  </a:lnTo>
                  <a:lnTo>
                    <a:pt x="86006" y="374417"/>
                  </a:lnTo>
                  <a:lnTo>
                    <a:pt x="100680" y="374417"/>
                  </a:lnTo>
                  <a:lnTo>
                    <a:pt x="115353" y="374417"/>
                  </a:lnTo>
                  <a:lnTo>
                    <a:pt x="130027" y="374417"/>
                  </a:lnTo>
                  <a:lnTo>
                    <a:pt x="132560" y="374417"/>
                  </a:lnTo>
                  <a:lnTo>
                    <a:pt x="135599" y="362278"/>
                  </a:lnTo>
                  <a:lnTo>
                    <a:pt x="137618" y="339502"/>
                  </a:lnTo>
                  <a:lnTo>
                    <a:pt x="140152" y="308642"/>
                  </a:lnTo>
                  <a:lnTo>
                    <a:pt x="143182" y="274234"/>
                  </a:lnTo>
                  <a:lnTo>
                    <a:pt x="145210" y="241853"/>
                  </a:lnTo>
                  <a:lnTo>
                    <a:pt x="147735" y="211492"/>
                  </a:lnTo>
                  <a:lnTo>
                    <a:pt x="150773" y="180632"/>
                  </a:lnTo>
                  <a:lnTo>
                    <a:pt x="152801" y="153810"/>
                  </a:lnTo>
                  <a:lnTo>
                    <a:pt x="157118" y="123779"/>
                  </a:lnTo>
                  <a:lnTo>
                    <a:pt x="160441" y="94207"/>
                  </a:lnTo>
                  <a:lnTo>
                    <a:pt x="163233" y="64584"/>
                  </a:lnTo>
                  <a:lnTo>
                    <a:pt x="165956" y="34399"/>
                  </a:lnTo>
                  <a:lnTo>
                    <a:pt x="168481" y="10112"/>
                  </a:lnTo>
                  <a:lnTo>
                    <a:pt x="171014" y="0"/>
                  </a:lnTo>
                  <a:lnTo>
                    <a:pt x="173539" y="38953"/>
                  </a:lnTo>
                  <a:lnTo>
                    <a:pt x="176072" y="69314"/>
                  </a:lnTo>
                  <a:lnTo>
                    <a:pt x="178606" y="84495"/>
                  </a:lnTo>
                  <a:lnTo>
                    <a:pt x="181635" y="80955"/>
                  </a:lnTo>
                  <a:lnTo>
                    <a:pt x="183664" y="62733"/>
                  </a:lnTo>
                  <a:lnTo>
                    <a:pt x="186188" y="45534"/>
                  </a:lnTo>
                  <a:lnTo>
                    <a:pt x="189227" y="32887"/>
                  </a:lnTo>
                  <a:lnTo>
                    <a:pt x="191255" y="24786"/>
                  </a:lnTo>
                  <a:lnTo>
                    <a:pt x="193780" y="22767"/>
                  </a:lnTo>
                  <a:lnTo>
                    <a:pt x="196818" y="24786"/>
                  </a:lnTo>
                  <a:lnTo>
                    <a:pt x="198838" y="32380"/>
                  </a:lnTo>
                  <a:lnTo>
                    <a:pt x="201876" y="45027"/>
                  </a:lnTo>
                  <a:lnTo>
                    <a:pt x="204410" y="61728"/>
                  </a:lnTo>
                </a:path>
              </a:pathLst>
            </a:custGeom>
            <a:ln w="11502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0" name="object 1850"/>
            <p:cNvSpPr/>
            <p:nvPr/>
          </p:nvSpPr>
          <p:spPr>
            <a:xfrm>
              <a:off x="639483" y="19116698"/>
              <a:ext cx="215684" cy="70979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1" name="object 1851"/>
            <p:cNvSpPr/>
            <p:nvPr/>
          </p:nvSpPr>
          <p:spPr>
            <a:xfrm>
              <a:off x="888493" y="18529842"/>
              <a:ext cx="1754505" cy="652780"/>
            </a:xfrm>
            <a:custGeom>
              <a:avLst/>
              <a:gdLst/>
              <a:ahLst/>
              <a:cxnLst/>
              <a:rect l="l" t="t" r="r" b="b"/>
              <a:pathLst>
                <a:path w="1754505" h="652780">
                  <a:moveTo>
                    <a:pt x="0" y="274723"/>
                  </a:moveTo>
                  <a:lnTo>
                    <a:pt x="9104" y="274234"/>
                  </a:lnTo>
                  <a:lnTo>
                    <a:pt x="25760" y="273872"/>
                  </a:lnTo>
                  <a:lnTo>
                    <a:pt x="41037" y="273580"/>
                  </a:lnTo>
                  <a:lnTo>
                    <a:pt x="56412" y="273615"/>
                  </a:lnTo>
                  <a:lnTo>
                    <a:pt x="91070" y="297516"/>
                  </a:lnTo>
                  <a:lnTo>
                    <a:pt x="105452" y="347133"/>
                  </a:lnTo>
                  <a:lnTo>
                    <a:pt x="118479" y="397199"/>
                  </a:lnTo>
                  <a:lnTo>
                    <a:pt x="130522" y="447571"/>
                  </a:lnTo>
                  <a:lnTo>
                    <a:pt x="141948" y="498103"/>
                  </a:lnTo>
                  <a:lnTo>
                    <a:pt x="153129" y="548651"/>
                  </a:lnTo>
                  <a:lnTo>
                    <a:pt x="164434" y="599071"/>
                  </a:lnTo>
                  <a:lnTo>
                    <a:pt x="173540" y="638540"/>
                  </a:lnTo>
                  <a:lnTo>
                    <a:pt x="182655" y="652200"/>
                  </a:lnTo>
                  <a:lnTo>
                    <a:pt x="191761" y="652200"/>
                  </a:lnTo>
                  <a:lnTo>
                    <a:pt x="235147" y="652200"/>
                  </a:lnTo>
                  <a:lnTo>
                    <a:pt x="278533" y="652200"/>
                  </a:lnTo>
                  <a:lnTo>
                    <a:pt x="321918" y="652200"/>
                  </a:lnTo>
                  <a:lnTo>
                    <a:pt x="365304" y="652200"/>
                  </a:lnTo>
                  <a:lnTo>
                    <a:pt x="374419" y="652200"/>
                  </a:lnTo>
                  <a:lnTo>
                    <a:pt x="383525" y="632466"/>
                  </a:lnTo>
                  <a:lnTo>
                    <a:pt x="392631" y="573778"/>
                  </a:lnTo>
                  <a:lnTo>
                    <a:pt x="401738" y="511036"/>
                  </a:lnTo>
                  <a:lnTo>
                    <a:pt x="411349" y="450820"/>
                  </a:lnTo>
                  <a:lnTo>
                    <a:pt x="420455" y="390105"/>
                  </a:lnTo>
                  <a:lnTo>
                    <a:pt x="429057" y="330404"/>
                  </a:lnTo>
                  <a:lnTo>
                    <a:pt x="438172" y="272722"/>
                  </a:lnTo>
                  <a:lnTo>
                    <a:pt x="447783" y="222119"/>
                  </a:lnTo>
                  <a:lnTo>
                    <a:pt x="456889" y="175065"/>
                  </a:lnTo>
                  <a:lnTo>
                    <a:pt x="465995" y="133070"/>
                  </a:lnTo>
                  <a:lnTo>
                    <a:pt x="484208" y="68807"/>
                  </a:lnTo>
                  <a:lnTo>
                    <a:pt x="502429" y="33901"/>
                  </a:lnTo>
                  <a:lnTo>
                    <a:pt x="511536" y="28334"/>
                  </a:lnTo>
                  <a:lnTo>
                    <a:pt x="520642" y="32380"/>
                  </a:lnTo>
                  <a:lnTo>
                    <a:pt x="529748" y="48068"/>
                  </a:lnTo>
                  <a:lnTo>
                    <a:pt x="538855" y="70835"/>
                  </a:lnTo>
                  <a:lnTo>
                    <a:pt x="547961" y="101703"/>
                  </a:lnTo>
                  <a:lnTo>
                    <a:pt x="557076" y="100690"/>
                  </a:lnTo>
                  <a:lnTo>
                    <a:pt x="575289" y="48575"/>
                  </a:lnTo>
                  <a:lnTo>
                    <a:pt x="603112" y="6572"/>
                  </a:lnTo>
                  <a:lnTo>
                    <a:pt x="620829" y="0"/>
                  </a:lnTo>
                  <a:lnTo>
                    <a:pt x="630440" y="4553"/>
                  </a:lnTo>
                  <a:lnTo>
                    <a:pt x="639546" y="13153"/>
                  </a:lnTo>
                  <a:lnTo>
                    <a:pt x="657759" y="9106"/>
                  </a:lnTo>
                  <a:lnTo>
                    <a:pt x="685087" y="55654"/>
                  </a:lnTo>
                  <a:lnTo>
                    <a:pt x="703299" y="128010"/>
                  </a:lnTo>
                  <a:lnTo>
                    <a:pt x="712405" y="175065"/>
                  </a:lnTo>
                  <a:lnTo>
                    <a:pt x="721512" y="228700"/>
                  </a:lnTo>
                  <a:lnTo>
                    <a:pt x="730618" y="290935"/>
                  </a:lnTo>
                  <a:lnTo>
                    <a:pt x="739733" y="344064"/>
                  </a:lnTo>
                  <a:lnTo>
                    <a:pt x="749344" y="379984"/>
                  </a:lnTo>
                  <a:lnTo>
                    <a:pt x="757946" y="396179"/>
                  </a:lnTo>
                  <a:lnTo>
                    <a:pt x="767052" y="394658"/>
                  </a:lnTo>
                  <a:lnTo>
                    <a:pt x="776158" y="394152"/>
                  </a:lnTo>
                  <a:lnTo>
                    <a:pt x="789932" y="390577"/>
                  </a:lnTo>
                  <a:lnTo>
                    <a:pt x="802187" y="384862"/>
                  </a:lnTo>
                  <a:lnTo>
                    <a:pt x="815216" y="381135"/>
                  </a:lnTo>
                  <a:lnTo>
                    <a:pt x="849522" y="398705"/>
                  </a:lnTo>
                  <a:lnTo>
                    <a:pt x="876850" y="446773"/>
                  </a:lnTo>
                  <a:lnTo>
                    <a:pt x="895568" y="504455"/>
                  </a:lnTo>
                  <a:lnTo>
                    <a:pt x="913275" y="560118"/>
                  </a:lnTo>
                  <a:lnTo>
                    <a:pt x="922390" y="580858"/>
                  </a:lnTo>
                  <a:lnTo>
                    <a:pt x="932001" y="588959"/>
                  </a:lnTo>
                  <a:lnTo>
                    <a:pt x="941108" y="583392"/>
                  </a:lnTo>
                  <a:lnTo>
                    <a:pt x="949709" y="563658"/>
                  </a:lnTo>
                  <a:lnTo>
                    <a:pt x="958816" y="534310"/>
                  </a:lnTo>
                  <a:lnTo>
                    <a:pt x="968427" y="496362"/>
                  </a:lnTo>
                  <a:lnTo>
                    <a:pt x="977533" y="454875"/>
                  </a:lnTo>
                  <a:lnTo>
                    <a:pt x="986648" y="411867"/>
                  </a:lnTo>
                  <a:lnTo>
                    <a:pt x="995754" y="371384"/>
                  </a:lnTo>
                  <a:lnTo>
                    <a:pt x="1004861" y="331916"/>
                  </a:lnTo>
                  <a:lnTo>
                    <a:pt x="1023073" y="264620"/>
                  </a:lnTo>
                  <a:lnTo>
                    <a:pt x="1041286" y="213519"/>
                  </a:lnTo>
                  <a:lnTo>
                    <a:pt x="1059507" y="189739"/>
                  </a:lnTo>
                  <a:lnTo>
                    <a:pt x="1068614" y="189739"/>
                  </a:lnTo>
                  <a:lnTo>
                    <a:pt x="1077720" y="204919"/>
                  </a:lnTo>
                  <a:lnTo>
                    <a:pt x="1087331" y="227179"/>
                  </a:lnTo>
                  <a:lnTo>
                    <a:pt x="1095933" y="190752"/>
                  </a:lnTo>
                  <a:lnTo>
                    <a:pt x="1105039" y="158372"/>
                  </a:lnTo>
                  <a:lnTo>
                    <a:pt x="1114154" y="131043"/>
                  </a:lnTo>
                  <a:lnTo>
                    <a:pt x="1123765" y="134084"/>
                  </a:lnTo>
                  <a:lnTo>
                    <a:pt x="1132871" y="113843"/>
                  </a:lnTo>
                  <a:lnTo>
                    <a:pt x="1141473" y="97648"/>
                  </a:lnTo>
                  <a:lnTo>
                    <a:pt x="1151084" y="86522"/>
                  </a:lnTo>
                  <a:lnTo>
                    <a:pt x="1160190" y="80449"/>
                  </a:lnTo>
                  <a:lnTo>
                    <a:pt x="1169305" y="78928"/>
                  </a:lnTo>
                  <a:lnTo>
                    <a:pt x="1178412" y="82476"/>
                  </a:lnTo>
                  <a:lnTo>
                    <a:pt x="1187518" y="70835"/>
                  </a:lnTo>
                  <a:lnTo>
                    <a:pt x="1196624" y="65268"/>
                  </a:lnTo>
                  <a:lnTo>
                    <a:pt x="1205731" y="66788"/>
                  </a:lnTo>
                  <a:lnTo>
                    <a:pt x="1214837" y="74881"/>
                  </a:lnTo>
                  <a:lnTo>
                    <a:pt x="1233563" y="111815"/>
                  </a:lnTo>
                  <a:lnTo>
                    <a:pt x="1251271" y="183158"/>
                  </a:lnTo>
                  <a:lnTo>
                    <a:pt x="1260377" y="228193"/>
                  </a:lnTo>
                  <a:lnTo>
                    <a:pt x="1269988" y="284355"/>
                  </a:lnTo>
                  <a:lnTo>
                    <a:pt x="1279095" y="342037"/>
                  </a:lnTo>
                  <a:lnTo>
                    <a:pt x="1287696" y="396686"/>
                  </a:lnTo>
                  <a:lnTo>
                    <a:pt x="1296811" y="440708"/>
                  </a:lnTo>
                  <a:lnTo>
                    <a:pt x="1306422" y="472581"/>
                  </a:lnTo>
                  <a:lnTo>
                    <a:pt x="1315529" y="469042"/>
                  </a:lnTo>
                  <a:lnTo>
                    <a:pt x="1324635" y="458414"/>
                  </a:lnTo>
                  <a:lnTo>
                    <a:pt x="1333236" y="461447"/>
                  </a:lnTo>
                  <a:lnTo>
                    <a:pt x="1342848" y="461954"/>
                  </a:lnTo>
                  <a:lnTo>
                    <a:pt x="1351962" y="461447"/>
                  </a:lnTo>
                  <a:lnTo>
                    <a:pt x="1361069" y="463475"/>
                  </a:lnTo>
                  <a:lnTo>
                    <a:pt x="1397494" y="489781"/>
                  </a:lnTo>
                  <a:lnTo>
                    <a:pt x="1429857" y="550644"/>
                  </a:lnTo>
                  <a:lnTo>
                    <a:pt x="1441700" y="583790"/>
                  </a:lnTo>
                  <a:lnTo>
                    <a:pt x="1454463" y="616735"/>
                  </a:lnTo>
                  <a:lnTo>
                    <a:pt x="1470858" y="647140"/>
                  </a:lnTo>
                  <a:lnTo>
                    <a:pt x="1479468" y="652200"/>
                  </a:lnTo>
                  <a:lnTo>
                    <a:pt x="1489079" y="652200"/>
                  </a:lnTo>
                  <a:lnTo>
                    <a:pt x="1498186" y="633986"/>
                  </a:lnTo>
                  <a:lnTo>
                    <a:pt x="1507292" y="600592"/>
                  </a:lnTo>
                  <a:lnTo>
                    <a:pt x="1516398" y="557584"/>
                  </a:lnTo>
                  <a:lnTo>
                    <a:pt x="1525505" y="513055"/>
                  </a:lnTo>
                  <a:lnTo>
                    <a:pt x="1534620" y="472581"/>
                  </a:lnTo>
                  <a:lnTo>
                    <a:pt x="1543726" y="434127"/>
                  </a:lnTo>
                  <a:lnTo>
                    <a:pt x="1561939" y="364305"/>
                  </a:lnTo>
                  <a:lnTo>
                    <a:pt x="1580151" y="307629"/>
                  </a:lnTo>
                  <a:lnTo>
                    <a:pt x="1598364" y="269174"/>
                  </a:lnTo>
                  <a:lnTo>
                    <a:pt x="1607984" y="258555"/>
                  </a:lnTo>
                  <a:lnTo>
                    <a:pt x="1617090" y="259560"/>
                  </a:lnTo>
                  <a:lnTo>
                    <a:pt x="1625691" y="272722"/>
                  </a:lnTo>
                  <a:lnTo>
                    <a:pt x="1634798" y="289415"/>
                  </a:lnTo>
                  <a:lnTo>
                    <a:pt x="1644409" y="252481"/>
                  </a:lnTo>
                  <a:lnTo>
                    <a:pt x="1653515" y="221612"/>
                  </a:lnTo>
                  <a:lnTo>
                    <a:pt x="1662630" y="198845"/>
                  </a:lnTo>
                  <a:lnTo>
                    <a:pt x="1671232" y="195813"/>
                  </a:lnTo>
                  <a:lnTo>
                    <a:pt x="1680843" y="175065"/>
                  </a:lnTo>
                  <a:lnTo>
                    <a:pt x="1689949" y="158372"/>
                  </a:lnTo>
                  <a:lnTo>
                    <a:pt x="1699056" y="146730"/>
                  </a:lnTo>
                  <a:lnTo>
                    <a:pt x="1708162" y="140150"/>
                  </a:lnTo>
                  <a:lnTo>
                    <a:pt x="1717268" y="138637"/>
                  </a:lnTo>
                  <a:lnTo>
                    <a:pt x="1726383" y="141670"/>
                  </a:lnTo>
                  <a:lnTo>
                    <a:pt x="1735489" y="138637"/>
                  </a:lnTo>
                  <a:lnTo>
                    <a:pt x="1744596" y="135089"/>
                  </a:lnTo>
                  <a:lnTo>
                    <a:pt x="1754207" y="136610"/>
                  </a:lnTo>
                </a:path>
              </a:pathLst>
            </a:custGeom>
            <a:ln w="11283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2" name="object 1852"/>
            <p:cNvSpPr/>
            <p:nvPr/>
          </p:nvSpPr>
          <p:spPr>
            <a:xfrm>
              <a:off x="2681671" y="18807625"/>
              <a:ext cx="204470" cy="374650"/>
            </a:xfrm>
            <a:custGeom>
              <a:avLst/>
              <a:gdLst/>
              <a:ahLst/>
              <a:cxnLst/>
              <a:rect l="l" t="t" r="r" b="b"/>
              <a:pathLst>
                <a:path w="204469" h="374650">
                  <a:moveTo>
                    <a:pt x="0" y="65698"/>
                  </a:moveTo>
                  <a:lnTo>
                    <a:pt x="6499" y="128265"/>
                  </a:lnTo>
                  <a:lnTo>
                    <a:pt x="9433" y="176638"/>
                  </a:lnTo>
                  <a:lnTo>
                    <a:pt x="11390" y="225593"/>
                  </a:lnTo>
                  <a:lnTo>
                    <a:pt x="12944" y="274139"/>
                  </a:lnTo>
                  <a:lnTo>
                    <a:pt x="14666" y="321289"/>
                  </a:lnTo>
                  <a:lnTo>
                    <a:pt x="17704" y="374417"/>
                  </a:lnTo>
                  <a:lnTo>
                    <a:pt x="20229" y="374417"/>
                  </a:lnTo>
                  <a:lnTo>
                    <a:pt x="34903" y="374417"/>
                  </a:lnTo>
                  <a:lnTo>
                    <a:pt x="49576" y="374417"/>
                  </a:lnTo>
                  <a:lnTo>
                    <a:pt x="64250" y="374417"/>
                  </a:lnTo>
                  <a:lnTo>
                    <a:pt x="78924" y="374417"/>
                  </a:lnTo>
                  <a:lnTo>
                    <a:pt x="81457" y="374417"/>
                  </a:lnTo>
                  <a:lnTo>
                    <a:pt x="83982" y="362278"/>
                  </a:lnTo>
                  <a:lnTo>
                    <a:pt x="86515" y="339511"/>
                  </a:lnTo>
                  <a:lnTo>
                    <a:pt x="89554" y="308642"/>
                  </a:lnTo>
                  <a:lnTo>
                    <a:pt x="91573" y="274234"/>
                  </a:lnTo>
                  <a:lnTo>
                    <a:pt x="94107" y="241853"/>
                  </a:lnTo>
                  <a:lnTo>
                    <a:pt x="97136" y="211492"/>
                  </a:lnTo>
                  <a:lnTo>
                    <a:pt x="99165" y="180632"/>
                  </a:lnTo>
                  <a:lnTo>
                    <a:pt x="102203" y="153810"/>
                  </a:lnTo>
                  <a:lnTo>
                    <a:pt x="105744" y="123907"/>
                  </a:lnTo>
                  <a:lnTo>
                    <a:pt x="109184" y="94279"/>
                  </a:lnTo>
                  <a:lnTo>
                    <a:pt x="112170" y="64564"/>
                  </a:lnTo>
                  <a:lnTo>
                    <a:pt x="114348" y="34399"/>
                  </a:lnTo>
                  <a:lnTo>
                    <a:pt x="117377" y="10120"/>
                  </a:lnTo>
                  <a:lnTo>
                    <a:pt x="119911" y="0"/>
                  </a:lnTo>
                  <a:lnTo>
                    <a:pt x="122436" y="38961"/>
                  </a:lnTo>
                  <a:lnTo>
                    <a:pt x="124969" y="69314"/>
                  </a:lnTo>
                  <a:lnTo>
                    <a:pt x="127502" y="84495"/>
                  </a:lnTo>
                  <a:lnTo>
                    <a:pt x="130027" y="80955"/>
                  </a:lnTo>
                  <a:lnTo>
                    <a:pt x="132560" y="62733"/>
                  </a:lnTo>
                  <a:lnTo>
                    <a:pt x="135599" y="45534"/>
                  </a:lnTo>
                  <a:lnTo>
                    <a:pt x="137618" y="32887"/>
                  </a:lnTo>
                  <a:lnTo>
                    <a:pt x="140152" y="24786"/>
                  </a:lnTo>
                  <a:lnTo>
                    <a:pt x="143182" y="22767"/>
                  </a:lnTo>
                  <a:lnTo>
                    <a:pt x="145210" y="24786"/>
                  </a:lnTo>
                  <a:lnTo>
                    <a:pt x="147735" y="32380"/>
                  </a:lnTo>
                  <a:lnTo>
                    <a:pt x="150773" y="45027"/>
                  </a:lnTo>
                  <a:lnTo>
                    <a:pt x="152801" y="61728"/>
                  </a:lnTo>
                  <a:lnTo>
                    <a:pt x="155831" y="81462"/>
                  </a:lnTo>
                  <a:lnTo>
                    <a:pt x="160889" y="140656"/>
                  </a:lnTo>
                  <a:lnTo>
                    <a:pt x="163423" y="196319"/>
                  </a:lnTo>
                  <a:lnTo>
                    <a:pt x="165956" y="257541"/>
                  </a:lnTo>
                  <a:lnTo>
                    <a:pt x="168481" y="321289"/>
                  </a:lnTo>
                  <a:lnTo>
                    <a:pt x="171014" y="374417"/>
                  </a:lnTo>
                  <a:lnTo>
                    <a:pt x="201876" y="374417"/>
                  </a:lnTo>
                  <a:lnTo>
                    <a:pt x="204410" y="374417"/>
                  </a:lnTo>
                </a:path>
              </a:pathLst>
            </a:custGeom>
            <a:ln w="11502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3" name="object 1853"/>
            <p:cNvSpPr/>
            <p:nvPr/>
          </p:nvSpPr>
          <p:spPr>
            <a:xfrm>
              <a:off x="639485" y="19120755"/>
              <a:ext cx="215681" cy="6692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4" name="object 1854"/>
            <p:cNvSpPr/>
            <p:nvPr/>
          </p:nvSpPr>
          <p:spPr>
            <a:xfrm>
              <a:off x="888493" y="18540968"/>
              <a:ext cx="1754505" cy="641350"/>
            </a:xfrm>
            <a:custGeom>
              <a:avLst/>
              <a:gdLst/>
              <a:ahLst/>
              <a:cxnLst/>
              <a:rect l="l" t="t" r="r" b="b"/>
              <a:pathLst>
                <a:path w="1754505" h="641350">
                  <a:moveTo>
                    <a:pt x="0" y="641074"/>
                  </a:moveTo>
                  <a:lnTo>
                    <a:pt x="0" y="641074"/>
                  </a:lnTo>
                  <a:lnTo>
                    <a:pt x="255514" y="641074"/>
                  </a:lnTo>
                  <a:lnTo>
                    <a:pt x="265126" y="639553"/>
                  </a:lnTo>
                  <a:lnTo>
                    <a:pt x="274232" y="619312"/>
                  </a:lnTo>
                  <a:lnTo>
                    <a:pt x="287217" y="573004"/>
                  </a:lnTo>
                  <a:lnTo>
                    <a:pt x="298737" y="526319"/>
                  </a:lnTo>
                  <a:lnTo>
                    <a:pt x="310140" y="479615"/>
                  </a:lnTo>
                  <a:lnTo>
                    <a:pt x="322773" y="433249"/>
                  </a:lnTo>
                  <a:lnTo>
                    <a:pt x="337985" y="387579"/>
                  </a:lnTo>
                  <a:lnTo>
                    <a:pt x="347091" y="370379"/>
                  </a:lnTo>
                  <a:lnTo>
                    <a:pt x="356197" y="393146"/>
                  </a:lnTo>
                  <a:lnTo>
                    <a:pt x="365304" y="393653"/>
                  </a:lnTo>
                  <a:lnTo>
                    <a:pt x="374419" y="361264"/>
                  </a:lnTo>
                  <a:lnTo>
                    <a:pt x="383525" y="331924"/>
                  </a:lnTo>
                  <a:lnTo>
                    <a:pt x="392631" y="306116"/>
                  </a:lnTo>
                  <a:lnTo>
                    <a:pt x="401738" y="263108"/>
                  </a:lnTo>
                  <a:lnTo>
                    <a:pt x="411349" y="207960"/>
                  </a:lnTo>
                  <a:lnTo>
                    <a:pt x="420455" y="155837"/>
                  </a:lnTo>
                  <a:lnTo>
                    <a:pt x="429057" y="109290"/>
                  </a:lnTo>
                  <a:lnTo>
                    <a:pt x="438172" y="69314"/>
                  </a:lnTo>
                  <a:lnTo>
                    <a:pt x="456889" y="17199"/>
                  </a:lnTo>
                  <a:lnTo>
                    <a:pt x="474597" y="0"/>
                  </a:lnTo>
                  <a:lnTo>
                    <a:pt x="484208" y="4046"/>
                  </a:lnTo>
                  <a:lnTo>
                    <a:pt x="502429" y="41487"/>
                  </a:lnTo>
                  <a:lnTo>
                    <a:pt x="520642" y="119917"/>
                  </a:lnTo>
                  <a:lnTo>
                    <a:pt x="529748" y="175571"/>
                  </a:lnTo>
                  <a:lnTo>
                    <a:pt x="538855" y="238314"/>
                  </a:lnTo>
                  <a:lnTo>
                    <a:pt x="547961" y="308642"/>
                  </a:lnTo>
                  <a:lnTo>
                    <a:pt x="557076" y="431094"/>
                  </a:lnTo>
                  <a:lnTo>
                    <a:pt x="566182" y="549491"/>
                  </a:lnTo>
                  <a:lnTo>
                    <a:pt x="575289" y="620833"/>
                  </a:lnTo>
                  <a:lnTo>
                    <a:pt x="584395" y="641074"/>
                  </a:lnTo>
                  <a:lnTo>
                    <a:pt x="594006" y="627414"/>
                  </a:lnTo>
                  <a:lnTo>
                    <a:pt x="603112" y="586932"/>
                  </a:lnTo>
                  <a:lnTo>
                    <a:pt x="612227" y="540384"/>
                  </a:lnTo>
                  <a:lnTo>
                    <a:pt x="620829" y="526724"/>
                  </a:lnTo>
                  <a:lnTo>
                    <a:pt x="630440" y="514576"/>
                  </a:lnTo>
                  <a:lnTo>
                    <a:pt x="639546" y="504962"/>
                  </a:lnTo>
                  <a:lnTo>
                    <a:pt x="648653" y="506990"/>
                  </a:lnTo>
                  <a:lnTo>
                    <a:pt x="671776" y="525843"/>
                  </a:lnTo>
                  <a:lnTo>
                    <a:pt x="689753" y="557679"/>
                  </a:lnTo>
                  <a:lnTo>
                    <a:pt x="703118" y="592632"/>
                  </a:lnTo>
                  <a:lnTo>
                    <a:pt x="712405" y="620833"/>
                  </a:lnTo>
                  <a:lnTo>
                    <a:pt x="721512" y="641074"/>
                  </a:lnTo>
                  <a:lnTo>
                    <a:pt x="767052" y="641074"/>
                  </a:lnTo>
                  <a:lnTo>
                    <a:pt x="776158" y="613247"/>
                  </a:lnTo>
                  <a:lnTo>
                    <a:pt x="785770" y="571244"/>
                  </a:lnTo>
                  <a:lnTo>
                    <a:pt x="794876" y="525710"/>
                  </a:lnTo>
                  <a:lnTo>
                    <a:pt x="803991" y="479162"/>
                  </a:lnTo>
                  <a:lnTo>
                    <a:pt x="812592" y="435647"/>
                  </a:lnTo>
                  <a:lnTo>
                    <a:pt x="822203" y="394160"/>
                  </a:lnTo>
                  <a:lnTo>
                    <a:pt x="831310" y="356204"/>
                  </a:lnTo>
                  <a:lnTo>
                    <a:pt x="849522" y="294982"/>
                  </a:lnTo>
                  <a:lnTo>
                    <a:pt x="867744" y="256020"/>
                  </a:lnTo>
                  <a:lnTo>
                    <a:pt x="876850" y="247421"/>
                  </a:lnTo>
                  <a:lnTo>
                    <a:pt x="885956" y="248434"/>
                  </a:lnTo>
                  <a:lnTo>
                    <a:pt x="895568" y="255522"/>
                  </a:lnTo>
                  <a:lnTo>
                    <a:pt x="904169" y="264629"/>
                  </a:lnTo>
                  <a:lnTo>
                    <a:pt x="913275" y="278289"/>
                  </a:lnTo>
                  <a:lnTo>
                    <a:pt x="922390" y="287903"/>
                  </a:lnTo>
                  <a:lnTo>
                    <a:pt x="932001" y="289922"/>
                  </a:lnTo>
                  <a:lnTo>
                    <a:pt x="941108" y="281322"/>
                  </a:lnTo>
                  <a:lnTo>
                    <a:pt x="957714" y="244360"/>
                  </a:lnTo>
                  <a:lnTo>
                    <a:pt x="971498" y="203920"/>
                  </a:lnTo>
                  <a:lnTo>
                    <a:pt x="986026" y="164486"/>
                  </a:lnTo>
                  <a:lnTo>
                    <a:pt x="1004861" y="130544"/>
                  </a:lnTo>
                  <a:lnTo>
                    <a:pt x="1013967" y="123963"/>
                  </a:lnTo>
                  <a:lnTo>
                    <a:pt x="1023073" y="124470"/>
                  </a:lnTo>
                  <a:lnTo>
                    <a:pt x="1050401" y="168999"/>
                  </a:lnTo>
                  <a:lnTo>
                    <a:pt x="1068614" y="239834"/>
                  </a:lnTo>
                  <a:lnTo>
                    <a:pt x="1077720" y="295996"/>
                  </a:lnTo>
                  <a:lnTo>
                    <a:pt x="1087331" y="358738"/>
                  </a:lnTo>
                  <a:lnTo>
                    <a:pt x="1095933" y="473088"/>
                  </a:lnTo>
                  <a:lnTo>
                    <a:pt x="1105039" y="574792"/>
                  </a:lnTo>
                  <a:lnTo>
                    <a:pt x="1114154" y="641074"/>
                  </a:lnTo>
                  <a:lnTo>
                    <a:pt x="1123765" y="641074"/>
                  </a:lnTo>
                  <a:lnTo>
                    <a:pt x="1132871" y="634493"/>
                  </a:lnTo>
                  <a:lnTo>
                    <a:pt x="1141473" y="601099"/>
                  </a:lnTo>
                  <a:lnTo>
                    <a:pt x="1151084" y="549998"/>
                  </a:lnTo>
                  <a:lnTo>
                    <a:pt x="1160190" y="531784"/>
                  </a:lnTo>
                  <a:lnTo>
                    <a:pt x="1169305" y="518622"/>
                  </a:lnTo>
                  <a:lnTo>
                    <a:pt x="1178412" y="509009"/>
                  </a:lnTo>
                  <a:lnTo>
                    <a:pt x="1187518" y="510022"/>
                  </a:lnTo>
                  <a:lnTo>
                    <a:pt x="1215923" y="531830"/>
                  </a:lnTo>
                  <a:lnTo>
                    <a:pt x="1235065" y="561610"/>
                  </a:lnTo>
                  <a:lnTo>
                    <a:pt x="1248649" y="595197"/>
                  </a:lnTo>
                  <a:lnTo>
                    <a:pt x="1260377" y="628428"/>
                  </a:lnTo>
                  <a:lnTo>
                    <a:pt x="1269988" y="641074"/>
                  </a:lnTo>
                  <a:lnTo>
                    <a:pt x="1315529" y="641074"/>
                  </a:lnTo>
                  <a:lnTo>
                    <a:pt x="1324635" y="634493"/>
                  </a:lnTo>
                  <a:lnTo>
                    <a:pt x="1333236" y="597052"/>
                  </a:lnTo>
                  <a:lnTo>
                    <a:pt x="1342848" y="556578"/>
                  </a:lnTo>
                  <a:lnTo>
                    <a:pt x="1351962" y="514576"/>
                  </a:lnTo>
                  <a:lnTo>
                    <a:pt x="1361069" y="474609"/>
                  </a:lnTo>
                  <a:lnTo>
                    <a:pt x="1379281" y="403267"/>
                  </a:lnTo>
                  <a:lnTo>
                    <a:pt x="1397494" y="344571"/>
                  </a:lnTo>
                  <a:lnTo>
                    <a:pt x="1416220" y="307130"/>
                  </a:lnTo>
                  <a:lnTo>
                    <a:pt x="1433928" y="294982"/>
                  </a:lnTo>
                  <a:lnTo>
                    <a:pt x="1443034" y="297516"/>
                  </a:lnTo>
                  <a:lnTo>
                    <a:pt x="1452646" y="303582"/>
                  </a:lnTo>
                  <a:lnTo>
                    <a:pt x="1461752" y="308642"/>
                  </a:lnTo>
                  <a:lnTo>
                    <a:pt x="1470858" y="312697"/>
                  </a:lnTo>
                  <a:lnTo>
                    <a:pt x="1479468" y="297009"/>
                  </a:lnTo>
                  <a:lnTo>
                    <a:pt x="1489079" y="271708"/>
                  </a:lnTo>
                  <a:lnTo>
                    <a:pt x="1498186" y="249955"/>
                  </a:lnTo>
                  <a:lnTo>
                    <a:pt x="1507292" y="233253"/>
                  </a:lnTo>
                  <a:lnTo>
                    <a:pt x="1516398" y="221114"/>
                  </a:lnTo>
                  <a:lnTo>
                    <a:pt x="1525505" y="205426"/>
                  </a:lnTo>
                  <a:lnTo>
                    <a:pt x="1534620" y="183166"/>
                  </a:lnTo>
                  <a:lnTo>
                    <a:pt x="1543726" y="166972"/>
                  </a:lnTo>
                  <a:lnTo>
                    <a:pt x="1552832" y="157358"/>
                  </a:lnTo>
                  <a:lnTo>
                    <a:pt x="1561939" y="152804"/>
                  </a:lnTo>
                  <a:lnTo>
                    <a:pt x="1571550" y="154832"/>
                  </a:lnTo>
                  <a:lnTo>
                    <a:pt x="1608498" y="231009"/>
                  </a:lnTo>
                  <a:lnTo>
                    <a:pt x="1620724" y="287674"/>
                  </a:lnTo>
                  <a:lnTo>
                    <a:pt x="1629724" y="348187"/>
                  </a:lnTo>
                  <a:lnTo>
                    <a:pt x="1636202" y="406143"/>
                  </a:lnTo>
                  <a:lnTo>
                    <a:pt x="1640863" y="455141"/>
                  </a:lnTo>
                  <a:lnTo>
                    <a:pt x="1644409" y="488776"/>
                  </a:lnTo>
                  <a:lnTo>
                    <a:pt x="1653515" y="579345"/>
                  </a:lnTo>
                  <a:lnTo>
                    <a:pt x="1662630" y="636014"/>
                  </a:lnTo>
                  <a:lnTo>
                    <a:pt x="1671232" y="641074"/>
                  </a:lnTo>
                  <a:lnTo>
                    <a:pt x="1680843" y="637534"/>
                  </a:lnTo>
                  <a:lnTo>
                    <a:pt x="1689949" y="610712"/>
                  </a:lnTo>
                  <a:lnTo>
                    <a:pt x="1699056" y="567704"/>
                  </a:lnTo>
                  <a:lnTo>
                    <a:pt x="1708162" y="558091"/>
                  </a:lnTo>
                  <a:lnTo>
                    <a:pt x="1717268" y="549998"/>
                  </a:lnTo>
                  <a:lnTo>
                    <a:pt x="1726383" y="543924"/>
                  </a:lnTo>
                  <a:lnTo>
                    <a:pt x="1735489" y="546458"/>
                  </a:lnTo>
                  <a:lnTo>
                    <a:pt x="1744596" y="553030"/>
                  </a:lnTo>
                  <a:lnTo>
                    <a:pt x="1754207" y="560625"/>
                  </a:lnTo>
                </a:path>
              </a:pathLst>
            </a:custGeom>
            <a:ln w="11282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5" name="object 1855"/>
            <p:cNvSpPr/>
            <p:nvPr/>
          </p:nvSpPr>
          <p:spPr>
            <a:xfrm>
              <a:off x="2681671" y="18807625"/>
              <a:ext cx="204470" cy="374650"/>
            </a:xfrm>
            <a:custGeom>
              <a:avLst/>
              <a:gdLst/>
              <a:ahLst/>
              <a:cxnLst/>
              <a:rect l="l" t="t" r="r" b="b"/>
              <a:pathLst>
                <a:path w="204469" h="374650">
                  <a:moveTo>
                    <a:pt x="0" y="374417"/>
                  </a:moveTo>
                  <a:lnTo>
                    <a:pt x="0" y="374417"/>
                  </a:lnTo>
                  <a:lnTo>
                    <a:pt x="30354" y="374417"/>
                  </a:lnTo>
                  <a:lnTo>
                    <a:pt x="32879" y="362278"/>
                  </a:lnTo>
                  <a:lnTo>
                    <a:pt x="35412" y="339511"/>
                  </a:lnTo>
                  <a:lnTo>
                    <a:pt x="37945" y="308642"/>
                  </a:lnTo>
                  <a:lnTo>
                    <a:pt x="40470" y="274234"/>
                  </a:lnTo>
                  <a:lnTo>
                    <a:pt x="43508" y="241853"/>
                  </a:lnTo>
                  <a:lnTo>
                    <a:pt x="45528" y="211492"/>
                  </a:lnTo>
                  <a:lnTo>
                    <a:pt x="48062" y="180632"/>
                  </a:lnTo>
                  <a:lnTo>
                    <a:pt x="51100" y="153810"/>
                  </a:lnTo>
                  <a:lnTo>
                    <a:pt x="54734" y="124012"/>
                  </a:lnTo>
                  <a:lnTo>
                    <a:pt x="57916" y="94179"/>
                  </a:lnTo>
                  <a:lnTo>
                    <a:pt x="60852" y="64310"/>
                  </a:lnTo>
                  <a:lnTo>
                    <a:pt x="63749" y="34399"/>
                  </a:lnTo>
                  <a:lnTo>
                    <a:pt x="66274" y="10120"/>
                  </a:lnTo>
                  <a:lnTo>
                    <a:pt x="68808" y="0"/>
                  </a:lnTo>
                  <a:lnTo>
                    <a:pt x="71332" y="38961"/>
                  </a:lnTo>
                  <a:lnTo>
                    <a:pt x="73866" y="69314"/>
                  </a:lnTo>
                  <a:lnTo>
                    <a:pt x="76399" y="84495"/>
                  </a:lnTo>
                  <a:lnTo>
                    <a:pt x="78924" y="80955"/>
                  </a:lnTo>
                  <a:lnTo>
                    <a:pt x="81457" y="62733"/>
                  </a:lnTo>
                  <a:lnTo>
                    <a:pt x="83982" y="45534"/>
                  </a:lnTo>
                  <a:lnTo>
                    <a:pt x="86515" y="32887"/>
                  </a:lnTo>
                  <a:lnTo>
                    <a:pt x="89554" y="24786"/>
                  </a:lnTo>
                  <a:lnTo>
                    <a:pt x="91573" y="22767"/>
                  </a:lnTo>
                  <a:lnTo>
                    <a:pt x="94107" y="24786"/>
                  </a:lnTo>
                  <a:lnTo>
                    <a:pt x="97136" y="32380"/>
                  </a:lnTo>
                  <a:lnTo>
                    <a:pt x="99165" y="45027"/>
                  </a:lnTo>
                  <a:lnTo>
                    <a:pt x="102203" y="61728"/>
                  </a:lnTo>
                  <a:lnTo>
                    <a:pt x="106756" y="102709"/>
                  </a:lnTo>
                  <a:lnTo>
                    <a:pt x="112319" y="196319"/>
                  </a:lnTo>
                  <a:lnTo>
                    <a:pt x="114348" y="257541"/>
                  </a:lnTo>
                  <a:lnTo>
                    <a:pt x="119911" y="374417"/>
                  </a:lnTo>
                  <a:lnTo>
                    <a:pt x="183664" y="374417"/>
                  </a:lnTo>
                  <a:lnTo>
                    <a:pt x="186188" y="362278"/>
                  </a:lnTo>
                  <a:lnTo>
                    <a:pt x="190754" y="317376"/>
                  </a:lnTo>
                  <a:lnTo>
                    <a:pt x="194292" y="271648"/>
                  </a:lnTo>
                  <a:lnTo>
                    <a:pt x="197700" y="225824"/>
                  </a:lnTo>
                  <a:lnTo>
                    <a:pt x="201876" y="180632"/>
                  </a:lnTo>
                  <a:lnTo>
                    <a:pt x="204410" y="153810"/>
                  </a:lnTo>
                </a:path>
              </a:pathLst>
            </a:custGeom>
            <a:ln w="11502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6" name="object 1856"/>
            <p:cNvSpPr/>
            <p:nvPr/>
          </p:nvSpPr>
          <p:spPr>
            <a:xfrm>
              <a:off x="639483" y="19116698"/>
              <a:ext cx="215684" cy="70979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7" name="object 1857"/>
            <p:cNvSpPr/>
            <p:nvPr/>
          </p:nvSpPr>
          <p:spPr>
            <a:xfrm>
              <a:off x="888493" y="18421059"/>
              <a:ext cx="1754505" cy="761365"/>
            </a:xfrm>
            <a:custGeom>
              <a:avLst/>
              <a:gdLst/>
              <a:ahLst/>
              <a:cxnLst/>
              <a:rect l="l" t="t" r="r" b="b"/>
              <a:pathLst>
                <a:path w="1754505" h="761365">
                  <a:moveTo>
                    <a:pt x="0" y="428258"/>
                  </a:moveTo>
                  <a:lnTo>
                    <a:pt x="18211" y="472581"/>
                  </a:lnTo>
                  <a:lnTo>
                    <a:pt x="30370" y="519275"/>
                  </a:lnTo>
                  <a:lnTo>
                    <a:pt x="41440" y="565945"/>
                  </a:lnTo>
                  <a:lnTo>
                    <a:pt x="51945" y="612644"/>
                  </a:lnTo>
                  <a:lnTo>
                    <a:pt x="62411" y="659425"/>
                  </a:lnTo>
                  <a:lnTo>
                    <a:pt x="73362" y="706342"/>
                  </a:lnTo>
                  <a:lnTo>
                    <a:pt x="82468" y="746824"/>
                  </a:lnTo>
                  <a:lnTo>
                    <a:pt x="91070" y="760991"/>
                  </a:lnTo>
                  <a:lnTo>
                    <a:pt x="100176" y="760991"/>
                  </a:lnTo>
                  <a:lnTo>
                    <a:pt x="147738" y="760991"/>
                  </a:lnTo>
                  <a:lnTo>
                    <a:pt x="347091" y="760991"/>
                  </a:lnTo>
                  <a:lnTo>
                    <a:pt x="356197" y="739230"/>
                  </a:lnTo>
                  <a:lnTo>
                    <a:pt x="373507" y="660847"/>
                  </a:lnTo>
                  <a:lnTo>
                    <a:pt x="380493" y="613149"/>
                  </a:lnTo>
                  <a:lnTo>
                    <a:pt x="386668" y="565010"/>
                  </a:lnTo>
                  <a:lnTo>
                    <a:pt x="392437" y="516674"/>
                  </a:lnTo>
                  <a:lnTo>
                    <a:pt x="398203" y="468382"/>
                  </a:lnTo>
                  <a:lnTo>
                    <a:pt x="404372" y="420378"/>
                  </a:lnTo>
                  <a:lnTo>
                    <a:pt x="411349" y="372905"/>
                  </a:lnTo>
                  <a:lnTo>
                    <a:pt x="420455" y="305103"/>
                  </a:lnTo>
                  <a:lnTo>
                    <a:pt x="429057" y="241853"/>
                  </a:lnTo>
                  <a:lnTo>
                    <a:pt x="437363" y="188972"/>
                  </a:lnTo>
                  <a:lnTo>
                    <a:pt x="447305" y="133884"/>
                  </a:lnTo>
                  <a:lnTo>
                    <a:pt x="459508" y="79273"/>
                  </a:lnTo>
                  <a:lnTo>
                    <a:pt x="474597" y="27827"/>
                  </a:lnTo>
                  <a:lnTo>
                    <a:pt x="493323" y="0"/>
                  </a:lnTo>
                  <a:lnTo>
                    <a:pt x="502429" y="2027"/>
                  </a:lnTo>
                  <a:lnTo>
                    <a:pt x="511536" y="13660"/>
                  </a:lnTo>
                  <a:lnTo>
                    <a:pt x="520642" y="36427"/>
                  </a:lnTo>
                  <a:lnTo>
                    <a:pt x="529748" y="71849"/>
                  </a:lnTo>
                  <a:lnTo>
                    <a:pt x="538855" y="115870"/>
                  </a:lnTo>
                  <a:lnTo>
                    <a:pt x="547961" y="157865"/>
                  </a:lnTo>
                  <a:lnTo>
                    <a:pt x="571585" y="204170"/>
                  </a:lnTo>
                  <a:lnTo>
                    <a:pt x="593778" y="275522"/>
                  </a:lnTo>
                  <a:lnTo>
                    <a:pt x="603112" y="310163"/>
                  </a:lnTo>
                  <a:lnTo>
                    <a:pt x="612227" y="334957"/>
                  </a:lnTo>
                  <a:lnTo>
                    <a:pt x="620829" y="320283"/>
                  </a:lnTo>
                  <a:lnTo>
                    <a:pt x="630440" y="310163"/>
                  </a:lnTo>
                  <a:lnTo>
                    <a:pt x="639546" y="305609"/>
                  </a:lnTo>
                  <a:lnTo>
                    <a:pt x="648653" y="314716"/>
                  </a:lnTo>
                  <a:lnTo>
                    <a:pt x="675980" y="373412"/>
                  </a:lnTo>
                  <a:lnTo>
                    <a:pt x="694193" y="442220"/>
                  </a:lnTo>
                  <a:lnTo>
                    <a:pt x="703299" y="487255"/>
                  </a:lnTo>
                  <a:lnTo>
                    <a:pt x="712405" y="535324"/>
                  </a:lnTo>
                  <a:lnTo>
                    <a:pt x="721512" y="587439"/>
                  </a:lnTo>
                  <a:lnTo>
                    <a:pt x="730618" y="646134"/>
                  </a:lnTo>
                  <a:lnTo>
                    <a:pt x="739733" y="692175"/>
                  </a:lnTo>
                  <a:lnTo>
                    <a:pt x="749344" y="719496"/>
                  </a:lnTo>
                  <a:lnTo>
                    <a:pt x="757946" y="724556"/>
                  </a:lnTo>
                  <a:lnTo>
                    <a:pt x="776158" y="694203"/>
                  </a:lnTo>
                  <a:lnTo>
                    <a:pt x="785770" y="674975"/>
                  </a:lnTo>
                  <a:lnTo>
                    <a:pt x="794876" y="651701"/>
                  </a:lnTo>
                  <a:lnTo>
                    <a:pt x="803991" y="626907"/>
                  </a:lnTo>
                  <a:lnTo>
                    <a:pt x="812592" y="603633"/>
                  </a:lnTo>
                  <a:lnTo>
                    <a:pt x="831310" y="560118"/>
                  </a:lnTo>
                  <a:lnTo>
                    <a:pt x="858629" y="514069"/>
                  </a:lnTo>
                  <a:lnTo>
                    <a:pt x="876850" y="505469"/>
                  </a:lnTo>
                  <a:lnTo>
                    <a:pt x="885956" y="510529"/>
                  </a:lnTo>
                  <a:lnTo>
                    <a:pt x="895568" y="519129"/>
                  </a:lnTo>
                  <a:lnTo>
                    <a:pt x="904169" y="526724"/>
                  </a:lnTo>
                  <a:lnTo>
                    <a:pt x="913275" y="536844"/>
                  </a:lnTo>
                  <a:lnTo>
                    <a:pt x="922390" y="540891"/>
                  </a:lnTo>
                  <a:lnTo>
                    <a:pt x="932001" y="533803"/>
                  </a:lnTo>
                  <a:lnTo>
                    <a:pt x="949709" y="484729"/>
                  </a:lnTo>
                  <a:lnTo>
                    <a:pt x="958816" y="446773"/>
                  </a:lnTo>
                  <a:lnTo>
                    <a:pt x="968427" y="403267"/>
                  </a:lnTo>
                  <a:lnTo>
                    <a:pt x="977533" y="358231"/>
                  </a:lnTo>
                  <a:lnTo>
                    <a:pt x="986648" y="314209"/>
                  </a:lnTo>
                  <a:lnTo>
                    <a:pt x="995754" y="274741"/>
                  </a:lnTo>
                  <a:lnTo>
                    <a:pt x="1013967" y="209473"/>
                  </a:lnTo>
                  <a:lnTo>
                    <a:pt x="1032180" y="171018"/>
                  </a:lnTo>
                  <a:lnTo>
                    <a:pt x="1041286" y="160391"/>
                  </a:lnTo>
                  <a:lnTo>
                    <a:pt x="1050401" y="160898"/>
                  </a:lnTo>
                  <a:lnTo>
                    <a:pt x="1059507" y="168492"/>
                  </a:lnTo>
                  <a:lnTo>
                    <a:pt x="1068614" y="187719"/>
                  </a:lnTo>
                  <a:lnTo>
                    <a:pt x="1077720" y="192273"/>
                  </a:lnTo>
                  <a:lnTo>
                    <a:pt x="1114154" y="239834"/>
                  </a:lnTo>
                  <a:lnTo>
                    <a:pt x="1123765" y="278796"/>
                  </a:lnTo>
                  <a:lnTo>
                    <a:pt x="1132871" y="306116"/>
                  </a:lnTo>
                  <a:lnTo>
                    <a:pt x="1141473" y="336976"/>
                  </a:lnTo>
                  <a:lnTo>
                    <a:pt x="1151084" y="371384"/>
                  </a:lnTo>
                  <a:lnTo>
                    <a:pt x="1160190" y="365311"/>
                  </a:lnTo>
                  <a:lnTo>
                    <a:pt x="1169305" y="352157"/>
                  </a:lnTo>
                  <a:lnTo>
                    <a:pt x="1178412" y="344064"/>
                  </a:lnTo>
                  <a:lnTo>
                    <a:pt x="1205731" y="376445"/>
                  </a:lnTo>
                  <a:lnTo>
                    <a:pt x="1223943" y="421480"/>
                  </a:lnTo>
                  <a:lnTo>
                    <a:pt x="1242164" y="489781"/>
                  </a:lnTo>
                  <a:lnTo>
                    <a:pt x="1251271" y="533803"/>
                  </a:lnTo>
                  <a:lnTo>
                    <a:pt x="1260377" y="580351"/>
                  </a:lnTo>
                  <a:lnTo>
                    <a:pt x="1269988" y="634493"/>
                  </a:lnTo>
                  <a:lnTo>
                    <a:pt x="1279095" y="688635"/>
                  </a:lnTo>
                  <a:lnTo>
                    <a:pt x="1287696" y="736197"/>
                  </a:lnTo>
                  <a:lnTo>
                    <a:pt x="1296811" y="760991"/>
                  </a:lnTo>
                  <a:lnTo>
                    <a:pt x="1315529" y="760991"/>
                  </a:lnTo>
                  <a:lnTo>
                    <a:pt x="1324635" y="749350"/>
                  </a:lnTo>
                  <a:lnTo>
                    <a:pt x="1333236" y="735690"/>
                  </a:lnTo>
                  <a:lnTo>
                    <a:pt x="1346877" y="708077"/>
                  </a:lnTo>
                  <a:lnTo>
                    <a:pt x="1360061" y="680198"/>
                  </a:lnTo>
                  <a:lnTo>
                    <a:pt x="1373620" y="652362"/>
                  </a:lnTo>
                  <a:lnTo>
                    <a:pt x="1388388" y="624880"/>
                  </a:lnTo>
                  <a:lnTo>
                    <a:pt x="1397494" y="610712"/>
                  </a:lnTo>
                  <a:lnTo>
                    <a:pt x="1406600" y="599578"/>
                  </a:lnTo>
                  <a:lnTo>
                    <a:pt x="1423171" y="589336"/>
                  </a:lnTo>
                  <a:lnTo>
                    <a:pt x="1433817" y="590018"/>
                  </a:lnTo>
                  <a:lnTo>
                    <a:pt x="1444642" y="595733"/>
                  </a:lnTo>
                  <a:lnTo>
                    <a:pt x="1461752" y="600592"/>
                  </a:lnTo>
                  <a:lnTo>
                    <a:pt x="1470858" y="598573"/>
                  </a:lnTo>
                  <a:lnTo>
                    <a:pt x="1479468" y="598573"/>
                  </a:lnTo>
                  <a:lnTo>
                    <a:pt x="1489079" y="580351"/>
                  </a:lnTo>
                  <a:lnTo>
                    <a:pt x="1498186" y="546956"/>
                  </a:lnTo>
                  <a:lnTo>
                    <a:pt x="1507292" y="505469"/>
                  </a:lnTo>
                  <a:lnTo>
                    <a:pt x="1516398" y="455880"/>
                  </a:lnTo>
                  <a:lnTo>
                    <a:pt x="1525505" y="408825"/>
                  </a:lnTo>
                  <a:lnTo>
                    <a:pt x="1534620" y="366831"/>
                  </a:lnTo>
                  <a:lnTo>
                    <a:pt x="1552832" y="298023"/>
                  </a:lnTo>
                  <a:lnTo>
                    <a:pt x="1571550" y="248941"/>
                  </a:lnTo>
                  <a:lnTo>
                    <a:pt x="1589258" y="223133"/>
                  </a:lnTo>
                  <a:lnTo>
                    <a:pt x="1598364" y="223133"/>
                  </a:lnTo>
                  <a:lnTo>
                    <a:pt x="1607984" y="229207"/>
                  </a:lnTo>
                  <a:lnTo>
                    <a:pt x="1617090" y="240341"/>
                  </a:lnTo>
                  <a:lnTo>
                    <a:pt x="1625691" y="238821"/>
                  </a:lnTo>
                  <a:lnTo>
                    <a:pt x="1653515" y="268675"/>
                  </a:lnTo>
                  <a:lnTo>
                    <a:pt x="1671232" y="337483"/>
                  </a:lnTo>
                  <a:lnTo>
                    <a:pt x="1680843" y="364305"/>
                  </a:lnTo>
                  <a:lnTo>
                    <a:pt x="1689949" y="394658"/>
                  </a:lnTo>
                  <a:lnTo>
                    <a:pt x="1699056" y="429066"/>
                  </a:lnTo>
                  <a:lnTo>
                    <a:pt x="1708162" y="421987"/>
                  </a:lnTo>
                  <a:lnTo>
                    <a:pt x="1717268" y="412880"/>
                  </a:lnTo>
                  <a:lnTo>
                    <a:pt x="1726383" y="408825"/>
                  </a:lnTo>
                  <a:lnTo>
                    <a:pt x="1735489" y="415913"/>
                  </a:lnTo>
                  <a:lnTo>
                    <a:pt x="1744596" y="428053"/>
                  </a:lnTo>
                  <a:lnTo>
                    <a:pt x="1754207" y="444247"/>
                  </a:lnTo>
                </a:path>
              </a:pathLst>
            </a:custGeom>
            <a:ln w="11295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8" name="object 1858"/>
            <p:cNvSpPr/>
            <p:nvPr/>
          </p:nvSpPr>
          <p:spPr>
            <a:xfrm>
              <a:off x="2681671" y="18663420"/>
              <a:ext cx="204470" cy="518795"/>
            </a:xfrm>
            <a:custGeom>
              <a:avLst/>
              <a:gdLst/>
              <a:ahLst/>
              <a:cxnLst/>
              <a:rect l="l" t="t" r="r" b="b"/>
              <a:pathLst>
                <a:path w="204469" h="518794">
                  <a:moveTo>
                    <a:pt x="0" y="448018"/>
                  </a:moveTo>
                  <a:lnTo>
                    <a:pt x="2016" y="467014"/>
                  </a:lnTo>
                  <a:lnTo>
                    <a:pt x="5055" y="498381"/>
                  </a:lnTo>
                  <a:lnTo>
                    <a:pt x="7074" y="518622"/>
                  </a:lnTo>
                  <a:lnTo>
                    <a:pt x="51100" y="518622"/>
                  </a:lnTo>
                  <a:lnTo>
                    <a:pt x="53120" y="516603"/>
                  </a:lnTo>
                  <a:lnTo>
                    <a:pt x="56158" y="512050"/>
                  </a:lnTo>
                  <a:lnTo>
                    <a:pt x="58683" y="518622"/>
                  </a:lnTo>
                  <a:lnTo>
                    <a:pt x="68808" y="518622"/>
                  </a:lnTo>
                  <a:lnTo>
                    <a:pt x="75798" y="457244"/>
                  </a:lnTo>
                  <a:lnTo>
                    <a:pt x="79506" y="408322"/>
                  </a:lnTo>
                  <a:lnTo>
                    <a:pt x="82662" y="359252"/>
                  </a:lnTo>
                  <a:lnTo>
                    <a:pt x="85475" y="310078"/>
                  </a:lnTo>
                  <a:lnTo>
                    <a:pt x="88152" y="260840"/>
                  </a:lnTo>
                  <a:lnTo>
                    <a:pt x="90900" y="211581"/>
                  </a:lnTo>
                  <a:lnTo>
                    <a:pt x="93927" y="162344"/>
                  </a:lnTo>
                  <a:lnTo>
                    <a:pt x="97441" y="113169"/>
                  </a:lnTo>
                  <a:lnTo>
                    <a:pt x="101648" y="64101"/>
                  </a:lnTo>
                  <a:lnTo>
                    <a:pt x="106756" y="15180"/>
                  </a:lnTo>
                  <a:lnTo>
                    <a:pt x="109786" y="0"/>
                  </a:lnTo>
                  <a:lnTo>
                    <a:pt x="112319" y="26813"/>
                  </a:lnTo>
                  <a:lnTo>
                    <a:pt x="114348" y="61221"/>
                  </a:lnTo>
                  <a:lnTo>
                    <a:pt x="117897" y="109321"/>
                  </a:lnTo>
                  <a:lnTo>
                    <a:pt x="120604" y="157498"/>
                  </a:lnTo>
                  <a:lnTo>
                    <a:pt x="122947" y="205710"/>
                  </a:lnTo>
                  <a:lnTo>
                    <a:pt x="125402" y="253914"/>
                  </a:lnTo>
                  <a:lnTo>
                    <a:pt x="128448" y="302068"/>
                  </a:lnTo>
                  <a:lnTo>
                    <a:pt x="132560" y="350130"/>
                  </a:lnTo>
                  <a:lnTo>
                    <a:pt x="143182" y="386565"/>
                  </a:lnTo>
                  <a:lnTo>
                    <a:pt x="145210" y="395672"/>
                  </a:lnTo>
                  <a:lnTo>
                    <a:pt x="147735" y="409332"/>
                  </a:lnTo>
                  <a:lnTo>
                    <a:pt x="150773" y="424006"/>
                  </a:lnTo>
                  <a:lnTo>
                    <a:pt x="152801" y="443234"/>
                  </a:lnTo>
                  <a:lnTo>
                    <a:pt x="155831" y="467014"/>
                  </a:lnTo>
                  <a:lnTo>
                    <a:pt x="158364" y="498381"/>
                  </a:lnTo>
                  <a:lnTo>
                    <a:pt x="160889" y="518622"/>
                  </a:lnTo>
                  <a:lnTo>
                    <a:pt x="201876" y="518622"/>
                  </a:lnTo>
                  <a:lnTo>
                    <a:pt x="204410" y="518622"/>
                  </a:lnTo>
                </a:path>
              </a:pathLst>
            </a:custGeom>
            <a:ln w="11534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9" name="object 1859"/>
            <p:cNvSpPr/>
            <p:nvPr/>
          </p:nvSpPr>
          <p:spPr>
            <a:xfrm>
              <a:off x="645118" y="19131947"/>
              <a:ext cx="204470" cy="50165"/>
            </a:xfrm>
            <a:custGeom>
              <a:avLst/>
              <a:gdLst/>
              <a:ahLst/>
              <a:cxnLst/>
              <a:rect l="l" t="t" r="r" b="b"/>
              <a:pathLst>
                <a:path w="204469" h="50165">
                  <a:moveTo>
                    <a:pt x="0" y="46874"/>
                  </a:moveTo>
                  <a:lnTo>
                    <a:pt x="2029" y="33901"/>
                  </a:lnTo>
                  <a:lnTo>
                    <a:pt x="5059" y="33394"/>
                  </a:lnTo>
                  <a:lnTo>
                    <a:pt x="7592" y="47561"/>
                  </a:lnTo>
                  <a:lnTo>
                    <a:pt x="10125" y="50095"/>
                  </a:lnTo>
                  <a:lnTo>
                    <a:pt x="104740" y="50095"/>
                  </a:lnTo>
                  <a:lnTo>
                    <a:pt x="107265" y="48575"/>
                  </a:lnTo>
                  <a:lnTo>
                    <a:pt x="109798" y="42002"/>
                  </a:lnTo>
                  <a:lnTo>
                    <a:pt x="112332" y="26821"/>
                  </a:lnTo>
                  <a:lnTo>
                    <a:pt x="114857" y="8608"/>
                  </a:lnTo>
                  <a:lnTo>
                    <a:pt x="117390" y="8608"/>
                  </a:lnTo>
                  <a:lnTo>
                    <a:pt x="126895" y="6043"/>
                  </a:lnTo>
                  <a:lnTo>
                    <a:pt x="136556" y="4110"/>
                  </a:lnTo>
                  <a:lnTo>
                    <a:pt x="146247" y="2275"/>
                  </a:lnTo>
                  <a:lnTo>
                    <a:pt x="155844" y="0"/>
                  </a:lnTo>
                  <a:lnTo>
                    <a:pt x="158368" y="0"/>
                  </a:lnTo>
                  <a:lnTo>
                    <a:pt x="160902" y="5060"/>
                  </a:lnTo>
                  <a:lnTo>
                    <a:pt x="163435" y="18221"/>
                  </a:lnTo>
                  <a:lnTo>
                    <a:pt x="165960" y="40988"/>
                  </a:lnTo>
                  <a:lnTo>
                    <a:pt x="168493" y="50095"/>
                  </a:lnTo>
                  <a:lnTo>
                    <a:pt x="204414" y="50095"/>
                  </a:lnTo>
                </a:path>
              </a:pathLst>
            </a:custGeom>
            <a:ln w="11261">
              <a:solidFill>
                <a:srgbClr val="8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0" name="object 1860"/>
            <p:cNvSpPr/>
            <p:nvPr/>
          </p:nvSpPr>
          <p:spPr>
            <a:xfrm>
              <a:off x="888493" y="18692261"/>
              <a:ext cx="1754505" cy="490220"/>
            </a:xfrm>
            <a:custGeom>
              <a:avLst/>
              <a:gdLst/>
              <a:ahLst/>
              <a:cxnLst/>
              <a:rect l="l" t="t" r="r" b="b"/>
              <a:pathLst>
                <a:path w="1754505" h="490219">
                  <a:moveTo>
                    <a:pt x="0" y="489790"/>
                  </a:moveTo>
                  <a:lnTo>
                    <a:pt x="0" y="489790"/>
                  </a:lnTo>
                  <a:lnTo>
                    <a:pt x="164434" y="489790"/>
                  </a:lnTo>
                  <a:lnTo>
                    <a:pt x="173540" y="487762"/>
                  </a:lnTo>
                  <a:lnTo>
                    <a:pt x="196423" y="417311"/>
                  </a:lnTo>
                  <a:lnTo>
                    <a:pt x="209287" y="367387"/>
                  </a:lnTo>
                  <a:lnTo>
                    <a:pt x="221437" y="317291"/>
                  </a:lnTo>
                  <a:lnTo>
                    <a:pt x="233065" y="267073"/>
                  </a:lnTo>
                  <a:lnTo>
                    <a:pt x="244360" y="216781"/>
                  </a:lnTo>
                  <a:lnTo>
                    <a:pt x="255514" y="166465"/>
                  </a:lnTo>
                  <a:lnTo>
                    <a:pt x="265126" y="127503"/>
                  </a:lnTo>
                  <a:lnTo>
                    <a:pt x="274232" y="113336"/>
                  </a:lnTo>
                  <a:lnTo>
                    <a:pt x="282833" y="112331"/>
                  </a:lnTo>
                  <a:lnTo>
                    <a:pt x="292445" y="111824"/>
                  </a:lnTo>
                  <a:lnTo>
                    <a:pt x="301551" y="111317"/>
                  </a:lnTo>
                  <a:lnTo>
                    <a:pt x="333344" y="164423"/>
                  </a:lnTo>
                  <a:lnTo>
                    <a:pt x="344062" y="208688"/>
                  </a:lnTo>
                  <a:lnTo>
                    <a:pt x="354019" y="252839"/>
                  </a:lnTo>
                  <a:lnTo>
                    <a:pt x="365304" y="295996"/>
                  </a:lnTo>
                  <a:lnTo>
                    <a:pt x="374419" y="312190"/>
                  </a:lnTo>
                  <a:lnTo>
                    <a:pt x="383525" y="309149"/>
                  </a:lnTo>
                  <a:lnTo>
                    <a:pt x="392631" y="270694"/>
                  </a:lnTo>
                  <a:lnTo>
                    <a:pt x="401738" y="231741"/>
                  </a:lnTo>
                  <a:lnTo>
                    <a:pt x="411349" y="198845"/>
                  </a:lnTo>
                  <a:lnTo>
                    <a:pt x="429057" y="142684"/>
                  </a:lnTo>
                  <a:lnTo>
                    <a:pt x="456889" y="106764"/>
                  </a:lnTo>
                  <a:lnTo>
                    <a:pt x="465995" y="110303"/>
                  </a:lnTo>
                  <a:lnTo>
                    <a:pt x="502610" y="189677"/>
                  </a:lnTo>
                  <a:lnTo>
                    <a:pt x="515750" y="247229"/>
                  </a:lnTo>
                  <a:lnTo>
                    <a:pt x="526251" y="308827"/>
                  </a:lnTo>
                  <a:lnTo>
                    <a:pt x="534717" y="368574"/>
                  </a:lnTo>
                  <a:lnTo>
                    <a:pt x="541752" y="420571"/>
                  </a:lnTo>
                  <a:lnTo>
                    <a:pt x="547961" y="458921"/>
                  </a:lnTo>
                  <a:lnTo>
                    <a:pt x="557076" y="489790"/>
                  </a:lnTo>
                  <a:lnTo>
                    <a:pt x="566182" y="489790"/>
                  </a:lnTo>
                  <a:lnTo>
                    <a:pt x="582244" y="489790"/>
                  </a:lnTo>
                  <a:lnTo>
                    <a:pt x="598308" y="489790"/>
                  </a:lnTo>
                  <a:lnTo>
                    <a:pt x="614374" y="489790"/>
                  </a:lnTo>
                  <a:lnTo>
                    <a:pt x="630440" y="489790"/>
                  </a:lnTo>
                  <a:lnTo>
                    <a:pt x="639546" y="489790"/>
                  </a:lnTo>
                  <a:lnTo>
                    <a:pt x="648653" y="473088"/>
                  </a:lnTo>
                  <a:lnTo>
                    <a:pt x="666865" y="438173"/>
                  </a:lnTo>
                  <a:lnTo>
                    <a:pt x="694193" y="413886"/>
                  </a:lnTo>
                  <a:lnTo>
                    <a:pt x="703299" y="417434"/>
                  </a:lnTo>
                  <a:lnTo>
                    <a:pt x="712405" y="423001"/>
                  </a:lnTo>
                  <a:lnTo>
                    <a:pt x="721512" y="432614"/>
                  </a:lnTo>
                  <a:lnTo>
                    <a:pt x="730618" y="449308"/>
                  </a:lnTo>
                  <a:lnTo>
                    <a:pt x="739733" y="454875"/>
                  </a:lnTo>
                  <a:lnTo>
                    <a:pt x="749344" y="442228"/>
                  </a:lnTo>
                  <a:lnTo>
                    <a:pt x="757946" y="409839"/>
                  </a:lnTo>
                  <a:lnTo>
                    <a:pt x="767052" y="359245"/>
                  </a:lnTo>
                  <a:lnTo>
                    <a:pt x="776158" y="310670"/>
                  </a:lnTo>
                  <a:lnTo>
                    <a:pt x="785770" y="262601"/>
                  </a:lnTo>
                  <a:lnTo>
                    <a:pt x="794876" y="213021"/>
                  </a:lnTo>
                  <a:lnTo>
                    <a:pt x="803991" y="164952"/>
                  </a:lnTo>
                  <a:lnTo>
                    <a:pt x="812592" y="122443"/>
                  </a:lnTo>
                  <a:lnTo>
                    <a:pt x="822203" y="85002"/>
                  </a:lnTo>
                  <a:lnTo>
                    <a:pt x="840416" y="29347"/>
                  </a:lnTo>
                  <a:lnTo>
                    <a:pt x="858629" y="0"/>
                  </a:lnTo>
                  <a:lnTo>
                    <a:pt x="867744" y="0"/>
                  </a:lnTo>
                  <a:lnTo>
                    <a:pt x="895568" y="54142"/>
                  </a:lnTo>
                  <a:lnTo>
                    <a:pt x="913275" y="120424"/>
                  </a:lnTo>
                  <a:lnTo>
                    <a:pt x="922390" y="153311"/>
                  </a:lnTo>
                  <a:lnTo>
                    <a:pt x="932001" y="178106"/>
                  </a:lnTo>
                  <a:lnTo>
                    <a:pt x="941108" y="193287"/>
                  </a:lnTo>
                  <a:lnTo>
                    <a:pt x="949709" y="199352"/>
                  </a:lnTo>
                  <a:lnTo>
                    <a:pt x="958816" y="198845"/>
                  </a:lnTo>
                  <a:lnTo>
                    <a:pt x="968427" y="195306"/>
                  </a:lnTo>
                  <a:lnTo>
                    <a:pt x="977533" y="190245"/>
                  </a:lnTo>
                  <a:lnTo>
                    <a:pt x="986648" y="186706"/>
                  </a:lnTo>
                  <a:lnTo>
                    <a:pt x="1023073" y="217574"/>
                  </a:lnTo>
                  <a:lnTo>
                    <a:pt x="1041286" y="261081"/>
                  </a:lnTo>
                  <a:lnTo>
                    <a:pt x="1059507" y="328883"/>
                  </a:lnTo>
                  <a:lnTo>
                    <a:pt x="1068614" y="372398"/>
                  </a:lnTo>
                  <a:lnTo>
                    <a:pt x="1077720" y="429066"/>
                  </a:lnTo>
                  <a:lnTo>
                    <a:pt x="1087331" y="489790"/>
                  </a:lnTo>
                  <a:lnTo>
                    <a:pt x="1095933" y="489790"/>
                  </a:lnTo>
                  <a:lnTo>
                    <a:pt x="1178412" y="489790"/>
                  </a:lnTo>
                  <a:lnTo>
                    <a:pt x="1187518" y="470055"/>
                  </a:lnTo>
                  <a:lnTo>
                    <a:pt x="1204902" y="436098"/>
                  </a:lnTo>
                  <a:lnTo>
                    <a:pt x="1225440" y="405734"/>
                  </a:lnTo>
                  <a:lnTo>
                    <a:pt x="1249911" y="397033"/>
                  </a:lnTo>
                  <a:lnTo>
                    <a:pt x="1279095" y="428061"/>
                  </a:lnTo>
                  <a:lnTo>
                    <a:pt x="1287696" y="435140"/>
                  </a:lnTo>
                  <a:lnTo>
                    <a:pt x="1296811" y="431601"/>
                  </a:lnTo>
                  <a:lnTo>
                    <a:pt x="1306422" y="414899"/>
                  </a:lnTo>
                  <a:lnTo>
                    <a:pt x="1315529" y="363291"/>
                  </a:lnTo>
                  <a:lnTo>
                    <a:pt x="1324635" y="305103"/>
                  </a:lnTo>
                  <a:lnTo>
                    <a:pt x="1333236" y="262094"/>
                  </a:lnTo>
                  <a:lnTo>
                    <a:pt x="1342848" y="217574"/>
                  </a:lnTo>
                  <a:lnTo>
                    <a:pt x="1351962" y="174059"/>
                  </a:lnTo>
                  <a:lnTo>
                    <a:pt x="1361069" y="135605"/>
                  </a:lnTo>
                  <a:lnTo>
                    <a:pt x="1379281" y="73876"/>
                  </a:lnTo>
                  <a:lnTo>
                    <a:pt x="1397494" y="34914"/>
                  </a:lnTo>
                  <a:lnTo>
                    <a:pt x="1406600" y="25808"/>
                  </a:lnTo>
                  <a:lnTo>
                    <a:pt x="1416220" y="25808"/>
                  </a:lnTo>
                  <a:lnTo>
                    <a:pt x="1443034" y="71342"/>
                  </a:lnTo>
                  <a:lnTo>
                    <a:pt x="1470858" y="153311"/>
                  </a:lnTo>
                  <a:lnTo>
                    <a:pt x="1479468" y="175065"/>
                  </a:lnTo>
                  <a:lnTo>
                    <a:pt x="1489079" y="196319"/>
                  </a:lnTo>
                  <a:lnTo>
                    <a:pt x="1498186" y="203906"/>
                  </a:lnTo>
                  <a:lnTo>
                    <a:pt x="1507292" y="200366"/>
                  </a:lnTo>
                  <a:lnTo>
                    <a:pt x="1516398" y="191259"/>
                  </a:lnTo>
                  <a:lnTo>
                    <a:pt x="1525505" y="183673"/>
                  </a:lnTo>
                  <a:lnTo>
                    <a:pt x="1561939" y="206440"/>
                  </a:lnTo>
                  <a:lnTo>
                    <a:pt x="1586469" y="261029"/>
                  </a:lnTo>
                  <a:lnTo>
                    <a:pt x="1598755" y="299810"/>
                  </a:lnTo>
                  <a:lnTo>
                    <a:pt x="1608824" y="339214"/>
                  </a:lnTo>
                  <a:lnTo>
                    <a:pt x="1617090" y="378979"/>
                  </a:lnTo>
                  <a:lnTo>
                    <a:pt x="1625691" y="434634"/>
                  </a:lnTo>
                  <a:lnTo>
                    <a:pt x="1634798" y="489790"/>
                  </a:lnTo>
                  <a:lnTo>
                    <a:pt x="1726383" y="489790"/>
                  </a:lnTo>
                  <a:lnTo>
                    <a:pt x="1735489" y="478149"/>
                  </a:lnTo>
                  <a:lnTo>
                    <a:pt x="1744596" y="461447"/>
                  </a:lnTo>
                  <a:lnTo>
                    <a:pt x="1754207" y="445261"/>
                  </a:lnTo>
                </a:path>
              </a:pathLst>
            </a:custGeom>
            <a:ln w="11266">
              <a:solidFill>
                <a:srgbClr val="8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1" name="object 1861"/>
            <p:cNvSpPr/>
            <p:nvPr/>
          </p:nvSpPr>
          <p:spPr>
            <a:xfrm>
              <a:off x="2681671" y="18663420"/>
              <a:ext cx="204470" cy="518795"/>
            </a:xfrm>
            <a:custGeom>
              <a:avLst/>
              <a:gdLst/>
              <a:ahLst/>
              <a:cxnLst/>
              <a:rect l="l" t="t" r="r" b="b"/>
              <a:pathLst>
                <a:path w="204469" h="518794">
                  <a:moveTo>
                    <a:pt x="0" y="518216"/>
                  </a:moveTo>
                  <a:lnTo>
                    <a:pt x="2016" y="516603"/>
                  </a:lnTo>
                  <a:lnTo>
                    <a:pt x="5055" y="512050"/>
                  </a:lnTo>
                  <a:lnTo>
                    <a:pt x="7074" y="518622"/>
                  </a:lnTo>
                  <a:lnTo>
                    <a:pt x="17704" y="518622"/>
                  </a:lnTo>
                  <a:lnTo>
                    <a:pt x="20229" y="505976"/>
                  </a:lnTo>
                  <a:lnTo>
                    <a:pt x="24764" y="457415"/>
                  </a:lnTo>
                  <a:lnTo>
                    <a:pt x="28466" y="408527"/>
                  </a:lnTo>
                  <a:lnTo>
                    <a:pt x="31568" y="359393"/>
                  </a:lnTo>
                  <a:lnTo>
                    <a:pt x="34304" y="310091"/>
                  </a:lnTo>
                  <a:lnTo>
                    <a:pt x="36910" y="260700"/>
                  </a:lnTo>
                  <a:lnTo>
                    <a:pt x="39618" y="211299"/>
                  </a:lnTo>
                  <a:lnTo>
                    <a:pt x="42662" y="161967"/>
                  </a:lnTo>
                  <a:lnTo>
                    <a:pt x="46278" y="112784"/>
                  </a:lnTo>
                  <a:lnTo>
                    <a:pt x="50699" y="63829"/>
                  </a:lnTo>
                  <a:lnTo>
                    <a:pt x="56158" y="15180"/>
                  </a:lnTo>
                  <a:lnTo>
                    <a:pt x="58683" y="0"/>
                  </a:lnTo>
                  <a:lnTo>
                    <a:pt x="60711" y="26813"/>
                  </a:lnTo>
                  <a:lnTo>
                    <a:pt x="63749" y="61221"/>
                  </a:lnTo>
                  <a:lnTo>
                    <a:pt x="66889" y="109361"/>
                  </a:lnTo>
                  <a:lnTo>
                    <a:pt x="69436" y="157563"/>
                  </a:lnTo>
                  <a:lnTo>
                    <a:pt x="71778" y="205786"/>
                  </a:lnTo>
                  <a:lnTo>
                    <a:pt x="74304" y="253984"/>
                  </a:lnTo>
                  <a:lnTo>
                    <a:pt x="77401" y="302116"/>
                  </a:lnTo>
                  <a:lnTo>
                    <a:pt x="81457" y="350138"/>
                  </a:lnTo>
                  <a:lnTo>
                    <a:pt x="94144" y="395750"/>
                  </a:lnTo>
                  <a:lnTo>
                    <a:pt x="99075" y="420933"/>
                  </a:lnTo>
                  <a:lnTo>
                    <a:pt x="102279" y="446640"/>
                  </a:lnTo>
                  <a:lnTo>
                    <a:pt x="104728" y="467014"/>
                  </a:lnTo>
                  <a:lnTo>
                    <a:pt x="106756" y="498390"/>
                  </a:lnTo>
                  <a:lnTo>
                    <a:pt x="109786" y="518622"/>
                  </a:lnTo>
                  <a:lnTo>
                    <a:pt x="152801" y="518622"/>
                  </a:lnTo>
                  <a:lnTo>
                    <a:pt x="155831" y="516603"/>
                  </a:lnTo>
                  <a:lnTo>
                    <a:pt x="158364" y="512050"/>
                  </a:lnTo>
                  <a:lnTo>
                    <a:pt x="160889" y="518622"/>
                  </a:lnTo>
                  <a:lnTo>
                    <a:pt x="171014" y="518622"/>
                  </a:lnTo>
                  <a:lnTo>
                    <a:pt x="178493" y="454530"/>
                  </a:lnTo>
                  <a:lnTo>
                    <a:pt x="182402" y="402667"/>
                  </a:lnTo>
                  <a:lnTo>
                    <a:pt x="185585" y="350510"/>
                  </a:lnTo>
                  <a:lnTo>
                    <a:pt x="188366" y="298180"/>
                  </a:lnTo>
                  <a:lnTo>
                    <a:pt x="191063" y="245798"/>
                  </a:lnTo>
                  <a:lnTo>
                    <a:pt x="194000" y="193486"/>
                  </a:lnTo>
                  <a:lnTo>
                    <a:pt x="197498" y="141364"/>
                  </a:lnTo>
                  <a:lnTo>
                    <a:pt x="201876" y="89555"/>
                  </a:lnTo>
                  <a:lnTo>
                    <a:pt x="204410" y="60714"/>
                  </a:lnTo>
                </a:path>
              </a:pathLst>
            </a:custGeom>
            <a:ln w="11534">
              <a:solidFill>
                <a:srgbClr val="8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2" name="object 1862"/>
            <p:cNvSpPr/>
            <p:nvPr/>
          </p:nvSpPr>
          <p:spPr>
            <a:xfrm>
              <a:off x="645118" y="19142575"/>
              <a:ext cx="204470" cy="40005"/>
            </a:xfrm>
            <a:custGeom>
              <a:avLst/>
              <a:gdLst/>
              <a:ahLst/>
              <a:cxnLst/>
              <a:rect l="l" t="t" r="r" b="b"/>
              <a:pathLst>
                <a:path w="204469" h="40005">
                  <a:moveTo>
                    <a:pt x="0" y="39468"/>
                  </a:moveTo>
                  <a:lnTo>
                    <a:pt x="0" y="39468"/>
                  </a:lnTo>
                  <a:lnTo>
                    <a:pt x="53637" y="39468"/>
                  </a:lnTo>
                  <a:lnTo>
                    <a:pt x="56162" y="37440"/>
                  </a:lnTo>
                  <a:lnTo>
                    <a:pt x="58695" y="29347"/>
                  </a:lnTo>
                  <a:lnTo>
                    <a:pt x="61229" y="12147"/>
                  </a:lnTo>
                  <a:lnTo>
                    <a:pt x="63753" y="9106"/>
                  </a:lnTo>
                  <a:lnTo>
                    <a:pt x="66287" y="8599"/>
                  </a:lnTo>
                  <a:lnTo>
                    <a:pt x="68811" y="7594"/>
                  </a:lnTo>
                  <a:lnTo>
                    <a:pt x="83994" y="4553"/>
                  </a:lnTo>
                  <a:lnTo>
                    <a:pt x="86519" y="4553"/>
                  </a:lnTo>
                  <a:lnTo>
                    <a:pt x="89557" y="3547"/>
                  </a:lnTo>
                  <a:lnTo>
                    <a:pt x="92091" y="3041"/>
                  </a:lnTo>
                  <a:lnTo>
                    <a:pt x="94111" y="2534"/>
                  </a:lnTo>
                  <a:lnTo>
                    <a:pt x="97149" y="1520"/>
                  </a:lnTo>
                  <a:lnTo>
                    <a:pt x="99682" y="1013"/>
                  </a:lnTo>
                  <a:lnTo>
                    <a:pt x="101702" y="1013"/>
                  </a:lnTo>
                  <a:lnTo>
                    <a:pt x="104740" y="0"/>
                  </a:lnTo>
                  <a:lnTo>
                    <a:pt x="107265" y="1013"/>
                  </a:lnTo>
                  <a:lnTo>
                    <a:pt x="109798" y="7087"/>
                  </a:lnTo>
                  <a:lnTo>
                    <a:pt x="112332" y="21761"/>
                  </a:lnTo>
                  <a:lnTo>
                    <a:pt x="114857" y="39468"/>
                  </a:lnTo>
                  <a:lnTo>
                    <a:pt x="117390" y="39468"/>
                  </a:lnTo>
                  <a:lnTo>
                    <a:pt x="139145" y="39468"/>
                  </a:lnTo>
                  <a:lnTo>
                    <a:pt x="160902" y="39468"/>
                  </a:lnTo>
                  <a:lnTo>
                    <a:pt x="182658" y="39468"/>
                  </a:lnTo>
                  <a:lnTo>
                    <a:pt x="204414" y="39468"/>
                  </a:lnTo>
                </a:path>
              </a:pathLst>
            </a:custGeom>
            <a:ln w="1125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3" name="object 1863"/>
            <p:cNvSpPr/>
            <p:nvPr/>
          </p:nvSpPr>
          <p:spPr>
            <a:xfrm>
              <a:off x="888493" y="18606245"/>
              <a:ext cx="1754505" cy="575945"/>
            </a:xfrm>
            <a:custGeom>
              <a:avLst/>
              <a:gdLst/>
              <a:ahLst/>
              <a:cxnLst/>
              <a:rect l="l" t="t" r="r" b="b"/>
              <a:pathLst>
                <a:path w="1754505" h="575944">
                  <a:moveTo>
                    <a:pt x="0" y="531392"/>
                  </a:moveTo>
                  <a:lnTo>
                    <a:pt x="18211" y="486242"/>
                  </a:lnTo>
                  <a:lnTo>
                    <a:pt x="30238" y="439541"/>
                  </a:lnTo>
                  <a:lnTo>
                    <a:pt x="41286" y="392853"/>
                  </a:lnTo>
                  <a:lnTo>
                    <a:pt x="51834" y="346139"/>
                  </a:lnTo>
                  <a:lnTo>
                    <a:pt x="62365" y="299361"/>
                  </a:lnTo>
                  <a:lnTo>
                    <a:pt x="73362" y="252481"/>
                  </a:lnTo>
                  <a:lnTo>
                    <a:pt x="82468" y="213519"/>
                  </a:lnTo>
                  <a:lnTo>
                    <a:pt x="132308" y="197006"/>
                  </a:lnTo>
                  <a:lnTo>
                    <a:pt x="147828" y="197491"/>
                  </a:lnTo>
                  <a:lnTo>
                    <a:pt x="182655" y="222119"/>
                  </a:lnTo>
                  <a:lnTo>
                    <a:pt x="196681" y="271507"/>
                  </a:lnTo>
                  <a:lnTo>
                    <a:pt x="209639" y="321157"/>
                  </a:lnTo>
                  <a:lnTo>
                    <a:pt x="221765" y="371007"/>
                  </a:lnTo>
                  <a:lnTo>
                    <a:pt x="233295" y="420997"/>
                  </a:lnTo>
                  <a:lnTo>
                    <a:pt x="244466" y="471065"/>
                  </a:lnTo>
                  <a:lnTo>
                    <a:pt x="255514" y="521148"/>
                  </a:lnTo>
                  <a:lnTo>
                    <a:pt x="265126" y="561630"/>
                  </a:lnTo>
                  <a:lnTo>
                    <a:pt x="274232" y="575797"/>
                  </a:lnTo>
                  <a:lnTo>
                    <a:pt x="282833" y="575797"/>
                  </a:lnTo>
                  <a:lnTo>
                    <a:pt x="308007" y="575797"/>
                  </a:lnTo>
                  <a:lnTo>
                    <a:pt x="333179" y="575797"/>
                  </a:lnTo>
                  <a:lnTo>
                    <a:pt x="358351" y="575797"/>
                  </a:lnTo>
                  <a:lnTo>
                    <a:pt x="383525" y="575797"/>
                  </a:lnTo>
                  <a:lnTo>
                    <a:pt x="392631" y="575797"/>
                  </a:lnTo>
                  <a:lnTo>
                    <a:pt x="401738" y="554543"/>
                  </a:lnTo>
                  <a:lnTo>
                    <a:pt x="411349" y="516595"/>
                  </a:lnTo>
                  <a:lnTo>
                    <a:pt x="421609" y="471489"/>
                  </a:lnTo>
                  <a:lnTo>
                    <a:pt x="431741" y="427597"/>
                  </a:lnTo>
                  <a:lnTo>
                    <a:pt x="443061" y="383930"/>
                  </a:lnTo>
                  <a:lnTo>
                    <a:pt x="456889" y="339502"/>
                  </a:lnTo>
                  <a:lnTo>
                    <a:pt x="474597" y="292955"/>
                  </a:lnTo>
                  <a:lnTo>
                    <a:pt x="499849" y="258380"/>
                  </a:lnTo>
                  <a:lnTo>
                    <a:pt x="514735" y="259207"/>
                  </a:lnTo>
                  <a:lnTo>
                    <a:pt x="529748" y="280815"/>
                  </a:lnTo>
                  <a:lnTo>
                    <a:pt x="538855" y="301056"/>
                  </a:lnTo>
                  <a:lnTo>
                    <a:pt x="547961" y="327363"/>
                  </a:lnTo>
                  <a:lnTo>
                    <a:pt x="557076" y="403258"/>
                  </a:lnTo>
                  <a:lnTo>
                    <a:pt x="566182" y="475107"/>
                  </a:lnTo>
                  <a:lnTo>
                    <a:pt x="594006" y="413379"/>
                  </a:lnTo>
                  <a:lnTo>
                    <a:pt x="603112" y="326856"/>
                  </a:lnTo>
                  <a:lnTo>
                    <a:pt x="612227" y="236286"/>
                  </a:lnTo>
                  <a:lnTo>
                    <a:pt x="620829" y="180125"/>
                  </a:lnTo>
                  <a:lnTo>
                    <a:pt x="630440" y="128517"/>
                  </a:lnTo>
                  <a:lnTo>
                    <a:pt x="639546" y="82974"/>
                  </a:lnTo>
                  <a:lnTo>
                    <a:pt x="657759" y="26306"/>
                  </a:lnTo>
                  <a:lnTo>
                    <a:pt x="675980" y="0"/>
                  </a:lnTo>
                  <a:lnTo>
                    <a:pt x="685087" y="0"/>
                  </a:lnTo>
                  <a:lnTo>
                    <a:pt x="694193" y="7586"/>
                  </a:lnTo>
                  <a:lnTo>
                    <a:pt x="703299" y="26813"/>
                  </a:lnTo>
                  <a:lnTo>
                    <a:pt x="712405" y="52114"/>
                  </a:lnTo>
                  <a:lnTo>
                    <a:pt x="721512" y="75895"/>
                  </a:lnTo>
                  <a:lnTo>
                    <a:pt x="749344" y="114848"/>
                  </a:lnTo>
                  <a:lnTo>
                    <a:pt x="767052" y="163424"/>
                  </a:lnTo>
                  <a:lnTo>
                    <a:pt x="776158" y="166465"/>
                  </a:lnTo>
                  <a:lnTo>
                    <a:pt x="785770" y="158363"/>
                  </a:lnTo>
                  <a:lnTo>
                    <a:pt x="794876" y="150270"/>
                  </a:lnTo>
                  <a:lnTo>
                    <a:pt x="813895" y="143486"/>
                  </a:lnTo>
                  <a:lnTo>
                    <a:pt x="841788" y="172153"/>
                  </a:lnTo>
                  <a:lnTo>
                    <a:pt x="858629" y="213012"/>
                  </a:lnTo>
                  <a:lnTo>
                    <a:pt x="878535" y="291440"/>
                  </a:lnTo>
                  <a:lnTo>
                    <a:pt x="887891" y="337265"/>
                  </a:lnTo>
                  <a:lnTo>
                    <a:pt x="896383" y="383262"/>
                  </a:lnTo>
                  <a:lnTo>
                    <a:pt x="904582" y="429318"/>
                  </a:lnTo>
                  <a:lnTo>
                    <a:pt x="913061" y="475317"/>
                  </a:lnTo>
                  <a:lnTo>
                    <a:pt x="922390" y="521148"/>
                  </a:lnTo>
                  <a:lnTo>
                    <a:pt x="932001" y="552524"/>
                  </a:lnTo>
                  <a:lnTo>
                    <a:pt x="941108" y="570230"/>
                  </a:lnTo>
                  <a:lnTo>
                    <a:pt x="949709" y="573770"/>
                  </a:lnTo>
                  <a:lnTo>
                    <a:pt x="958816" y="567198"/>
                  </a:lnTo>
                  <a:lnTo>
                    <a:pt x="968427" y="552524"/>
                  </a:lnTo>
                  <a:lnTo>
                    <a:pt x="977533" y="532789"/>
                  </a:lnTo>
                  <a:lnTo>
                    <a:pt x="995754" y="489274"/>
                  </a:lnTo>
                  <a:lnTo>
                    <a:pt x="1004861" y="468028"/>
                  </a:lnTo>
                  <a:lnTo>
                    <a:pt x="1023073" y="432099"/>
                  </a:lnTo>
                  <a:lnTo>
                    <a:pt x="1050401" y="397691"/>
                  </a:lnTo>
                  <a:lnTo>
                    <a:pt x="1059507" y="394152"/>
                  </a:lnTo>
                  <a:lnTo>
                    <a:pt x="1068614" y="397184"/>
                  </a:lnTo>
                  <a:lnTo>
                    <a:pt x="1077720" y="413379"/>
                  </a:lnTo>
                  <a:lnTo>
                    <a:pt x="1087331" y="433620"/>
                  </a:lnTo>
                  <a:lnTo>
                    <a:pt x="1095933" y="503442"/>
                  </a:lnTo>
                  <a:lnTo>
                    <a:pt x="1105039" y="559104"/>
                  </a:lnTo>
                  <a:lnTo>
                    <a:pt x="1132871" y="485735"/>
                  </a:lnTo>
                  <a:lnTo>
                    <a:pt x="1141473" y="405286"/>
                  </a:lnTo>
                  <a:lnTo>
                    <a:pt x="1151084" y="308642"/>
                  </a:lnTo>
                  <a:lnTo>
                    <a:pt x="1160190" y="245900"/>
                  </a:lnTo>
                  <a:lnTo>
                    <a:pt x="1169305" y="190752"/>
                  </a:lnTo>
                  <a:lnTo>
                    <a:pt x="1178412" y="141670"/>
                  </a:lnTo>
                  <a:lnTo>
                    <a:pt x="1196624" y="76901"/>
                  </a:lnTo>
                  <a:lnTo>
                    <a:pt x="1214837" y="38454"/>
                  </a:lnTo>
                  <a:lnTo>
                    <a:pt x="1223943" y="27827"/>
                  </a:lnTo>
                  <a:lnTo>
                    <a:pt x="1233563" y="27827"/>
                  </a:lnTo>
                  <a:lnTo>
                    <a:pt x="1242164" y="35413"/>
                  </a:lnTo>
                  <a:lnTo>
                    <a:pt x="1251271" y="53120"/>
                  </a:lnTo>
                  <a:lnTo>
                    <a:pt x="1260377" y="76901"/>
                  </a:lnTo>
                  <a:lnTo>
                    <a:pt x="1269988" y="93095"/>
                  </a:lnTo>
                  <a:lnTo>
                    <a:pt x="1296811" y="131550"/>
                  </a:lnTo>
                  <a:lnTo>
                    <a:pt x="1315529" y="180632"/>
                  </a:lnTo>
                  <a:lnTo>
                    <a:pt x="1324635" y="203906"/>
                  </a:lnTo>
                  <a:lnTo>
                    <a:pt x="1333236" y="201371"/>
                  </a:lnTo>
                  <a:lnTo>
                    <a:pt x="1342848" y="197832"/>
                  </a:lnTo>
                  <a:lnTo>
                    <a:pt x="1351962" y="196311"/>
                  </a:lnTo>
                  <a:lnTo>
                    <a:pt x="1388388" y="234267"/>
                  </a:lnTo>
                  <a:lnTo>
                    <a:pt x="1406600" y="281322"/>
                  </a:lnTo>
                  <a:lnTo>
                    <a:pt x="1420927" y="330880"/>
                  </a:lnTo>
                  <a:lnTo>
                    <a:pt x="1432049" y="381185"/>
                  </a:lnTo>
                  <a:lnTo>
                    <a:pt x="1441958" y="431777"/>
                  </a:lnTo>
                  <a:lnTo>
                    <a:pt x="1452646" y="482195"/>
                  </a:lnTo>
                  <a:lnTo>
                    <a:pt x="1461752" y="524189"/>
                  </a:lnTo>
                  <a:lnTo>
                    <a:pt x="1470858" y="562137"/>
                  </a:lnTo>
                  <a:lnTo>
                    <a:pt x="1479468" y="575797"/>
                  </a:lnTo>
                  <a:lnTo>
                    <a:pt x="1516398" y="575797"/>
                  </a:lnTo>
                  <a:lnTo>
                    <a:pt x="1525505" y="567198"/>
                  </a:lnTo>
                  <a:lnTo>
                    <a:pt x="1534620" y="546956"/>
                  </a:lnTo>
                  <a:lnTo>
                    <a:pt x="1543726" y="528236"/>
                  </a:lnTo>
                  <a:lnTo>
                    <a:pt x="1552832" y="511036"/>
                  </a:lnTo>
                  <a:lnTo>
                    <a:pt x="1561939" y="492814"/>
                  </a:lnTo>
                  <a:lnTo>
                    <a:pt x="1571550" y="477642"/>
                  </a:lnTo>
                  <a:lnTo>
                    <a:pt x="1580151" y="463973"/>
                  </a:lnTo>
                  <a:lnTo>
                    <a:pt x="1589258" y="451327"/>
                  </a:lnTo>
                  <a:lnTo>
                    <a:pt x="1598364" y="444247"/>
                  </a:lnTo>
                  <a:lnTo>
                    <a:pt x="1607984" y="439187"/>
                  </a:lnTo>
                  <a:lnTo>
                    <a:pt x="1617090" y="443234"/>
                  </a:lnTo>
                  <a:lnTo>
                    <a:pt x="1625691" y="457907"/>
                  </a:lnTo>
                  <a:lnTo>
                    <a:pt x="1634798" y="474094"/>
                  </a:lnTo>
                  <a:lnTo>
                    <a:pt x="1644409" y="534310"/>
                  </a:lnTo>
                  <a:lnTo>
                    <a:pt x="1653515" y="575797"/>
                  </a:lnTo>
                  <a:lnTo>
                    <a:pt x="1662630" y="575797"/>
                  </a:lnTo>
                  <a:lnTo>
                    <a:pt x="1671232" y="542403"/>
                  </a:lnTo>
                  <a:lnTo>
                    <a:pt x="1680843" y="491809"/>
                  </a:lnTo>
                  <a:lnTo>
                    <a:pt x="1689949" y="417932"/>
                  </a:lnTo>
                  <a:lnTo>
                    <a:pt x="1699056" y="328883"/>
                  </a:lnTo>
                  <a:lnTo>
                    <a:pt x="1708162" y="275755"/>
                  </a:lnTo>
                  <a:lnTo>
                    <a:pt x="1717268" y="224654"/>
                  </a:lnTo>
                  <a:lnTo>
                    <a:pt x="1726383" y="179618"/>
                  </a:lnTo>
                  <a:lnTo>
                    <a:pt x="1744596" y="118396"/>
                  </a:lnTo>
                  <a:lnTo>
                    <a:pt x="1754207" y="96128"/>
                  </a:lnTo>
                </a:path>
              </a:pathLst>
            </a:custGeom>
            <a:ln w="11275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4" name="object 1864"/>
            <p:cNvSpPr/>
            <p:nvPr/>
          </p:nvSpPr>
          <p:spPr>
            <a:xfrm>
              <a:off x="2681671" y="18663412"/>
              <a:ext cx="204470" cy="518795"/>
            </a:xfrm>
            <a:custGeom>
              <a:avLst/>
              <a:gdLst/>
              <a:ahLst/>
              <a:cxnLst/>
              <a:rect l="l" t="t" r="r" b="b"/>
              <a:pathLst>
                <a:path w="204469" h="518794">
                  <a:moveTo>
                    <a:pt x="0" y="55735"/>
                  </a:moveTo>
                  <a:lnTo>
                    <a:pt x="2016" y="35928"/>
                  </a:lnTo>
                  <a:lnTo>
                    <a:pt x="5055" y="15180"/>
                  </a:lnTo>
                  <a:lnTo>
                    <a:pt x="7074" y="0"/>
                  </a:lnTo>
                  <a:lnTo>
                    <a:pt x="12646" y="61229"/>
                  </a:lnTo>
                  <a:lnTo>
                    <a:pt x="15617" y="109392"/>
                  </a:lnTo>
                  <a:lnTo>
                    <a:pt x="18163" y="157617"/>
                  </a:lnTo>
                  <a:lnTo>
                    <a:pt x="20598" y="205855"/>
                  </a:lnTo>
                  <a:lnTo>
                    <a:pt x="23233" y="254055"/>
                  </a:lnTo>
                  <a:lnTo>
                    <a:pt x="26381" y="302166"/>
                  </a:lnTo>
                  <a:lnTo>
                    <a:pt x="30354" y="350138"/>
                  </a:lnTo>
                  <a:lnTo>
                    <a:pt x="43181" y="396492"/>
                  </a:lnTo>
                  <a:lnTo>
                    <a:pt x="47976" y="420947"/>
                  </a:lnTo>
                  <a:lnTo>
                    <a:pt x="50916" y="445924"/>
                  </a:lnTo>
                  <a:lnTo>
                    <a:pt x="53120" y="467023"/>
                  </a:lnTo>
                  <a:lnTo>
                    <a:pt x="56158" y="498390"/>
                  </a:lnTo>
                  <a:lnTo>
                    <a:pt x="58683" y="518631"/>
                  </a:lnTo>
                  <a:lnTo>
                    <a:pt x="102203" y="518631"/>
                  </a:lnTo>
                  <a:lnTo>
                    <a:pt x="104728" y="516603"/>
                  </a:lnTo>
                  <a:lnTo>
                    <a:pt x="106756" y="512050"/>
                  </a:lnTo>
                  <a:lnTo>
                    <a:pt x="109786" y="518631"/>
                  </a:lnTo>
                  <a:lnTo>
                    <a:pt x="119911" y="518631"/>
                  </a:lnTo>
                  <a:lnTo>
                    <a:pt x="127042" y="457345"/>
                  </a:lnTo>
                  <a:lnTo>
                    <a:pt x="130785" y="408428"/>
                  </a:lnTo>
                  <a:lnTo>
                    <a:pt x="133904" y="359302"/>
                  </a:lnTo>
                  <a:lnTo>
                    <a:pt x="136639" y="310033"/>
                  </a:lnTo>
                  <a:lnTo>
                    <a:pt x="139229" y="260688"/>
                  </a:lnTo>
                  <a:lnTo>
                    <a:pt x="141912" y="211335"/>
                  </a:lnTo>
                  <a:lnTo>
                    <a:pt x="144928" y="162041"/>
                  </a:lnTo>
                  <a:lnTo>
                    <a:pt x="148516" y="112872"/>
                  </a:lnTo>
                  <a:lnTo>
                    <a:pt x="152915" y="63896"/>
                  </a:lnTo>
                  <a:lnTo>
                    <a:pt x="158364" y="15180"/>
                  </a:lnTo>
                  <a:lnTo>
                    <a:pt x="160889" y="0"/>
                  </a:lnTo>
                  <a:lnTo>
                    <a:pt x="163423" y="26821"/>
                  </a:lnTo>
                  <a:lnTo>
                    <a:pt x="165956" y="61229"/>
                  </a:lnTo>
                  <a:lnTo>
                    <a:pt x="169530" y="118026"/>
                  </a:lnTo>
                  <a:lnTo>
                    <a:pt x="172502" y="174816"/>
                  </a:lnTo>
                  <a:lnTo>
                    <a:pt x="175364" y="231608"/>
                  </a:lnTo>
                  <a:lnTo>
                    <a:pt x="178606" y="288409"/>
                  </a:lnTo>
                  <a:lnTo>
                    <a:pt x="181635" y="322818"/>
                  </a:lnTo>
                  <a:lnTo>
                    <a:pt x="183664" y="350138"/>
                  </a:lnTo>
                  <a:lnTo>
                    <a:pt x="185781" y="366774"/>
                  </a:lnTo>
                  <a:lnTo>
                    <a:pt x="190965" y="380764"/>
                  </a:lnTo>
                  <a:lnTo>
                    <a:pt x="196292" y="394242"/>
                  </a:lnTo>
                  <a:lnTo>
                    <a:pt x="198838" y="409341"/>
                  </a:lnTo>
                  <a:lnTo>
                    <a:pt x="201876" y="424015"/>
                  </a:lnTo>
                  <a:lnTo>
                    <a:pt x="204410" y="443242"/>
                  </a:lnTo>
                </a:path>
              </a:pathLst>
            </a:custGeom>
            <a:ln w="11534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65" name="object 1865"/>
          <p:cNvSpPr txBox="1"/>
          <p:nvPr/>
        </p:nvSpPr>
        <p:spPr>
          <a:xfrm>
            <a:off x="399478" y="18218151"/>
            <a:ext cx="113030" cy="412115"/>
          </a:xfrm>
          <a:prstGeom prst="rect">
            <a:avLst/>
          </a:prstGeom>
        </p:spPr>
        <p:txBody>
          <a:bodyPr vert="vert270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600" spc="5" dirty="0">
                <a:latin typeface="Arial"/>
                <a:cs typeface="Arial"/>
              </a:rPr>
              <a:t>Current</a:t>
            </a:r>
            <a:r>
              <a:rPr sz="600" spc="-60" dirty="0">
                <a:latin typeface="Arial"/>
                <a:cs typeface="Arial"/>
              </a:rPr>
              <a:t> </a:t>
            </a:r>
            <a:r>
              <a:rPr sz="600" spc="5" dirty="0">
                <a:latin typeface="Arial"/>
                <a:cs typeface="Arial"/>
              </a:rPr>
              <a:t>(A)</a:t>
            </a:r>
            <a:endParaRPr sz="600">
              <a:latin typeface="Arial"/>
              <a:cs typeface="Arial"/>
            </a:endParaRPr>
          </a:p>
        </p:txBody>
      </p:sp>
      <p:sp>
        <p:nvSpPr>
          <p:cNvPr id="1866" name="object 1866"/>
          <p:cNvSpPr txBox="1"/>
          <p:nvPr/>
        </p:nvSpPr>
        <p:spPr>
          <a:xfrm>
            <a:off x="987730" y="19256984"/>
            <a:ext cx="1431290" cy="40132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5095" algn="ctr">
              <a:lnSpc>
                <a:spcPct val="100000"/>
              </a:lnSpc>
              <a:spcBef>
                <a:spcPts val="290"/>
              </a:spcBef>
              <a:tabLst>
                <a:tab pos="709295" algn="l"/>
                <a:tab pos="1294130" algn="l"/>
              </a:tabLst>
            </a:pPr>
            <a:r>
              <a:rPr sz="500" spc="10" dirty="0">
                <a:latin typeface="Arial"/>
                <a:cs typeface="Arial"/>
              </a:rPr>
              <a:t>3</a:t>
            </a:r>
            <a:r>
              <a:rPr sz="500" spc="5" dirty="0">
                <a:latin typeface="Arial"/>
                <a:cs typeface="Arial"/>
              </a:rPr>
              <a:t>0</a:t>
            </a:r>
            <a:r>
              <a:rPr sz="500" spc="10" dirty="0">
                <a:latin typeface="Arial"/>
                <a:cs typeface="Arial"/>
              </a:rPr>
              <a:t>0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10" dirty="0">
                <a:latin typeface="Arial"/>
                <a:cs typeface="Arial"/>
              </a:rPr>
              <a:t>304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10" dirty="0">
                <a:latin typeface="Arial"/>
                <a:cs typeface="Arial"/>
              </a:rPr>
              <a:t>308</a:t>
            </a:r>
            <a:endParaRPr sz="500">
              <a:latin typeface="Arial"/>
              <a:cs typeface="Arial"/>
            </a:endParaRPr>
          </a:p>
          <a:p>
            <a:pPr marL="125095" algn="ctr">
              <a:lnSpc>
                <a:spcPts val="450"/>
              </a:lnSpc>
              <a:spcBef>
                <a:spcPts val="245"/>
              </a:spcBef>
            </a:pPr>
            <a:r>
              <a:rPr sz="600" spc="15" dirty="0">
                <a:latin typeface="Arial"/>
                <a:cs typeface="Arial"/>
              </a:rPr>
              <a:t>Time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spc="10" dirty="0">
                <a:latin typeface="Arial"/>
                <a:cs typeface="Arial"/>
              </a:rPr>
              <a:t>(ms)</a:t>
            </a:r>
            <a:endParaRPr sz="600">
              <a:latin typeface="Arial"/>
              <a:cs typeface="Arial"/>
            </a:endParaRPr>
          </a:p>
          <a:p>
            <a:pPr marL="12700">
              <a:lnSpc>
                <a:spcPts val="1470"/>
              </a:lnSpc>
            </a:pPr>
            <a:r>
              <a:rPr sz="1450" dirty="0">
                <a:latin typeface="Times New Roman"/>
                <a:cs typeface="Times New Roman"/>
              </a:rPr>
              <a:t>(a) Four-poles</a:t>
            </a:r>
            <a:r>
              <a:rPr sz="1450" spc="-50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grpSp>
        <p:nvGrpSpPr>
          <p:cNvPr id="1867" name="object 1867"/>
          <p:cNvGrpSpPr/>
          <p:nvPr/>
        </p:nvGrpSpPr>
        <p:grpSpPr>
          <a:xfrm>
            <a:off x="1950274" y="17736712"/>
            <a:ext cx="906780" cy="394970"/>
            <a:chOff x="1950274" y="17736712"/>
            <a:chExt cx="906780" cy="394970"/>
          </a:xfrm>
        </p:grpSpPr>
        <p:sp>
          <p:nvSpPr>
            <p:cNvPr id="1868" name="object 1868"/>
            <p:cNvSpPr/>
            <p:nvPr/>
          </p:nvSpPr>
          <p:spPr>
            <a:xfrm>
              <a:off x="1951544" y="17737982"/>
              <a:ext cx="904240" cy="392430"/>
            </a:xfrm>
            <a:custGeom>
              <a:avLst/>
              <a:gdLst/>
              <a:ahLst/>
              <a:cxnLst/>
              <a:rect l="l" t="t" r="r" b="b"/>
              <a:pathLst>
                <a:path w="904239" h="392430">
                  <a:moveTo>
                    <a:pt x="903674" y="392132"/>
                  </a:moveTo>
                  <a:lnTo>
                    <a:pt x="0" y="392132"/>
                  </a:lnTo>
                  <a:lnTo>
                    <a:pt x="0" y="0"/>
                  </a:lnTo>
                  <a:lnTo>
                    <a:pt x="903674" y="0"/>
                  </a:lnTo>
                  <a:lnTo>
                    <a:pt x="903674" y="3921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9" name="object 1869"/>
            <p:cNvSpPr/>
            <p:nvPr/>
          </p:nvSpPr>
          <p:spPr>
            <a:xfrm>
              <a:off x="1951544" y="17737982"/>
              <a:ext cx="904240" cy="392430"/>
            </a:xfrm>
            <a:custGeom>
              <a:avLst/>
              <a:gdLst/>
              <a:ahLst/>
              <a:cxnLst/>
              <a:rect l="l" t="t" r="r" b="b"/>
              <a:pathLst>
                <a:path w="904239" h="392430">
                  <a:moveTo>
                    <a:pt x="0" y="0"/>
                  </a:moveTo>
                  <a:lnTo>
                    <a:pt x="903674" y="0"/>
                  </a:lnTo>
                  <a:lnTo>
                    <a:pt x="903674" y="392132"/>
                  </a:lnTo>
                  <a:lnTo>
                    <a:pt x="0" y="39213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0" name="object 1870"/>
            <p:cNvSpPr/>
            <p:nvPr/>
          </p:nvSpPr>
          <p:spPr>
            <a:xfrm>
              <a:off x="1962678" y="17791111"/>
              <a:ext cx="179705" cy="0"/>
            </a:xfrm>
            <a:custGeom>
              <a:avLst/>
              <a:gdLst/>
              <a:ahLst/>
              <a:cxnLst/>
              <a:rect l="l" t="t" r="r" b="b"/>
              <a:pathLst>
                <a:path w="179705">
                  <a:moveTo>
                    <a:pt x="0" y="0"/>
                  </a:moveTo>
                  <a:lnTo>
                    <a:pt x="179618" y="0"/>
                  </a:lnTo>
                </a:path>
              </a:pathLst>
            </a:custGeom>
            <a:ln w="1124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71" name="object 1871"/>
          <p:cNvSpPr txBox="1"/>
          <p:nvPr/>
        </p:nvSpPr>
        <p:spPr>
          <a:xfrm>
            <a:off x="2152261" y="17727336"/>
            <a:ext cx="715645" cy="119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00" spc="10" dirty="0">
                <a:latin typeface="Arial"/>
                <a:cs typeface="Arial"/>
              </a:rPr>
              <a:t>Field current of</a:t>
            </a:r>
            <a:r>
              <a:rPr sz="600" spc="-25" dirty="0">
                <a:latin typeface="Arial"/>
                <a:cs typeface="Arial"/>
              </a:rPr>
              <a:t> </a:t>
            </a:r>
            <a:r>
              <a:rPr sz="600" spc="20" dirty="0">
                <a:latin typeface="Arial"/>
                <a:cs typeface="Arial"/>
              </a:rPr>
              <a:t>MG</a:t>
            </a:r>
            <a:endParaRPr sz="600">
              <a:latin typeface="Arial"/>
              <a:cs typeface="Arial"/>
            </a:endParaRPr>
          </a:p>
        </p:txBody>
      </p:sp>
      <p:grpSp>
        <p:nvGrpSpPr>
          <p:cNvPr id="1872" name="object 1872"/>
          <p:cNvGrpSpPr/>
          <p:nvPr/>
        </p:nvGrpSpPr>
        <p:grpSpPr>
          <a:xfrm>
            <a:off x="1956963" y="17881026"/>
            <a:ext cx="675640" cy="201930"/>
            <a:chOff x="1956963" y="17881026"/>
            <a:chExt cx="675640" cy="201930"/>
          </a:xfrm>
        </p:grpSpPr>
        <p:sp>
          <p:nvSpPr>
            <p:cNvPr id="1873" name="object 1873"/>
            <p:cNvSpPr/>
            <p:nvPr/>
          </p:nvSpPr>
          <p:spPr>
            <a:xfrm>
              <a:off x="1962678" y="17886741"/>
              <a:ext cx="179705" cy="0"/>
            </a:xfrm>
            <a:custGeom>
              <a:avLst/>
              <a:gdLst/>
              <a:ahLst/>
              <a:cxnLst/>
              <a:rect l="l" t="t" r="r" b="b"/>
              <a:pathLst>
                <a:path w="179705">
                  <a:moveTo>
                    <a:pt x="0" y="0"/>
                  </a:moveTo>
                  <a:lnTo>
                    <a:pt x="179618" y="0"/>
                  </a:lnTo>
                </a:path>
              </a:pathLst>
            </a:custGeom>
            <a:ln w="11242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4" name="object 1874"/>
            <p:cNvSpPr/>
            <p:nvPr/>
          </p:nvSpPr>
          <p:spPr>
            <a:xfrm>
              <a:off x="2446889" y="17886741"/>
              <a:ext cx="179705" cy="0"/>
            </a:xfrm>
            <a:custGeom>
              <a:avLst/>
              <a:gdLst/>
              <a:ahLst/>
              <a:cxnLst/>
              <a:rect l="l" t="t" r="r" b="b"/>
              <a:pathLst>
                <a:path w="179705">
                  <a:moveTo>
                    <a:pt x="0" y="0"/>
                  </a:moveTo>
                  <a:lnTo>
                    <a:pt x="179618" y="0"/>
                  </a:lnTo>
                </a:path>
              </a:pathLst>
            </a:custGeom>
            <a:ln w="11242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5" name="object 1875"/>
            <p:cNvSpPr/>
            <p:nvPr/>
          </p:nvSpPr>
          <p:spPr>
            <a:xfrm>
              <a:off x="1962678" y="17981864"/>
              <a:ext cx="179705" cy="0"/>
            </a:xfrm>
            <a:custGeom>
              <a:avLst/>
              <a:gdLst/>
              <a:ahLst/>
              <a:cxnLst/>
              <a:rect l="l" t="t" r="r" b="b"/>
              <a:pathLst>
                <a:path w="179705">
                  <a:moveTo>
                    <a:pt x="0" y="0"/>
                  </a:moveTo>
                  <a:lnTo>
                    <a:pt x="179618" y="0"/>
                  </a:lnTo>
                </a:path>
              </a:pathLst>
            </a:custGeom>
            <a:ln w="11242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6" name="object 1876"/>
            <p:cNvSpPr/>
            <p:nvPr/>
          </p:nvSpPr>
          <p:spPr>
            <a:xfrm>
              <a:off x="2446889" y="17981864"/>
              <a:ext cx="179705" cy="0"/>
            </a:xfrm>
            <a:custGeom>
              <a:avLst/>
              <a:gdLst/>
              <a:ahLst/>
              <a:cxnLst/>
              <a:rect l="l" t="t" r="r" b="b"/>
              <a:pathLst>
                <a:path w="179705">
                  <a:moveTo>
                    <a:pt x="0" y="0"/>
                  </a:moveTo>
                  <a:lnTo>
                    <a:pt x="179618" y="0"/>
                  </a:lnTo>
                </a:path>
              </a:pathLst>
            </a:custGeom>
            <a:ln w="11242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7" name="object 1877"/>
            <p:cNvSpPr/>
            <p:nvPr/>
          </p:nvSpPr>
          <p:spPr>
            <a:xfrm>
              <a:off x="1962678" y="18076987"/>
              <a:ext cx="179705" cy="0"/>
            </a:xfrm>
            <a:custGeom>
              <a:avLst/>
              <a:gdLst/>
              <a:ahLst/>
              <a:cxnLst/>
              <a:rect l="l" t="t" r="r" b="b"/>
              <a:pathLst>
                <a:path w="179705">
                  <a:moveTo>
                    <a:pt x="0" y="0"/>
                  </a:moveTo>
                  <a:lnTo>
                    <a:pt x="179618" y="0"/>
                  </a:lnTo>
                </a:path>
              </a:pathLst>
            </a:custGeom>
            <a:ln w="11242">
              <a:solidFill>
                <a:srgbClr val="8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78" name="object 1878"/>
          <p:cNvSpPr txBox="1"/>
          <p:nvPr/>
        </p:nvSpPr>
        <p:spPr>
          <a:xfrm>
            <a:off x="2152382" y="17822457"/>
            <a:ext cx="128905" cy="3098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4299"/>
              </a:lnSpc>
              <a:spcBef>
                <a:spcPts val="80"/>
              </a:spcBef>
            </a:pPr>
            <a:r>
              <a:rPr sz="600" spc="15" dirty="0">
                <a:latin typeface="Arial"/>
                <a:cs typeface="Arial"/>
              </a:rPr>
              <a:t>D4  D6  D2</a:t>
            </a:r>
            <a:endParaRPr sz="600">
              <a:latin typeface="Arial"/>
              <a:cs typeface="Arial"/>
            </a:endParaRPr>
          </a:p>
        </p:txBody>
      </p:sp>
      <p:sp>
        <p:nvSpPr>
          <p:cNvPr id="1879" name="object 1879"/>
          <p:cNvSpPr/>
          <p:nvPr/>
        </p:nvSpPr>
        <p:spPr>
          <a:xfrm>
            <a:off x="2446889" y="18076988"/>
            <a:ext cx="179705" cy="0"/>
          </a:xfrm>
          <a:custGeom>
            <a:avLst/>
            <a:gdLst/>
            <a:ahLst/>
            <a:cxnLst/>
            <a:rect l="l" t="t" r="r" b="b"/>
            <a:pathLst>
              <a:path w="179705">
                <a:moveTo>
                  <a:pt x="0" y="0"/>
                </a:moveTo>
                <a:lnTo>
                  <a:pt x="179618" y="0"/>
                </a:lnTo>
              </a:path>
            </a:pathLst>
          </a:custGeom>
          <a:ln w="11242">
            <a:solidFill>
              <a:srgbClr val="80008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0" name="object 1880"/>
          <p:cNvSpPr txBox="1"/>
          <p:nvPr/>
        </p:nvSpPr>
        <p:spPr>
          <a:xfrm>
            <a:off x="2636432" y="17822457"/>
            <a:ext cx="128905" cy="3098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4299"/>
              </a:lnSpc>
              <a:spcBef>
                <a:spcPts val="80"/>
              </a:spcBef>
            </a:pPr>
            <a:r>
              <a:rPr sz="600" spc="15" dirty="0">
                <a:latin typeface="Arial"/>
                <a:cs typeface="Arial"/>
              </a:rPr>
              <a:t>D5  D1  D3</a:t>
            </a:r>
            <a:endParaRPr sz="600">
              <a:latin typeface="Arial"/>
              <a:cs typeface="Arial"/>
            </a:endParaRPr>
          </a:p>
        </p:txBody>
      </p:sp>
      <p:grpSp>
        <p:nvGrpSpPr>
          <p:cNvPr id="1881" name="object 1881"/>
          <p:cNvGrpSpPr/>
          <p:nvPr/>
        </p:nvGrpSpPr>
        <p:grpSpPr>
          <a:xfrm>
            <a:off x="3253601" y="17633438"/>
            <a:ext cx="2216785" cy="1683385"/>
            <a:chOff x="3253601" y="17633438"/>
            <a:chExt cx="2216785" cy="1683385"/>
          </a:xfrm>
        </p:grpSpPr>
        <p:sp>
          <p:nvSpPr>
            <p:cNvPr id="1882" name="object 1882"/>
            <p:cNvSpPr/>
            <p:nvPr/>
          </p:nvSpPr>
          <p:spPr>
            <a:xfrm>
              <a:off x="3363726" y="17673738"/>
              <a:ext cx="0" cy="1612265"/>
            </a:xfrm>
            <a:custGeom>
              <a:avLst/>
              <a:gdLst/>
              <a:ahLst/>
              <a:cxnLst/>
              <a:rect l="l" t="t" r="r" b="b"/>
              <a:pathLst>
                <a:path h="1612265">
                  <a:moveTo>
                    <a:pt x="0" y="0"/>
                  </a:moveTo>
                  <a:lnTo>
                    <a:pt x="0" y="1612038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3" name="object 1883"/>
            <p:cNvSpPr/>
            <p:nvPr/>
          </p:nvSpPr>
          <p:spPr>
            <a:xfrm>
              <a:off x="3363726" y="17664630"/>
              <a:ext cx="0" cy="3175"/>
            </a:xfrm>
            <a:custGeom>
              <a:avLst/>
              <a:gdLst/>
              <a:ahLst/>
              <a:cxnLst/>
              <a:rect l="l" t="t" r="r" b="b"/>
              <a:pathLst>
                <a:path h="3175">
                  <a:moveTo>
                    <a:pt x="0" y="303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4" name="object 1884"/>
            <p:cNvSpPr/>
            <p:nvPr/>
          </p:nvSpPr>
          <p:spPr>
            <a:xfrm>
              <a:off x="3521084" y="19280210"/>
              <a:ext cx="0" cy="5715"/>
            </a:xfrm>
            <a:custGeom>
              <a:avLst/>
              <a:gdLst/>
              <a:ahLst/>
              <a:cxnLst/>
              <a:rect l="l" t="t" r="r" b="b"/>
              <a:pathLst>
                <a:path h="5715">
                  <a:moveTo>
                    <a:pt x="0" y="55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5" name="object 1885"/>
            <p:cNvSpPr/>
            <p:nvPr/>
          </p:nvSpPr>
          <p:spPr>
            <a:xfrm>
              <a:off x="3521084" y="17673738"/>
              <a:ext cx="0" cy="1600835"/>
            </a:xfrm>
            <a:custGeom>
              <a:avLst/>
              <a:gdLst/>
              <a:ahLst/>
              <a:cxnLst/>
              <a:rect l="l" t="t" r="r" b="b"/>
              <a:pathLst>
                <a:path h="1600834">
                  <a:moveTo>
                    <a:pt x="0" y="0"/>
                  </a:moveTo>
                  <a:lnTo>
                    <a:pt x="0" y="1600401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6" name="object 1886"/>
            <p:cNvSpPr/>
            <p:nvPr/>
          </p:nvSpPr>
          <p:spPr>
            <a:xfrm>
              <a:off x="3521084" y="17664630"/>
              <a:ext cx="0" cy="3175"/>
            </a:xfrm>
            <a:custGeom>
              <a:avLst/>
              <a:gdLst/>
              <a:ahLst/>
              <a:cxnLst/>
              <a:rect l="l" t="t" r="r" b="b"/>
              <a:pathLst>
                <a:path h="3175">
                  <a:moveTo>
                    <a:pt x="0" y="303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7" name="object 1887"/>
            <p:cNvSpPr/>
            <p:nvPr/>
          </p:nvSpPr>
          <p:spPr>
            <a:xfrm>
              <a:off x="4434876" y="19280210"/>
              <a:ext cx="0" cy="5715"/>
            </a:xfrm>
            <a:custGeom>
              <a:avLst/>
              <a:gdLst/>
              <a:ahLst/>
              <a:cxnLst/>
              <a:rect l="l" t="t" r="r" b="b"/>
              <a:pathLst>
                <a:path h="5715">
                  <a:moveTo>
                    <a:pt x="0" y="55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8" name="object 1888"/>
            <p:cNvSpPr/>
            <p:nvPr/>
          </p:nvSpPr>
          <p:spPr>
            <a:xfrm>
              <a:off x="4434876" y="17673738"/>
              <a:ext cx="0" cy="1600835"/>
            </a:xfrm>
            <a:custGeom>
              <a:avLst/>
              <a:gdLst/>
              <a:ahLst/>
              <a:cxnLst/>
              <a:rect l="l" t="t" r="r" b="b"/>
              <a:pathLst>
                <a:path h="1600834">
                  <a:moveTo>
                    <a:pt x="0" y="0"/>
                  </a:moveTo>
                  <a:lnTo>
                    <a:pt x="0" y="1600401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9" name="object 1889"/>
            <p:cNvSpPr/>
            <p:nvPr/>
          </p:nvSpPr>
          <p:spPr>
            <a:xfrm>
              <a:off x="4434876" y="17664630"/>
              <a:ext cx="0" cy="3175"/>
            </a:xfrm>
            <a:custGeom>
              <a:avLst/>
              <a:gdLst/>
              <a:ahLst/>
              <a:cxnLst/>
              <a:rect l="l" t="t" r="r" b="b"/>
              <a:pathLst>
                <a:path h="3175">
                  <a:moveTo>
                    <a:pt x="0" y="303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0" name="object 1890"/>
            <p:cNvSpPr/>
            <p:nvPr/>
          </p:nvSpPr>
          <p:spPr>
            <a:xfrm>
              <a:off x="5312744" y="19280210"/>
              <a:ext cx="0" cy="5715"/>
            </a:xfrm>
            <a:custGeom>
              <a:avLst/>
              <a:gdLst/>
              <a:ahLst/>
              <a:cxnLst/>
              <a:rect l="l" t="t" r="r" b="b"/>
              <a:pathLst>
                <a:path h="5715">
                  <a:moveTo>
                    <a:pt x="0" y="55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1" name="object 1891"/>
            <p:cNvSpPr/>
            <p:nvPr/>
          </p:nvSpPr>
          <p:spPr>
            <a:xfrm>
              <a:off x="5312744" y="17673738"/>
              <a:ext cx="0" cy="1600835"/>
            </a:xfrm>
            <a:custGeom>
              <a:avLst/>
              <a:gdLst/>
              <a:ahLst/>
              <a:cxnLst/>
              <a:rect l="l" t="t" r="r" b="b"/>
              <a:pathLst>
                <a:path h="1600834">
                  <a:moveTo>
                    <a:pt x="0" y="0"/>
                  </a:moveTo>
                  <a:lnTo>
                    <a:pt x="0" y="1600401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2" name="object 1892"/>
            <p:cNvSpPr/>
            <p:nvPr/>
          </p:nvSpPr>
          <p:spPr>
            <a:xfrm>
              <a:off x="5312744" y="17664630"/>
              <a:ext cx="0" cy="3175"/>
            </a:xfrm>
            <a:custGeom>
              <a:avLst/>
              <a:gdLst/>
              <a:ahLst/>
              <a:cxnLst/>
              <a:rect l="l" t="t" r="r" b="b"/>
              <a:pathLst>
                <a:path h="3175">
                  <a:moveTo>
                    <a:pt x="0" y="303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3" name="object 1893"/>
            <p:cNvSpPr/>
            <p:nvPr/>
          </p:nvSpPr>
          <p:spPr>
            <a:xfrm>
              <a:off x="3443164" y="17664124"/>
              <a:ext cx="0" cy="1621790"/>
            </a:xfrm>
            <a:custGeom>
              <a:avLst/>
              <a:gdLst/>
              <a:ahLst/>
              <a:cxnLst/>
              <a:rect l="l" t="t" r="r" b="b"/>
              <a:pathLst>
                <a:path h="1621790">
                  <a:moveTo>
                    <a:pt x="0" y="162165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4" name="object 1894"/>
            <p:cNvSpPr/>
            <p:nvPr/>
          </p:nvSpPr>
          <p:spPr>
            <a:xfrm>
              <a:off x="3978486" y="17664124"/>
              <a:ext cx="0" cy="1621790"/>
            </a:xfrm>
            <a:custGeom>
              <a:avLst/>
              <a:gdLst/>
              <a:ahLst/>
              <a:cxnLst/>
              <a:rect l="l" t="t" r="r" b="b"/>
              <a:pathLst>
                <a:path h="1621790">
                  <a:moveTo>
                    <a:pt x="0" y="162165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5" name="object 1895"/>
            <p:cNvSpPr/>
            <p:nvPr/>
          </p:nvSpPr>
          <p:spPr>
            <a:xfrm>
              <a:off x="4892278" y="17664124"/>
              <a:ext cx="0" cy="1621790"/>
            </a:xfrm>
            <a:custGeom>
              <a:avLst/>
              <a:gdLst/>
              <a:ahLst/>
              <a:cxnLst/>
              <a:rect l="l" t="t" r="r" b="b"/>
              <a:pathLst>
                <a:path h="1621790">
                  <a:moveTo>
                    <a:pt x="0" y="477641"/>
                  </a:moveTo>
                  <a:lnTo>
                    <a:pt x="0" y="1621651"/>
                  </a:lnTo>
                </a:path>
                <a:path h="1621790">
                  <a:moveTo>
                    <a:pt x="0" y="0"/>
                  </a:moveTo>
                  <a:lnTo>
                    <a:pt x="0" y="56163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6" name="object 1896"/>
            <p:cNvSpPr/>
            <p:nvPr/>
          </p:nvSpPr>
          <p:spPr>
            <a:xfrm>
              <a:off x="5158927" y="17664124"/>
              <a:ext cx="0" cy="1621790"/>
            </a:xfrm>
            <a:custGeom>
              <a:avLst/>
              <a:gdLst/>
              <a:ahLst/>
              <a:cxnLst/>
              <a:rect l="l" t="t" r="r" b="b"/>
              <a:pathLst>
                <a:path h="1621790">
                  <a:moveTo>
                    <a:pt x="0" y="162165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7" name="object 1897"/>
            <p:cNvSpPr/>
            <p:nvPr/>
          </p:nvSpPr>
          <p:spPr>
            <a:xfrm>
              <a:off x="3283781" y="18990792"/>
              <a:ext cx="2173605" cy="0"/>
            </a:xfrm>
            <a:custGeom>
              <a:avLst/>
              <a:gdLst/>
              <a:ahLst/>
              <a:cxnLst/>
              <a:rect l="l" t="t" r="r" b="b"/>
              <a:pathLst>
                <a:path w="2173604">
                  <a:moveTo>
                    <a:pt x="0" y="0"/>
                  </a:moveTo>
                  <a:lnTo>
                    <a:pt x="2173165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8" name="object 1898"/>
            <p:cNvSpPr/>
            <p:nvPr/>
          </p:nvSpPr>
          <p:spPr>
            <a:xfrm>
              <a:off x="5463019" y="18990792"/>
              <a:ext cx="3810" cy="0"/>
            </a:xfrm>
            <a:custGeom>
              <a:avLst/>
              <a:gdLst/>
              <a:ahLst/>
              <a:cxnLst/>
              <a:rect l="l" t="t" r="r" b="b"/>
              <a:pathLst>
                <a:path w="3810">
                  <a:moveTo>
                    <a:pt x="0" y="0"/>
                  </a:moveTo>
                  <a:lnTo>
                    <a:pt x="3541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9" name="object 1899"/>
            <p:cNvSpPr/>
            <p:nvPr/>
          </p:nvSpPr>
          <p:spPr>
            <a:xfrm>
              <a:off x="3283781" y="18695808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0" name="object 1900"/>
            <p:cNvSpPr/>
            <p:nvPr/>
          </p:nvSpPr>
          <p:spPr>
            <a:xfrm>
              <a:off x="3294913" y="18695808"/>
              <a:ext cx="2162175" cy="0"/>
            </a:xfrm>
            <a:custGeom>
              <a:avLst/>
              <a:gdLst/>
              <a:ahLst/>
              <a:cxnLst/>
              <a:rect l="l" t="t" r="r" b="b"/>
              <a:pathLst>
                <a:path w="2162175">
                  <a:moveTo>
                    <a:pt x="0" y="0"/>
                  </a:moveTo>
                  <a:lnTo>
                    <a:pt x="2162034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1" name="object 1901"/>
            <p:cNvSpPr/>
            <p:nvPr/>
          </p:nvSpPr>
          <p:spPr>
            <a:xfrm>
              <a:off x="5463019" y="18695808"/>
              <a:ext cx="3810" cy="0"/>
            </a:xfrm>
            <a:custGeom>
              <a:avLst/>
              <a:gdLst/>
              <a:ahLst/>
              <a:cxnLst/>
              <a:rect l="l" t="t" r="r" b="b"/>
              <a:pathLst>
                <a:path w="3810">
                  <a:moveTo>
                    <a:pt x="0" y="0"/>
                  </a:moveTo>
                  <a:lnTo>
                    <a:pt x="3541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2" name="object 1902"/>
            <p:cNvSpPr/>
            <p:nvPr/>
          </p:nvSpPr>
          <p:spPr>
            <a:xfrm>
              <a:off x="3283781" y="18401331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3" name="object 1903"/>
            <p:cNvSpPr/>
            <p:nvPr/>
          </p:nvSpPr>
          <p:spPr>
            <a:xfrm>
              <a:off x="3294913" y="18401331"/>
              <a:ext cx="2162175" cy="0"/>
            </a:xfrm>
            <a:custGeom>
              <a:avLst/>
              <a:gdLst/>
              <a:ahLst/>
              <a:cxnLst/>
              <a:rect l="l" t="t" r="r" b="b"/>
              <a:pathLst>
                <a:path w="2162175">
                  <a:moveTo>
                    <a:pt x="0" y="0"/>
                  </a:moveTo>
                  <a:lnTo>
                    <a:pt x="2162034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4" name="object 1904"/>
            <p:cNvSpPr/>
            <p:nvPr/>
          </p:nvSpPr>
          <p:spPr>
            <a:xfrm>
              <a:off x="5463019" y="18401331"/>
              <a:ext cx="3810" cy="0"/>
            </a:xfrm>
            <a:custGeom>
              <a:avLst/>
              <a:gdLst/>
              <a:ahLst/>
              <a:cxnLst/>
              <a:rect l="l" t="t" r="r" b="b"/>
              <a:pathLst>
                <a:path w="3810">
                  <a:moveTo>
                    <a:pt x="0" y="0"/>
                  </a:moveTo>
                  <a:lnTo>
                    <a:pt x="3541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5" name="object 1905"/>
            <p:cNvSpPr/>
            <p:nvPr/>
          </p:nvSpPr>
          <p:spPr>
            <a:xfrm>
              <a:off x="3283781" y="18106853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6" name="object 1906"/>
            <p:cNvSpPr/>
            <p:nvPr/>
          </p:nvSpPr>
          <p:spPr>
            <a:xfrm>
              <a:off x="3294913" y="18106853"/>
              <a:ext cx="2162175" cy="0"/>
            </a:xfrm>
            <a:custGeom>
              <a:avLst/>
              <a:gdLst/>
              <a:ahLst/>
              <a:cxnLst/>
              <a:rect l="l" t="t" r="r" b="b"/>
              <a:pathLst>
                <a:path w="2162175">
                  <a:moveTo>
                    <a:pt x="0" y="0"/>
                  </a:moveTo>
                  <a:lnTo>
                    <a:pt x="2162034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7" name="object 1907"/>
            <p:cNvSpPr/>
            <p:nvPr/>
          </p:nvSpPr>
          <p:spPr>
            <a:xfrm>
              <a:off x="5463019" y="18106853"/>
              <a:ext cx="3810" cy="0"/>
            </a:xfrm>
            <a:custGeom>
              <a:avLst/>
              <a:gdLst/>
              <a:ahLst/>
              <a:cxnLst/>
              <a:rect l="l" t="t" r="r" b="b"/>
              <a:pathLst>
                <a:path w="3810">
                  <a:moveTo>
                    <a:pt x="0" y="0"/>
                  </a:moveTo>
                  <a:lnTo>
                    <a:pt x="3541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8" name="object 1908"/>
            <p:cNvSpPr/>
            <p:nvPr/>
          </p:nvSpPr>
          <p:spPr>
            <a:xfrm>
              <a:off x="3283781" y="17811363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9" name="object 1909"/>
            <p:cNvSpPr/>
            <p:nvPr/>
          </p:nvSpPr>
          <p:spPr>
            <a:xfrm>
              <a:off x="3294913" y="17811363"/>
              <a:ext cx="2162175" cy="0"/>
            </a:xfrm>
            <a:custGeom>
              <a:avLst/>
              <a:gdLst/>
              <a:ahLst/>
              <a:cxnLst/>
              <a:rect l="l" t="t" r="r" b="b"/>
              <a:pathLst>
                <a:path w="2162175">
                  <a:moveTo>
                    <a:pt x="0" y="0"/>
                  </a:moveTo>
                  <a:lnTo>
                    <a:pt x="2162034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0" name="object 1910"/>
            <p:cNvSpPr/>
            <p:nvPr/>
          </p:nvSpPr>
          <p:spPr>
            <a:xfrm>
              <a:off x="5463019" y="17811363"/>
              <a:ext cx="3810" cy="0"/>
            </a:xfrm>
            <a:custGeom>
              <a:avLst/>
              <a:gdLst/>
              <a:ahLst/>
              <a:cxnLst/>
              <a:rect l="l" t="t" r="r" b="b"/>
              <a:pathLst>
                <a:path w="3810">
                  <a:moveTo>
                    <a:pt x="0" y="0"/>
                  </a:moveTo>
                  <a:lnTo>
                    <a:pt x="3541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1" name="object 1911"/>
            <p:cNvSpPr/>
            <p:nvPr/>
          </p:nvSpPr>
          <p:spPr>
            <a:xfrm>
              <a:off x="3283781" y="19138537"/>
              <a:ext cx="2183765" cy="0"/>
            </a:xfrm>
            <a:custGeom>
              <a:avLst/>
              <a:gdLst/>
              <a:ahLst/>
              <a:cxnLst/>
              <a:rect l="l" t="t" r="r" b="b"/>
              <a:pathLst>
                <a:path w="2183765">
                  <a:moveTo>
                    <a:pt x="0" y="0"/>
                  </a:moveTo>
                  <a:lnTo>
                    <a:pt x="218328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2" name="object 1912"/>
            <p:cNvSpPr/>
            <p:nvPr/>
          </p:nvSpPr>
          <p:spPr>
            <a:xfrm>
              <a:off x="3283781" y="18843047"/>
              <a:ext cx="2183765" cy="0"/>
            </a:xfrm>
            <a:custGeom>
              <a:avLst/>
              <a:gdLst/>
              <a:ahLst/>
              <a:cxnLst/>
              <a:rect l="l" t="t" r="r" b="b"/>
              <a:pathLst>
                <a:path w="2183765">
                  <a:moveTo>
                    <a:pt x="0" y="0"/>
                  </a:moveTo>
                  <a:lnTo>
                    <a:pt x="218328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3" name="object 1913"/>
            <p:cNvSpPr/>
            <p:nvPr/>
          </p:nvSpPr>
          <p:spPr>
            <a:xfrm>
              <a:off x="3283781" y="18548570"/>
              <a:ext cx="2183765" cy="0"/>
            </a:xfrm>
            <a:custGeom>
              <a:avLst/>
              <a:gdLst/>
              <a:ahLst/>
              <a:cxnLst/>
              <a:rect l="l" t="t" r="r" b="b"/>
              <a:pathLst>
                <a:path w="2183765">
                  <a:moveTo>
                    <a:pt x="0" y="0"/>
                  </a:moveTo>
                  <a:lnTo>
                    <a:pt x="218328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4" name="object 1914"/>
            <p:cNvSpPr/>
            <p:nvPr/>
          </p:nvSpPr>
          <p:spPr>
            <a:xfrm>
              <a:off x="3283781" y="18254092"/>
              <a:ext cx="2183765" cy="0"/>
            </a:xfrm>
            <a:custGeom>
              <a:avLst/>
              <a:gdLst/>
              <a:ahLst/>
              <a:cxnLst/>
              <a:rect l="l" t="t" r="r" b="b"/>
              <a:pathLst>
                <a:path w="2183765">
                  <a:moveTo>
                    <a:pt x="0" y="0"/>
                  </a:moveTo>
                  <a:lnTo>
                    <a:pt x="218328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5" name="object 1915"/>
            <p:cNvSpPr/>
            <p:nvPr/>
          </p:nvSpPr>
          <p:spPr>
            <a:xfrm>
              <a:off x="3283781" y="17959108"/>
              <a:ext cx="2183765" cy="0"/>
            </a:xfrm>
            <a:custGeom>
              <a:avLst/>
              <a:gdLst/>
              <a:ahLst/>
              <a:cxnLst/>
              <a:rect l="l" t="t" r="r" b="b"/>
              <a:pathLst>
                <a:path w="2183765">
                  <a:moveTo>
                    <a:pt x="0" y="0"/>
                  </a:moveTo>
                  <a:lnTo>
                    <a:pt x="1123771" y="0"/>
                  </a:lnTo>
                </a:path>
                <a:path w="2183765">
                  <a:moveTo>
                    <a:pt x="1864520" y="0"/>
                  </a:moveTo>
                  <a:lnTo>
                    <a:pt x="218328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6" name="object 1916"/>
            <p:cNvSpPr/>
            <p:nvPr/>
          </p:nvSpPr>
          <p:spPr>
            <a:xfrm>
              <a:off x="3283781" y="19285776"/>
              <a:ext cx="199390" cy="0"/>
            </a:xfrm>
            <a:custGeom>
              <a:avLst/>
              <a:gdLst/>
              <a:ahLst/>
              <a:cxnLst/>
              <a:rect l="l" t="t" r="r" b="b"/>
              <a:pathLst>
                <a:path w="199389">
                  <a:moveTo>
                    <a:pt x="0" y="0"/>
                  </a:moveTo>
                  <a:lnTo>
                    <a:pt x="199354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7" name="object 1917"/>
            <p:cNvSpPr/>
            <p:nvPr/>
          </p:nvSpPr>
          <p:spPr>
            <a:xfrm>
              <a:off x="3521084" y="19285776"/>
              <a:ext cx="1599565" cy="0"/>
            </a:xfrm>
            <a:custGeom>
              <a:avLst/>
              <a:gdLst/>
              <a:ahLst/>
              <a:cxnLst/>
              <a:rect l="l" t="t" r="r" b="b"/>
              <a:pathLst>
                <a:path w="1599564">
                  <a:moveTo>
                    <a:pt x="0" y="0"/>
                  </a:moveTo>
                  <a:lnTo>
                    <a:pt x="1599389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8" name="object 1918"/>
            <p:cNvSpPr/>
            <p:nvPr/>
          </p:nvSpPr>
          <p:spPr>
            <a:xfrm>
              <a:off x="5158927" y="19285776"/>
              <a:ext cx="308610" cy="0"/>
            </a:xfrm>
            <a:custGeom>
              <a:avLst/>
              <a:gdLst/>
              <a:ahLst/>
              <a:cxnLst/>
              <a:rect l="l" t="t" r="r" b="b"/>
              <a:pathLst>
                <a:path w="308610">
                  <a:moveTo>
                    <a:pt x="0" y="0"/>
                  </a:moveTo>
                  <a:lnTo>
                    <a:pt x="308139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9" name="object 1919"/>
            <p:cNvSpPr/>
            <p:nvPr/>
          </p:nvSpPr>
          <p:spPr>
            <a:xfrm>
              <a:off x="3464415" y="19257947"/>
              <a:ext cx="38100" cy="55880"/>
            </a:xfrm>
            <a:custGeom>
              <a:avLst/>
              <a:gdLst/>
              <a:ahLst/>
              <a:cxnLst/>
              <a:rect l="l" t="t" r="r" b="b"/>
              <a:pathLst>
                <a:path w="38100" h="55880">
                  <a:moveTo>
                    <a:pt x="18721" y="27828"/>
                  </a:moveTo>
                  <a:lnTo>
                    <a:pt x="0" y="55657"/>
                  </a:lnTo>
                </a:path>
                <a:path w="38100" h="55880">
                  <a:moveTo>
                    <a:pt x="18721" y="27828"/>
                  </a:moveTo>
                  <a:lnTo>
                    <a:pt x="37948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0" name="object 1920"/>
            <p:cNvSpPr/>
            <p:nvPr/>
          </p:nvSpPr>
          <p:spPr>
            <a:xfrm>
              <a:off x="3502363" y="19257947"/>
              <a:ext cx="37465" cy="55880"/>
            </a:xfrm>
            <a:custGeom>
              <a:avLst/>
              <a:gdLst/>
              <a:ahLst/>
              <a:cxnLst/>
              <a:rect l="l" t="t" r="r" b="b"/>
              <a:pathLst>
                <a:path w="37464" h="55880">
                  <a:moveTo>
                    <a:pt x="18721" y="27828"/>
                  </a:moveTo>
                  <a:lnTo>
                    <a:pt x="0" y="55657"/>
                  </a:lnTo>
                </a:path>
                <a:path w="37464" h="55880">
                  <a:moveTo>
                    <a:pt x="18721" y="27828"/>
                  </a:moveTo>
                  <a:lnTo>
                    <a:pt x="37442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1" name="object 1921"/>
            <p:cNvSpPr/>
            <p:nvPr/>
          </p:nvSpPr>
          <p:spPr>
            <a:xfrm>
              <a:off x="5101752" y="19257947"/>
              <a:ext cx="37465" cy="55880"/>
            </a:xfrm>
            <a:custGeom>
              <a:avLst/>
              <a:gdLst/>
              <a:ahLst/>
              <a:cxnLst/>
              <a:rect l="l" t="t" r="r" b="b"/>
              <a:pathLst>
                <a:path w="37464" h="55880">
                  <a:moveTo>
                    <a:pt x="18721" y="27828"/>
                  </a:moveTo>
                  <a:lnTo>
                    <a:pt x="0" y="55657"/>
                  </a:lnTo>
                </a:path>
                <a:path w="37464" h="55880">
                  <a:moveTo>
                    <a:pt x="18721" y="27828"/>
                  </a:moveTo>
                  <a:lnTo>
                    <a:pt x="37442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2" name="object 1922"/>
            <p:cNvSpPr/>
            <p:nvPr/>
          </p:nvSpPr>
          <p:spPr>
            <a:xfrm>
              <a:off x="5139700" y="19257947"/>
              <a:ext cx="38100" cy="55880"/>
            </a:xfrm>
            <a:custGeom>
              <a:avLst/>
              <a:gdLst/>
              <a:ahLst/>
              <a:cxnLst/>
              <a:rect l="l" t="t" r="r" b="b"/>
              <a:pathLst>
                <a:path w="38100" h="55880">
                  <a:moveTo>
                    <a:pt x="19227" y="27828"/>
                  </a:moveTo>
                  <a:lnTo>
                    <a:pt x="0" y="55657"/>
                  </a:lnTo>
                </a:path>
                <a:path w="38100" h="55880">
                  <a:moveTo>
                    <a:pt x="19227" y="27828"/>
                  </a:moveTo>
                  <a:lnTo>
                    <a:pt x="37948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3" name="object 1923"/>
            <p:cNvSpPr/>
            <p:nvPr/>
          </p:nvSpPr>
          <p:spPr>
            <a:xfrm>
              <a:off x="3363726" y="19285776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0" y="0"/>
                  </a:moveTo>
                  <a:lnTo>
                    <a:pt x="0" y="1366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4" name="object 1924"/>
            <p:cNvSpPr/>
            <p:nvPr/>
          </p:nvSpPr>
          <p:spPr>
            <a:xfrm>
              <a:off x="3521084" y="19285776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0" y="0"/>
                  </a:moveTo>
                  <a:lnTo>
                    <a:pt x="0" y="1366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5" name="object 1925"/>
            <p:cNvSpPr/>
            <p:nvPr/>
          </p:nvSpPr>
          <p:spPr>
            <a:xfrm>
              <a:off x="4434876" y="19285776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0" y="0"/>
                  </a:moveTo>
                  <a:lnTo>
                    <a:pt x="0" y="1366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6" name="object 1926"/>
            <p:cNvSpPr/>
            <p:nvPr/>
          </p:nvSpPr>
          <p:spPr>
            <a:xfrm>
              <a:off x="5312744" y="19285776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0" y="0"/>
                  </a:moveTo>
                  <a:lnTo>
                    <a:pt x="0" y="1366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7" name="object 1927"/>
            <p:cNvSpPr/>
            <p:nvPr/>
          </p:nvSpPr>
          <p:spPr>
            <a:xfrm>
              <a:off x="3283781" y="19285776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8" name="object 1928"/>
            <p:cNvSpPr/>
            <p:nvPr/>
          </p:nvSpPr>
          <p:spPr>
            <a:xfrm>
              <a:off x="3443164" y="19285776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9" name="object 1929"/>
            <p:cNvSpPr/>
            <p:nvPr/>
          </p:nvSpPr>
          <p:spPr>
            <a:xfrm>
              <a:off x="3978486" y="19285776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0" name="object 1930"/>
            <p:cNvSpPr/>
            <p:nvPr/>
          </p:nvSpPr>
          <p:spPr>
            <a:xfrm>
              <a:off x="4892278" y="19285776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1" name="object 1931"/>
            <p:cNvSpPr/>
            <p:nvPr/>
          </p:nvSpPr>
          <p:spPr>
            <a:xfrm>
              <a:off x="5158927" y="19285776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2" name="object 1932"/>
            <p:cNvSpPr/>
            <p:nvPr/>
          </p:nvSpPr>
          <p:spPr>
            <a:xfrm>
              <a:off x="5467067" y="19285776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3" name="object 1933"/>
            <p:cNvSpPr/>
            <p:nvPr/>
          </p:nvSpPr>
          <p:spPr>
            <a:xfrm>
              <a:off x="3283781" y="17664124"/>
              <a:ext cx="199390" cy="0"/>
            </a:xfrm>
            <a:custGeom>
              <a:avLst/>
              <a:gdLst/>
              <a:ahLst/>
              <a:cxnLst/>
              <a:rect l="l" t="t" r="r" b="b"/>
              <a:pathLst>
                <a:path w="199389">
                  <a:moveTo>
                    <a:pt x="0" y="0"/>
                  </a:moveTo>
                  <a:lnTo>
                    <a:pt x="199354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4" name="object 1934"/>
            <p:cNvSpPr/>
            <p:nvPr/>
          </p:nvSpPr>
          <p:spPr>
            <a:xfrm>
              <a:off x="3521084" y="17664124"/>
              <a:ext cx="1599565" cy="0"/>
            </a:xfrm>
            <a:custGeom>
              <a:avLst/>
              <a:gdLst/>
              <a:ahLst/>
              <a:cxnLst/>
              <a:rect l="l" t="t" r="r" b="b"/>
              <a:pathLst>
                <a:path w="1599564">
                  <a:moveTo>
                    <a:pt x="0" y="0"/>
                  </a:moveTo>
                  <a:lnTo>
                    <a:pt x="1599389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5" name="object 1935"/>
            <p:cNvSpPr/>
            <p:nvPr/>
          </p:nvSpPr>
          <p:spPr>
            <a:xfrm>
              <a:off x="5158927" y="17664124"/>
              <a:ext cx="308610" cy="0"/>
            </a:xfrm>
            <a:custGeom>
              <a:avLst/>
              <a:gdLst/>
              <a:ahLst/>
              <a:cxnLst/>
              <a:rect l="l" t="t" r="r" b="b"/>
              <a:pathLst>
                <a:path w="308610">
                  <a:moveTo>
                    <a:pt x="0" y="0"/>
                  </a:moveTo>
                  <a:lnTo>
                    <a:pt x="308139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6" name="object 1936"/>
            <p:cNvSpPr/>
            <p:nvPr/>
          </p:nvSpPr>
          <p:spPr>
            <a:xfrm>
              <a:off x="3464415" y="17636295"/>
              <a:ext cx="38100" cy="55880"/>
            </a:xfrm>
            <a:custGeom>
              <a:avLst/>
              <a:gdLst/>
              <a:ahLst/>
              <a:cxnLst/>
              <a:rect l="l" t="t" r="r" b="b"/>
              <a:pathLst>
                <a:path w="38100" h="55880">
                  <a:moveTo>
                    <a:pt x="18721" y="27828"/>
                  </a:moveTo>
                  <a:lnTo>
                    <a:pt x="37948" y="0"/>
                  </a:lnTo>
                </a:path>
                <a:path w="38100" h="55880">
                  <a:moveTo>
                    <a:pt x="18721" y="27828"/>
                  </a:moveTo>
                  <a:lnTo>
                    <a:pt x="0" y="55657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7" name="object 1937"/>
            <p:cNvSpPr/>
            <p:nvPr/>
          </p:nvSpPr>
          <p:spPr>
            <a:xfrm>
              <a:off x="3502363" y="17636295"/>
              <a:ext cx="37465" cy="55880"/>
            </a:xfrm>
            <a:custGeom>
              <a:avLst/>
              <a:gdLst/>
              <a:ahLst/>
              <a:cxnLst/>
              <a:rect l="l" t="t" r="r" b="b"/>
              <a:pathLst>
                <a:path w="37464" h="55880">
                  <a:moveTo>
                    <a:pt x="18721" y="27828"/>
                  </a:moveTo>
                  <a:lnTo>
                    <a:pt x="37442" y="0"/>
                  </a:lnTo>
                </a:path>
                <a:path w="37464" h="55880">
                  <a:moveTo>
                    <a:pt x="18721" y="27828"/>
                  </a:moveTo>
                  <a:lnTo>
                    <a:pt x="0" y="55657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8" name="object 1938"/>
            <p:cNvSpPr/>
            <p:nvPr/>
          </p:nvSpPr>
          <p:spPr>
            <a:xfrm>
              <a:off x="5101752" y="17636295"/>
              <a:ext cx="37465" cy="55880"/>
            </a:xfrm>
            <a:custGeom>
              <a:avLst/>
              <a:gdLst/>
              <a:ahLst/>
              <a:cxnLst/>
              <a:rect l="l" t="t" r="r" b="b"/>
              <a:pathLst>
                <a:path w="37464" h="55880">
                  <a:moveTo>
                    <a:pt x="18721" y="27828"/>
                  </a:moveTo>
                  <a:lnTo>
                    <a:pt x="37442" y="0"/>
                  </a:lnTo>
                </a:path>
                <a:path w="37464" h="55880">
                  <a:moveTo>
                    <a:pt x="18721" y="27828"/>
                  </a:moveTo>
                  <a:lnTo>
                    <a:pt x="0" y="55657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9" name="object 1939"/>
            <p:cNvSpPr/>
            <p:nvPr/>
          </p:nvSpPr>
          <p:spPr>
            <a:xfrm>
              <a:off x="5139700" y="17636295"/>
              <a:ext cx="38100" cy="55880"/>
            </a:xfrm>
            <a:custGeom>
              <a:avLst/>
              <a:gdLst/>
              <a:ahLst/>
              <a:cxnLst/>
              <a:rect l="l" t="t" r="r" b="b"/>
              <a:pathLst>
                <a:path w="38100" h="55880">
                  <a:moveTo>
                    <a:pt x="19227" y="27828"/>
                  </a:moveTo>
                  <a:lnTo>
                    <a:pt x="37948" y="0"/>
                  </a:lnTo>
                </a:path>
                <a:path w="38100" h="55880">
                  <a:moveTo>
                    <a:pt x="19227" y="27828"/>
                  </a:moveTo>
                  <a:lnTo>
                    <a:pt x="0" y="55657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0" name="object 1940"/>
            <p:cNvSpPr/>
            <p:nvPr/>
          </p:nvSpPr>
          <p:spPr>
            <a:xfrm>
              <a:off x="3363726" y="17664124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0" y="0"/>
                  </a:moveTo>
                  <a:lnTo>
                    <a:pt x="0" y="1366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1" name="object 1941"/>
            <p:cNvSpPr/>
            <p:nvPr/>
          </p:nvSpPr>
          <p:spPr>
            <a:xfrm>
              <a:off x="3521084" y="17664124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0" y="0"/>
                  </a:moveTo>
                  <a:lnTo>
                    <a:pt x="0" y="1366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2" name="object 1942"/>
            <p:cNvSpPr/>
            <p:nvPr/>
          </p:nvSpPr>
          <p:spPr>
            <a:xfrm>
              <a:off x="4434876" y="17664124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0" y="0"/>
                  </a:moveTo>
                  <a:lnTo>
                    <a:pt x="0" y="1366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3" name="object 1943"/>
            <p:cNvSpPr/>
            <p:nvPr/>
          </p:nvSpPr>
          <p:spPr>
            <a:xfrm>
              <a:off x="5312744" y="17664124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69">
                  <a:moveTo>
                    <a:pt x="0" y="0"/>
                  </a:moveTo>
                  <a:lnTo>
                    <a:pt x="0" y="1366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4" name="object 1944"/>
            <p:cNvSpPr/>
            <p:nvPr/>
          </p:nvSpPr>
          <p:spPr>
            <a:xfrm>
              <a:off x="3283781" y="17664124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5" name="object 1945"/>
            <p:cNvSpPr/>
            <p:nvPr/>
          </p:nvSpPr>
          <p:spPr>
            <a:xfrm>
              <a:off x="3443164" y="17664124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6" name="object 1946"/>
            <p:cNvSpPr/>
            <p:nvPr/>
          </p:nvSpPr>
          <p:spPr>
            <a:xfrm>
              <a:off x="3978486" y="17664124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7" name="object 1947"/>
            <p:cNvSpPr/>
            <p:nvPr/>
          </p:nvSpPr>
          <p:spPr>
            <a:xfrm>
              <a:off x="4892278" y="17664124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8" name="object 1948"/>
            <p:cNvSpPr/>
            <p:nvPr/>
          </p:nvSpPr>
          <p:spPr>
            <a:xfrm>
              <a:off x="5158927" y="17664124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9" name="object 1949"/>
            <p:cNvSpPr/>
            <p:nvPr/>
          </p:nvSpPr>
          <p:spPr>
            <a:xfrm>
              <a:off x="5467067" y="17664124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40">
                  <a:moveTo>
                    <a:pt x="0" y="0"/>
                  </a:moveTo>
                  <a:lnTo>
                    <a:pt x="0" y="27828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0" name="object 1950"/>
            <p:cNvSpPr/>
            <p:nvPr/>
          </p:nvSpPr>
          <p:spPr>
            <a:xfrm>
              <a:off x="3270120" y="17664124"/>
              <a:ext cx="13970" cy="1621790"/>
            </a:xfrm>
            <a:custGeom>
              <a:avLst/>
              <a:gdLst/>
              <a:ahLst/>
              <a:cxnLst/>
              <a:rect l="l" t="t" r="r" b="b"/>
              <a:pathLst>
                <a:path w="13970" h="1621790">
                  <a:moveTo>
                    <a:pt x="13661" y="1621651"/>
                  </a:moveTo>
                  <a:lnTo>
                    <a:pt x="13661" y="0"/>
                  </a:lnTo>
                </a:path>
                <a:path w="13970" h="1621790">
                  <a:moveTo>
                    <a:pt x="13661" y="1621651"/>
                  </a:moveTo>
                  <a:lnTo>
                    <a:pt x="0" y="162165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1" name="object 1951"/>
            <p:cNvSpPr/>
            <p:nvPr/>
          </p:nvSpPr>
          <p:spPr>
            <a:xfrm>
              <a:off x="3270120" y="18990792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13661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2" name="object 1952"/>
            <p:cNvSpPr/>
            <p:nvPr/>
          </p:nvSpPr>
          <p:spPr>
            <a:xfrm>
              <a:off x="3270120" y="18695808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13661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3" name="object 1953"/>
            <p:cNvSpPr/>
            <p:nvPr/>
          </p:nvSpPr>
          <p:spPr>
            <a:xfrm>
              <a:off x="3270120" y="18401331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13661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4" name="object 1954"/>
            <p:cNvSpPr/>
            <p:nvPr/>
          </p:nvSpPr>
          <p:spPr>
            <a:xfrm>
              <a:off x="3270120" y="1810685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13661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5" name="object 1955"/>
            <p:cNvSpPr/>
            <p:nvPr/>
          </p:nvSpPr>
          <p:spPr>
            <a:xfrm>
              <a:off x="3270120" y="17811363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13661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6" name="object 1956"/>
            <p:cNvSpPr/>
            <p:nvPr/>
          </p:nvSpPr>
          <p:spPr>
            <a:xfrm>
              <a:off x="3256459" y="19138537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22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7" name="object 1957"/>
            <p:cNvSpPr/>
            <p:nvPr/>
          </p:nvSpPr>
          <p:spPr>
            <a:xfrm>
              <a:off x="3256459" y="18843047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22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8" name="object 1958"/>
            <p:cNvSpPr/>
            <p:nvPr/>
          </p:nvSpPr>
          <p:spPr>
            <a:xfrm>
              <a:off x="3256459" y="18548570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22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9" name="object 1959"/>
            <p:cNvSpPr/>
            <p:nvPr/>
          </p:nvSpPr>
          <p:spPr>
            <a:xfrm>
              <a:off x="3256459" y="18254092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22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0" name="object 1960"/>
            <p:cNvSpPr/>
            <p:nvPr/>
          </p:nvSpPr>
          <p:spPr>
            <a:xfrm>
              <a:off x="3256459" y="17959108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22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1" name="object 1961"/>
            <p:cNvSpPr/>
            <p:nvPr/>
          </p:nvSpPr>
          <p:spPr>
            <a:xfrm>
              <a:off x="3256459" y="17664124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22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2" name="object 1962"/>
            <p:cNvSpPr/>
            <p:nvPr/>
          </p:nvSpPr>
          <p:spPr>
            <a:xfrm>
              <a:off x="5453911" y="17664124"/>
              <a:ext cx="13335" cy="1621790"/>
            </a:xfrm>
            <a:custGeom>
              <a:avLst/>
              <a:gdLst/>
              <a:ahLst/>
              <a:cxnLst/>
              <a:rect l="l" t="t" r="r" b="b"/>
              <a:pathLst>
                <a:path w="13335" h="1621790">
                  <a:moveTo>
                    <a:pt x="13155" y="1621651"/>
                  </a:moveTo>
                  <a:lnTo>
                    <a:pt x="13155" y="0"/>
                  </a:lnTo>
                </a:path>
                <a:path w="13335" h="1621790">
                  <a:moveTo>
                    <a:pt x="13155" y="1621651"/>
                  </a:moveTo>
                  <a:lnTo>
                    <a:pt x="0" y="1621651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3" name="object 1963"/>
            <p:cNvSpPr/>
            <p:nvPr/>
          </p:nvSpPr>
          <p:spPr>
            <a:xfrm>
              <a:off x="5453911" y="18990792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5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4" name="object 1964"/>
            <p:cNvSpPr/>
            <p:nvPr/>
          </p:nvSpPr>
          <p:spPr>
            <a:xfrm>
              <a:off x="5453911" y="18695808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5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5" name="object 1965"/>
            <p:cNvSpPr/>
            <p:nvPr/>
          </p:nvSpPr>
          <p:spPr>
            <a:xfrm>
              <a:off x="5453911" y="18401331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5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6" name="object 1966"/>
            <p:cNvSpPr/>
            <p:nvPr/>
          </p:nvSpPr>
          <p:spPr>
            <a:xfrm>
              <a:off x="5453911" y="18106853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5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7" name="object 1967"/>
            <p:cNvSpPr/>
            <p:nvPr/>
          </p:nvSpPr>
          <p:spPr>
            <a:xfrm>
              <a:off x="5453911" y="17811363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5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8" name="object 1968"/>
            <p:cNvSpPr/>
            <p:nvPr/>
          </p:nvSpPr>
          <p:spPr>
            <a:xfrm>
              <a:off x="5440250" y="19138537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>
                  <a:moveTo>
                    <a:pt x="26816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9" name="object 1969"/>
            <p:cNvSpPr/>
            <p:nvPr/>
          </p:nvSpPr>
          <p:spPr>
            <a:xfrm>
              <a:off x="5440250" y="18843047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>
                  <a:moveTo>
                    <a:pt x="26816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0" name="object 1970"/>
            <p:cNvSpPr/>
            <p:nvPr/>
          </p:nvSpPr>
          <p:spPr>
            <a:xfrm>
              <a:off x="5440250" y="18548570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>
                  <a:moveTo>
                    <a:pt x="26816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1" name="object 1971"/>
            <p:cNvSpPr/>
            <p:nvPr/>
          </p:nvSpPr>
          <p:spPr>
            <a:xfrm>
              <a:off x="5440250" y="18254092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>
                  <a:moveTo>
                    <a:pt x="26816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2" name="object 1972"/>
            <p:cNvSpPr/>
            <p:nvPr/>
          </p:nvSpPr>
          <p:spPr>
            <a:xfrm>
              <a:off x="5440250" y="17959108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>
                  <a:moveTo>
                    <a:pt x="26816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3" name="object 1973"/>
            <p:cNvSpPr/>
            <p:nvPr/>
          </p:nvSpPr>
          <p:spPr>
            <a:xfrm>
              <a:off x="5440250" y="17664124"/>
              <a:ext cx="27305" cy="0"/>
            </a:xfrm>
            <a:custGeom>
              <a:avLst/>
              <a:gdLst/>
              <a:ahLst/>
              <a:cxnLst/>
              <a:rect l="l" t="t" r="r" b="b"/>
              <a:pathLst>
                <a:path w="27304">
                  <a:moveTo>
                    <a:pt x="26816" y="0"/>
                  </a:moveTo>
                  <a:lnTo>
                    <a:pt x="0" y="0"/>
                  </a:lnTo>
                </a:path>
              </a:pathLst>
            </a:custGeom>
            <a:ln w="5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74" name="object 1974"/>
          <p:cNvSpPr txBox="1"/>
          <p:nvPr/>
        </p:nvSpPr>
        <p:spPr>
          <a:xfrm>
            <a:off x="3255395" y="19306968"/>
            <a:ext cx="58419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50" spc="5" dirty="0">
                <a:latin typeface="Arial"/>
                <a:cs typeface="Arial"/>
              </a:rPr>
              <a:t>0</a:t>
            </a:r>
            <a:endParaRPr sz="450">
              <a:latin typeface="Arial"/>
              <a:cs typeface="Arial"/>
            </a:endParaRPr>
          </a:p>
        </p:txBody>
      </p:sp>
      <p:sp>
        <p:nvSpPr>
          <p:cNvPr id="1975" name="object 1975"/>
          <p:cNvSpPr txBox="1"/>
          <p:nvPr/>
        </p:nvSpPr>
        <p:spPr>
          <a:xfrm>
            <a:off x="3414263" y="19306968"/>
            <a:ext cx="1539875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514984" algn="l"/>
                <a:tab pos="1428750" algn="l"/>
              </a:tabLst>
            </a:pPr>
            <a:r>
              <a:rPr sz="450" spc="5" dirty="0">
                <a:latin typeface="Arial"/>
                <a:cs typeface="Arial"/>
              </a:rPr>
              <a:t>4	</a:t>
            </a:r>
            <a:r>
              <a:rPr sz="450" dirty="0">
                <a:latin typeface="Arial"/>
                <a:cs typeface="Arial"/>
              </a:rPr>
              <a:t>30</a:t>
            </a:r>
            <a:r>
              <a:rPr sz="450" spc="5" dirty="0">
                <a:latin typeface="Arial"/>
                <a:cs typeface="Arial"/>
              </a:rPr>
              <a:t>0</a:t>
            </a:r>
            <a:r>
              <a:rPr sz="450" dirty="0">
                <a:latin typeface="Arial"/>
                <a:cs typeface="Arial"/>
              </a:rPr>
              <a:t>	304</a:t>
            </a:r>
            <a:endParaRPr sz="450">
              <a:latin typeface="Arial"/>
              <a:cs typeface="Arial"/>
            </a:endParaRPr>
          </a:p>
        </p:txBody>
      </p:sp>
      <p:sp>
        <p:nvSpPr>
          <p:cNvPr id="1976" name="object 1976"/>
          <p:cNvSpPr txBox="1"/>
          <p:nvPr/>
        </p:nvSpPr>
        <p:spPr>
          <a:xfrm>
            <a:off x="5097607" y="19306968"/>
            <a:ext cx="123825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50" dirty="0">
                <a:latin typeface="Arial"/>
                <a:cs typeface="Arial"/>
              </a:rPr>
              <a:t>44</a:t>
            </a:r>
            <a:r>
              <a:rPr sz="450" spc="5" dirty="0">
                <a:latin typeface="Arial"/>
                <a:cs typeface="Arial"/>
              </a:rPr>
              <a:t>5</a:t>
            </a:r>
            <a:endParaRPr sz="450">
              <a:latin typeface="Arial"/>
              <a:cs typeface="Arial"/>
            </a:endParaRPr>
          </a:p>
        </p:txBody>
      </p:sp>
      <p:sp>
        <p:nvSpPr>
          <p:cNvPr id="1977" name="object 1977"/>
          <p:cNvSpPr txBox="1"/>
          <p:nvPr/>
        </p:nvSpPr>
        <p:spPr>
          <a:xfrm>
            <a:off x="5405717" y="19306968"/>
            <a:ext cx="123189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50" dirty="0">
                <a:latin typeface="Arial"/>
                <a:cs typeface="Arial"/>
              </a:rPr>
              <a:t>450</a:t>
            </a:r>
            <a:endParaRPr sz="450">
              <a:latin typeface="Arial"/>
              <a:cs typeface="Arial"/>
            </a:endParaRPr>
          </a:p>
        </p:txBody>
      </p:sp>
      <p:sp>
        <p:nvSpPr>
          <p:cNvPr id="1978" name="object 1978"/>
          <p:cNvSpPr txBox="1"/>
          <p:nvPr/>
        </p:nvSpPr>
        <p:spPr>
          <a:xfrm>
            <a:off x="3192708" y="19083864"/>
            <a:ext cx="58419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50" spc="5" dirty="0">
                <a:latin typeface="Arial"/>
                <a:cs typeface="Arial"/>
              </a:rPr>
              <a:t>0</a:t>
            </a:r>
            <a:endParaRPr sz="450">
              <a:latin typeface="Arial"/>
              <a:cs typeface="Arial"/>
            </a:endParaRPr>
          </a:p>
        </p:txBody>
      </p:sp>
      <p:sp>
        <p:nvSpPr>
          <p:cNvPr id="1979" name="object 1979"/>
          <p:cNvSpPr txBox="1"/>
          <p:nvPr/>
        </p:nvSpPr>
        <p:spPr>
          <a:xfrm>
            <a:off x="3159796" y="18788860"/>
            <a:ext cx="91440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50" dirty="0">
                <a:latin typeface="Arial"/>
                <a:cs typeface="Arial"/>
              </a:rPr>
              <a:t>20</a:t>
            </a:r>
            <a:endParaRPr sz="450">
              <a:latin typeface="Arial"/>
              <a:cs typeface="Arial"/>
            </a:endParaRPr>
          </a:p>
        </p:txBody>
      </p:sp>
      <p:sp>
        <p:nvSpPr>
          <p:cNvPr id="1980" name="object 1980"/>
          <p:cNvSpPr txBox="1"/>
          <p:nvPr/>
        </p:nvSpPr>
        <p:spPr>
          <a:xfrm>
            <a:off x="3159796" y="18493857"/>
            <a:ext cx="91440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50" dirty="0">
                <a:latin typeface="Arial"/>
                <a:cs typeface="Arial"/>
              </a:rPr>
              <a:t>40</a:t>
            </a:r>
            <a:endParaRPr sz="450">
              <a:latin typeface="Arial"/>
              <a:cs typeface="Arial"/>
            </a:endParaRPr>
          </a:p>
        </p:txBody>
      </p:sp>
      <p:sp>
        <p:nvSpPr>
          <p:cNvPr id="1981" name="object 1981"/>
          <p:cNvSpPr txBox="1"/>
          <p:nvPr/>
        </p:nvSpPr>
        <p:spPr>
          <a:xfrm>
            <a:off x="3159796" y="18199396"/>
            <a:ext cx="91440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50" dirty="0">
                <a:latin typeface="Arial"/>
                <a:cs typeface="Arial"/>
              </a:rPr>
              <a:t>60</a:t>
            </a:r>
            <a:endParaRPr sz="450">
              <a:latin typeface="Arial"/>
              <a:cs typeface="Arial"/>
            </a:endParaRPr>
          </a:p>
        </p:txBody>
      </p:sp>
      <p:sp>
        <p:nvSpPr>
          <p:cNvPr id="1982" name="object 1982"/>
          <p:cNvSpPr txBox="1"/>
          <p:nvPr/>
        </p:nvSpPr>
        <p:spPr>
          <a:xfrm>
            <a:off x="3159796" y="17904393"/>
            <a:ext cx="91440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50" dirty="0">
                <a:latin typeface="Arial"/>
                <a:cs typeface="Arial"/>
              </a:rPr>
              <a:t>80</a:t>
            </a:r>
            <a:endParaRPr sz="450">
              <a:latin typeface="Arial"/>
              <a:cs typeface="Arial"/>
            </a:endParaRPr>
          </a:p>
        </p:txBody>
      </p:sp>
      <p:sp>
        <p:nvSpPr>
          <p:cNvPr id="1983" name="object 1983"/>
          <p:cNvSpPr txBox="1"/>
          <p:nvPr/>
        </p:nvSpPr>
        <p:spPr>
          <a:xfrm>
            <a:off x="3127416" y="17609390"/>
            <a:ext cx="123825" cy="9779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50" dirty="0">
                <a:latin typeface="Arial"/>
                <a:cs typeface="Arial"/>
              </a:rPr>
              <a:t>10</a:t>
            </a:r>
            <a:r>
              <a:rPr sz="450" spc="5" dirty="0">
                <a:latin typeface="Arial"/>
                <a:cs typeface="Arial"/>
              </a:rPr>
              <a:t>0</a:t>
            </a:r>
            <a:endParaRPr sz="450">
              <a:latin typeface="Arial"/>
              <a:cs typeface="Arial"/>
            </a:endParaRPr>
          </a:p>
        </p:txBody>
      </p:sp>
      <p:grpSp>
        <p:nvGrpSpPr>
          <p:cNvPr id="1984" name="object 1984"/>
          <p:cNvGrpSpPr/>
          <p:nvPr/>
        </p:nvGrpSpPr>
        <p:grpSpPr>
          <a:xfrm>
            <a:off x="3278616" y="17875791"/>
            <a:ext cx="2193925" cy="1277620"/>
            <a:chOff x="3278616" y="17875791"/>
            <a:chExt cx="2193925" cy="1277620"/>
          </a:xfrm>
        </p:grpSpPr>
        <p:sp>
          <p:nvSpPr>
            <p:cNvPr id="1985" name="object 1985"/>
            <p:cNvSpPr/>
            <p:nvPr/>
          </p:nvSpPr>
          <p:spPr>
            <a:xfrm>
              <a:off x="3278616" y="19013456"/>
              <a:ext cx="210190" cy="134800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6" name="object 1986"/>
            <p:cNvSpPr/>
            <p:nvPr/>
          </p:nvSpPr>
          <p:spPr>
            <a:xfrm>
              <a:off x="3521084" y="18494431"/>
              <a:ext cx="1600200" cy="644525"/>
            </a:xfrm>
            <a:custGeom>
              <a:avLst/>
              <a:gdLst/>
              <a:ahLst/>
              <a:cxnLst/>
              <a:rect l="l" t="t" r="r" b="b"/>
              <a:pathLst>
                <a:path w="1600200" h="644525">
                  <a:moveTo>
                    <a:pt x="0" y="644107"/>
                  </a:moveTo>
                  <a:lnTo>
                    <a:pt x="0" y="644107"/>
                  </a:lnTo>
                  <a:lnTo>
                    <a:pt x="64259" y="644107"/>
                  </a:lnTo>
                  <a:lnTo>
                    <a:pt x="72860" y="630951"/>
                  </a:lnTo>
                  <a:lnTo>
                    <a:pt x="81968" y="586425"/>
                  </a:lnTo>
                  <a:lnTo>
                    <a:pt x="91075" y="524696"/>
                  </a:lnTo>
                  <a:lnTo>
                    <a:pt x="99677" y="461449"/>
                  </a:lnTo>
                  <a:lnTo>
                    <a:pt x="108785" y="397696"/>
                  </a:lnTo>
                  <a:lnTo>
                    <a:pt x="117892" y="340521"/>
                  </a:lnTo>
                  <a:lnTo>
                    <a:pt x="126494" y="304091"/>
                  </a:lnTo>
                  <a:lnTo>
                    <a:pt x="135601" y="303585"/>
                  </a:lnTo>
                  <a:lnTo>
                    <a:pt x="153311" y="303585"/>
                  </a:lnTo>
                  <a:lnTo>
                    <a:pt x="180127" y="381505"/>
                  </a:lnTo>
                  <a:lnTo>
                    <a:pt x="189235" y="443740"/>
                  </a:lnTo>
                  <a:lnTo>
                    <a:pt x="198342" y="507493"/>
                  </a:lnTo>
                  <a:lnTo>
                    <a:pt x="206944" y="570234"/>
                  </a:lnTo>
                  <a:lnTo>
                    <a:pt x="216051" y="625385"/>
                  </a:lnTo>
                  <a:lnTo>
                    <a:pt x="225159" y="644107"/>
                  </a:lnTo>
                  <a:lnTo>
                    <a:pt x="234267" y="644107"/>
                  </a:lnTo>
                  <a:lnTo>
                    <a:pt x="260957" y="644107"/>
                  </a:lnTo>
                  <a:lnTo>
                    <a:pt x="287647" y="644107"/>
                  </a:lnTo>
                  <a:lnTo>
                    <a:pt x="314337" y="644107"/>
                  </a:lnTo>
                  <a:lnTo>
                    <a:pt x="341027" y="644107"/>
                  </a:lnTo>
                  <a:lnTo>
                    <a:pt x="349629" y="644107"/>
                  </a:lnTo>
                  <a:lnTo>
                    <a:pt x="358737" y="630951"/>
                  </a:lnTo>
                  <a:lnTo>
                    <a:pt x="367844" y="586425"/>
                  </a:lnTo>
                  <a:lnTo>
                    <a:pt x="376446" y="524696"/>
                  </a:lnTo>
                  <a:lnTo>
                    <a:pt x="385553" y="461449"/>
                  </a:lnTo>
                  <a:lnTo>
                    <a:pt x="394661" y="397696"/>
                  </a:lnTo>
                  <a:lnTo>
                    <a:pt x="403768" y="340521"/>
                  </a:lnTo>
                  <a:lnTo>
                    <a:pt x="412370" y="304091"/>
                  </a:lnTo>
                  <a:lnTo>
                    <a:pt x="421478" y="303585"/>
                  </a:lnTo>
                  <a:lnTo>
                    <a:pt x="439187" y="303585"/>
                  </a:lnTo>
                  <a:lnTo>
                    <a:pt x="466003" y="372904"/>
                  </a:lnTo>
                  <a:lnTo>
                    <a:pt x="474605" y="429573"/>
                  </a:lnTo>
                  <a:lnTo>
                    <a:pt x="483713" y="491808"/>
                  </a:lnTo>
                  <a:lnTo>
                    <a:pt x="492314" y="556573"/>
                  </a:lnTo>
                  <a:lnTo>
                    <a:pt x="501422" y="620832"/>
                  </a:lnTo>
                  <a:lnTo>
                    <a:pt x="510529" y="644107"/>
                  </a:lnTo>
                  <a:lnTo>
                    <a:pt x="519131" y="644107"/>
                  </a:lnTo>
                  <a:lnTo>
                    <a:pt x="539370" y="644107"/>
                  </a:lnTo>
                  <a:lnTo>
                    <a:pt x="559609" y="644107"/>
                  </a:lnTo>
                  <a:lnTo>
                    <a:pt x="579848" y="644107"/>
                  </a:lnTo>
                  <a:lnTo>
                    <a:pt x="600087" y="644107"/>
                  </a:lnTo>
                  <a:lnTo>
                    <a:pt x="608689" y="641071"/>
                  </a:lnTo>
                  <a:lnTo>
                    <a:pt x="617796" y="594521"/>
                  </a:lnTo>
                  <a:lnTo>
                    <a:pt x="626904" y="535322"/>
                  </a:lnTo>
                  <a:lnTo>
                    <a:pt x="635505" y="465497"/>
                  </a:lnTo>
                  <a:lnTo>
                    <a:pt x="644613" y="404274"/>
                  </a:lnTo>
                  <a:lnTo>
                    <a:pt x="653720" y="342039"/>
                  </a:lnTo>
                  <a:lnTo>
                    <a:pt x="662322" y="280816"/>
                  </a:lnTo>
                  <a:lnTo>
                    <a:pt x="671430" y="222629"/>
                  </a:lnTo>
                  <a:lnTo>
                    <a:pt x="680031" y="167983"/>
                  </a:lnTo>
                  <a:lnTo>
                    <a:pt x="689139" y="117386"/>
                  </a:lnTo>
                  <a:lnTo>
                    <a:pt x="697740" y="76402"/>
                  </a:lnTo>
                  <a:lnTo>
                    <a:pt x="715955" y="20745"/>
                  </a:lnTo>
                  <a:lnTo>
                    <a:pt x="733665" y="0"/>
                  </a:lnTo>
                  <a:lnTo>
                    <a:pt x="742772" y="3541"/>
                  </a:lnTo>
                  <a:lnTo>
                    <a:pt x="760481" y="37442"/>
                  </a:lnTo>
                  <a:lnTo>
                    <a:pt x="774505" y="85675"/>
                  </a:lnTo>
                  <a:lnTo>
                    <a:pt x="786289" y="136736"/>
                  </a:lnTo>
                  <a:lnTo>
                    <a:pt x="796301" y="188242"/>
                  </a:lnTo>
                  <a:lnTo>
                    <a:pt x="805007" y="237808"/>
                  </a:lnTo>
                  <a:lnTo>
                    <a:pt x="814115" y="288912"/>
                  </a:lnTo>
                  <a:lnTo>
                    <a:pt x="823222" y="342039"/>
                  </a:lnTo>
                  <a:lnTo>
                    <a:pt x="832193" y="393685"/>
                  </a:lnTo>
                  <a:lnTo>
                    <a:pt x="842101" y="447443"/>
                  </a:lnTo>
                  <a:lnTo>
                    <a:pt x="853702" y="500742"/>
                  </a:lnTo>
                  <a:lnTo>
                    <a:pt x="867748" y="551007"/>
                  </a:lnTo>
                  <a:lnTo>
                    <a:pt x="885457" y="577318"/>
                  </a:lnTo>
                  <a:lnTo>
                    <a:pt x="894565" y="573776"/>
                  </a:lnTo>
                  <a:lnTo>
                    <a:pt x="912274" y="537346"/>
                  </a:lnTo>
                  <a:lnTo>
                    <a:pt x="929983" y="458413"/>
                  </a:lnTo>
                  <a:lnTo>
                    <a:pt x="939091" y="412876"/>
                  </a:lnTo>
                  <a:lnTo>
                    <a:pt x="947692" y="368350"/>
                  </a:lnTo>
                  <a:lnTo>
                    <a:pt x="956800" y="318764"/>
                  </a:lnTo>
                  <a:lnTo>
                    <a:pt x="965907" y="272720"/>
                  </a:lnTo>
                  <a:lnTo>
                    <a:pt x="974509" y="230218"/>
                  </a:lnTo>
                  <a:lnTo>
                    <a:pt x="992724" y="166465"/>
                  </a:lnTo>
                  <a:lnTo>
                    <a:pt x="1010433" y="132565"/>
                  </a:lnTo>
                  <a:lnTo>
                    <a:pt x="1019541" y="128011"/>
                  </a:lnTo>
                  <a:lnTo>
                    <a:pt x="1028648" y="132565"/>
                  </a:lnTo>
                  <a:lnTo>
                    <a:pt x="1052598" y="186386"/>
                  </a:lnTo>
                  <a:lnTo>
                    <a:pt x="1064098" y="229507"/>
                  </a:lnTo>
                  <a:lnTo>
                    <a:pt x="1073305" y="273364"/>
                  </a:lnTo>
                  <a:lnTo>
                    <a:pt x="1081776" y="315728"/>
                  </a:lnTo>
                  <a:lnTo>
                    <a:pt x="1090883" y="362784"/>
                  </a:lnTo>
                  <a:lnTo>
                    <a:pt x="1099485" y="412370"/>
                  </a:lnTo>
                  <a:lnTo>
                    <a:pt x="1108827" y="461522"/>
                  </a:lnTo>
                  <a:lnTo>
                    <a:pt x="1118709" y="510475"/>
                  </a:lnTo>
                  <a:lnTo>
                    <a:pt x="1130110" y="559076"/>
                  </a:lnTo>
                  <a:lnTo>
                    <a:pt x="1144011" y="607170"/>
                  </a:lnTo>
                  <a:lnTo>
                    <a:pt x="1162226" y="632469"/>
                  </a:lnTo>
                  <a:lnTo>
                    <a:pt x="1170828" y="629939"/>
                  </a:lnTo>
                  <a:lnTo>
                    <a:pt x="1179935" y="616784"/>
                  </a:lnTo>
                  <a:lnTo>
                    <a:pt x="1189043" y="597557"/>
                  </a:lnTo>
                  <a:lnTo>
                    <a:pt x="1198150" y="563656"/>
                  </a:lnTo>
                  <a:lnTo>
                    <a:pt x="1206752" y="517613"/>
                  </a:lnTo>
                  <a:lnTo>
                    <a:pt x="1215859" y="469039"/>
                  </a:lnTo>
                  <a:lnTo>
                    <a:pt x="1224967" y="418947"/>
                  </a:lnTo>
                  <a:lnTo>
                    <a:pt x="1233569" y="368350"/>
                  </a:lnTo>
                  <a:lnTo>
                    <a:pt x="1242676" y="318258"/>
                  </a:lnTo>
                  <a:lnTo>
                    <a:pt x="1251784" y="271202"/>
                  </a:lnTo>
                  <a:lnTo>
                    <a:pt x="1260385" y="228195"/>
                  </a:lnTo>
                  <a:lnTo>
                    <a:pt x="1278600" y="161912"/>
                  </a:lnTo>
                  <a:lnTo>
                    <a:pt x="1296310" y="126999"/>
                  </a:lnTo>
                  <a:lnTo>
                    <a:pt x="1304911" y="123964"/>
                  </a:lnTo>
                  <a:lnTo>
                    <a:pt x="1314019" y="129023"/>
                  </a:lnTo>
                  <a:lnTo>
                    <a:pt x="1337655" y="181661"/>
                  </a:lnTo>
                  <a:lnTo>
                    <a:pt x="1349326" y="225601"/>
                  </a:lnTo>
                  <a:lnTo>
                    <a:pt x="1358902" y="270333"/>
                  </a:lnTo>
                  <a:lnTo>
                    <a:pt x="1367652" y="311681"/>
                  </a:lnTo>
                  <a:lnTo>
                    <a:pt x="1376254" y="359242"/>
                  </a:lnTo>
                  <a:lnTo>
                    <a:pt x="1385361" y="408828"/>
                  </a:lnTo>
                  <a:lnTo>
                    <a:pt x="1394836" y="459382"/>
                  </a:lnTo>
                  <a:lnTo>
                    <a:pt x="1404718" y="509938"/>
                  </a:lnTo>
                  <a:lnTo>
                    <a:pt x="1416053" y="560157"/>
                  </a:lnTo>
                  <a:lnTo>
                    <a:pt x="1429887" y="609700"/>
                  </a:lnTo>
                  <a:lnTo>
                    <a:pt x="1448102" y="640059"/>
                  </a:lnTo>
                  <a:lnTo>
                    <a:pt x="1456704" y="639047"/>
                  </a:lnTo>
                  <a:lnTo>
                    <a:pt x="1483521" y="582377"/>
                  </a:lnTo>
                  <a:lnTo>
                    <a:pt x="1492628" y="539876"/>
                  </a:lnTo>
                  <a:lnTo>
                    <a:pt x="1501230" y="488772"/>
                  </a:lnTo>
                  <a:lnTo>
                    <a:pt x="1510337" y="441210"/>
                  </a:lnTo>
                  <a:lnTo>
                    <a:pt x="1518939" y="392131"/>
                  </a:lnTo>
                  <a:lnTo>
                    <a:pt x="1528046" y="343557"/>
                  </a:lnTo>
                  <a:lnTo>
                    <a:pt x="1536574" y="300094"/>
                  </a:lnTo>
                  <a:lnTo>
                    <a:pt x="1545654" y="255963"/>
                  </a:lnTo>
                  <a:lnTo>
                    <a:pt x="1557062" y="212495"/>
                  </a:lnTo>
                  <a:lnTo>
                    <a:pt x="1572572" y="171019"/>
                  </a:lnTo>
                  <a:lnTo>
                    <a:pt x="1590787" y="155334"/>
                  </a:lnTo>
                  <a:lnTo>
                    <a:pt x="1599894" y="156990"/>
                  </a:lnTo>
                </a:path>
              </a:pathLst>
            </a:custGeom>
            <a:ln w="103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7" name="object 1987"/>
            <p:cNvSpPr/>
            <p:nvPr/>
          </p:nvSpPr>
          <p:spPr>
            <a:xfrm>
              <a:off x="5158927" y="18710988"/>
              <a:ext cx="308610" cy="427990"/>
            </a:xfrm>
            <a:custGeom>
              <a:avLst/>
              <a:gdLst/>
              <a:ahLst/>
              <a:cxnLst/>
              <a:rect l="l" t="t" r="r" b="b"/>
              <a:pathLst>
                <a:path w="308610" h="427990">
                  <a:moveTo>
                    <a:pt x="0" y="26816"/>
                  </a:moveTo>
                  <a:lnTo>
                    <a:pt x="2024" y="66282"/>
                  </a:lnTo>
                  <a:lnTo>
                    <a:pt x="4139" y="119585"/>
                  </a:lnTo>
                  <a:lnTo>
                    <a:pt x="6141" y="172875"/>
                  </a:lnTo>
                  <a:lnTo>
                    <a:pt x="8086" y="226158"/>
                  </a:lnTo>
                  <a:lnTo>
                    <a:pt x="10033" y="279444"/>
                  </a:lnTo>
                  <a:lnTo>
                    <a:pt x="12041" y="332742"/>
                  </a:lnTo>
                  <a:lnTo>
                    <a:pt x="14167" y="386059"/>
                  </a:lnTo>
                  <a:lnTo>
                    <a:pt x="16697" y="427549"/>
                  </a:lnTo>
                  <a:lnTo>
                    <a:pt x="19227" y="427549"/>
                  </a:lnTo>
                  <a:lnTo>
                    <a:pt x="27154" y="427549"/>
                  </a:lnTo>
                  <a:lnTo>
                    <a:pt x="35081" y="427549"/>
                  </a:lnTo>
                  <a:lnTo>
                    <a:pt x="43008" y="427549"/>
                  </a:lnTo>
                  <a:lnTo>
                    <a:pt x="45538" y="427549"/>
                  </a:lnTo>
                  <a:lnTo>
                    <a:pt x="47561" y="408322"/>
                  </a:lnTo>
                  <a:lnTo>
                    <a:pt x="50597" y="354182"/>
                  </a:lnTo>
                  <a:lnTo>
                    <a:pt x="53127" y="293465"/>
                  </a:lnTo>
                  <a:lnTo>
                    <a:pt x="55151" y="227689"/>
                  </a:lnTo>
                  <a:lnTo>
                    <a:pt x="57681" y="159888"/>
                  </a:lnTo>
                  <a:lnTo>
                    <a:pt x="60211" y="97147"/>
                  </a:lnTo>
                  <a:lnTo>
                    <a:pt x="62235" y="50597"/>
                  </a:lnTo>
                  <a:lnTo>
                    <a:pt x="69824" y="8601"/>
                  </a:lnTo>
                  <a:lnTo>
                    <a:pt x="72354" y="0"/>
                  </a:lnTo>
                  <a:lnTo>
                    <a:pt x="74378" y="6071"/>
                  </a:lnTo>
                  <a:lnTo>
                    <a:pt x="78434" y="59328"/>
                  </a:lnTo>
                  <a:lnTo>
                    <a:pt x="81331" y="113437"/>
                  </a:lnTo>
                  <a:lnTo>
                    <a:pt x="83446" y="168091"/>
                  </a:lnTo>
                  <a:lnTo>
                    <a:pt x="85153" y="222986"/>
                  </a:lnTo>
                  <a:lnTo>
                    <a:pt x="86828" y="277816"/>
                  </a:lnTo>
                  <a:lnTo>
                    <a:pt x="88845" y="332275"/>
                  </a:lnTo>
                  <a:lnTo>
                    <a:pt x="91581" y="386059"/>
                  </a:lnTo>
                  <a:lnTo>
                    <a:pt x="93605" y="427549"/>
                  </a:lnTo>
                  <a:lnTo>
                    <a:pt x="96135" y="427549"/>
                  </a:lnTo>
                  <a:lnTo>
                    <a:pt x="104062" y="427549"/>
                  </a:lnTo>
                  <a:lnTo>
                    <a:pt x="111989" y="427549"/>
                  </a:lnTo>
                  <a:lnTo>
                    <a:pt x="119916" y="427549"/>
                  </a:lnTo>
                  <a:lnTo>
                    <a:pt x="122446" y="427549"/>
                  </a:lnTo>
                  <a:lnTo>
                    <a:pt x="124976" y="408322"/>
                  </a:lnTo>
                  <a:lnTo>
                    <a:pt x="127506" y="354182"/>
                  </a:lnTo>
                  <a:lnTo>
                    <a:pt x="130035" y="293465"/>
                  </a:lnTo>
                  <a:lnTo>
                    <a:pt x="132565" y="227689"/>
                  </a:lnTo>
                  <a:lnTo>
                    <a:pt x="134589" y="159888"/>
                  </a:lnTo>
                  <a:lnTo>
                    <a:pt x="137119" y="97147"/>
                  </a:lnTo>
                  <a:lnTo>
                    <a:pt x="139649" y="50597"/>
                  </a:lnTo>
                  <a:lnTo>
                    <a:pt x="146733" y="8601"/>
                  </a:lnTo>
                  <a:lnTo>
                    <a:pt x="149263" y="0"/>
                  </a:lnTo>
                  <a:lnTo>
                    <a:pt x="151792" y="6071"/>
                  </a:lnTo>
                  <a:lnTo>
                    <a:pt x="155626" y="59801"/>
                  </a:lnTo>
                  <a:lnTo>
                    <a:pt x="158390" y="113968"/>
                  </a:lnTo>
                  <a:lnTo>
                    <a:pt x="160437" y="168421"/>
                  </a:lnTo>
                  <a:lnTo>
                    <a:pt x="162119" y="223009"/>
                  </a:lnTo>
                  <a:lnTo>
                    <a:pt x="163787" y="277579"/>
                  </a:lnTo>
                  <a:lnTo>
                    <a:pt x="165793" y="331979"/>
                  </a:lnTo>
                  <a:lnTo>
                    <a:pt x="168490" y="386059"/>
                  </a:lnTo>
                  <a:lnTo>
                    <a:pt x="171020" y="427549"/>
                  </a:lnTo>
                  <a:lnTo>
                    <a:pt x="173043" y="427549"/>
                  </a:lnTo>
                  <a:lnTo>
                    <a:pt x="181139" y="427549"/>
                  </a:lnTo>
                  <a:lnTo>
                    <a:pt x="189235" y="427549"/>
                  </a:lnTo>
                  <a:lnTo>
                    <a:pt x="197330" y="427549"/>
                  </a:lnTo>
                  <a:lnTo>
                    <a:pt x="199860" y="427549"/>
                  </a:lnTo>
                  <a:lnTo>
                    <a:pt x="201884" y="408322"/>
                  </a:lnTo>
                  <a:lnTo>
                    <a:pt x="204920" y="354182"/>
                  </a:lnTo>
                  <a:lnTo>
                    <a:pt x="206944" y="293465"/>
                  </a:lnTo>
                  <a:lnTo>
                    <a:pt x="209474" y="227689"/>
                  </a:lnTo>
                  <a:lnTo>
                    <a:pt x="212004" y="159888"/>
                  </a:lnTo>
                  <a:lnTo>
                    <a:pt x="214027" y="97147"/>
                  </a:lnTo>
                  <a:lnTo>
                    <a:pt x="216557" y="50597"/>
                  </a:lnTo>
                  <a:lnTo>
                    <a:pt x="219087" y="33900"/>
                  </a:lnTo>
                  <a:lnTo>
                    <a:pt x="221111" y="19733"/>
                  </a:lnTo>
                  <a:lnTo>
                    <a:pt x="224147" y="8601"/>
                  </a:lnTo>
                  <a:lnTo>
                    <a:pt x="226171" y="0"/>
                  </a:lnTo>
                  <a:lnTo>
                    <a:pt x="228701" y="6071"/>
                  </a:lnTo>
                  <a:lnTo>
                    <a:pt x="232674" y="60243"/>
                  </a:lnTo>
                  <a:lnTo>
                    <a:pt x="235505" y="114497"/>
                  </a:lnTo>
                  <a:lnTo>
                    <a:pt x="237575" y="168806"/>
                  </a:lnTo>
                  <a:lnTo>
                    <a:pt x="239267" y="223144"/>
                  </a:lnTo>
                  <a:lnTo>
                    <a:pt x="240964" y="277484"/>
                  </a:lnTo>
                  <a:lnTo>
                    <a:pt x="243048" y="331798"/>
                  </a:lnTo>
                  <a:lnTo>
                    <a:pt x="245904" y="386059"/>
                  </a:lnTo>
                  <a:lnTo>
                    <a:pt x="247928" y="427549"/>
                  </a:lnTo>
                  <a:lnTo>
                    <a:pt x="276768" y="427549"/>
                  </a:lnTo>
                  <a:lnTo>
                    <a:pt x="279298" y="408322"/>
                  </a:lnTo>
                  <a:lnTo>
                    <a:pt x="281828" y="354182"/>
                  </a:lnTo>
                  <a:lnTo>
                    <a:pt x="284358" y="293465"/>
                  </a:lnTo>
                  <a:lnTo>
                    <a:pt x="286382" y="227689"/>
                  </a:lnTo>
                  <a:lnTo>
                    <a:pt x="288912" y="159888"/>
                  </a:lnTo>
                  <a:lnTo>
                    <a:pt x="291442" y="97147"/>
                  </a:lnTo>
                  <a:lnTo>
                    <a:pt x="293466" y="50597"/>
                  </a:lnTo>
                  <a:lnTo>
                    <a:pt x="301055" y="8601"/>
                  </a:lnTo>
                  <a:lnTo>
                    <a:pt x="303585" y="0"/>
                  </a:lnTo>
                  <a:lnTo>
                    <a:pt x="306115" y="6071"/>
                  </a:lnTo>
                  <a:lnTo>
                    <a:pt x="308139" y="26816"/>
                  </a:lnTo>
                </a:path>
              </a:pathLst>
            </a:custGeom>
            <a:ln w="103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8" name="object 1988"/>
            <p:cNvSpPr/>
            <p:nvPr/>
          </p:nvSpPr>
          <p:spPr>
            <a:xfrm>
              <a:off x="3278616" y="19021046"/>
              <a:ext cx="210190" cy="132270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9" name="object 1989"/>
            <p:cNvSpPr/>
            <p:nvPr/>
          </p:nvSpPr>
          <p:spPr>
            <a:xfrm>
              <a:off x="3521084" y="18703904"/>
              <a:ext cx="1600200" cy="434975"/>
            </a:xfrm>
            <a:custGeom>
              <a:avLst/>
              <a:gdLst/>
              <a:ahLst/>
              <a:cxnLst/>
              <a:rect l="l" t="t" r="r" b="b"/>
              <a:pathLst>
                <a:path w="1600200" h="434975">
                  <a:moveTo>
                    <a:pt x="0" y="278843"/>
                  </a:moveTo>
                  <a:lnTo>
                    <a:pt x="2024" y="272720"/>
                  </a:lnTo>
                  <a:lnTo>
                    <a:pt x="10625" y="208967"/>
                  </a:lnTo>
                  <a:lnTo>
                    <a:pt x="19733" y="148756"/>
                  </a:lnTo>
                  <a:lnTo>
                    <a:pt x="28840" y="97147"/>
                  </a:lnTo>
                  <a:lnTo>
                    <a:pt x="37442" y="94111"/>
                  </a:lnTo>
                  <a:lnTo>
                    <a:pt x="55151" y="94111"/>
                  </a:lnTo>
                  <a:lnTo>
                    <a:pt x="81968" y="152298"/>
                  </a:lnTo>
                  <a:lnTo>
                    <a:pt x="91075" y="213015"/>
                  </a:lnTo>
                  <a:lnTo>
                    <a:pt x="99677" y="276262"/>
                  </a:lnTo>
                  <a:lnTo>
                    <a:pt x="108785" y="339509"/>
                  </a:lnTo>
                  <a:lnTo>
                    <a:pt x="117892" y="397696"/>
                  </a:lnTo>
                  <a:lnTo>
                    <a:pt x="126494" y="434633"/>
                  </a:lnTo>
                  <a:lnTo>
                    <a:pt x="135601" y="434633"/>
                  </a:lnTo>
                  <a:lnTo>
                    <a:pt x="162418" y="434633"/>
                  </a:lnTo>
                  <a:lnTo>
                    <a:pt x="189235" y="434633"/>
                  </a:lnTo>
                  <a:lnTo>
                    <a:pt x="216051" y="434633"/>
                  </a:lnTo>
                  <a:lnTo>
                    <a:pt x="242868" y="434633"/>
                  </a:lnTo>
                  <a:lnTo>
                    <a:pt x="251976" y="434633"/>
                  </a:lnTo>
                  <a:lnTo>
                    <a:pt x="260577" y="426537"/>
                  </a:lnTo>
                  <a:lnTo>
                    <a:pt x="269685" y="395672"/>
                  </a:lnTo>
                  <a:lnTo>
                    <a:pt x="278286" y="335461"/>
                  </a:lnTo>
                  <a:lnTo>
                    <a:pt x="287394" y="272720"/>
                  </a:lnTo>
                  <a:lnTo>
                    <a:pt x="295996" y="208967"/>
                  </a:lnTo>
                  <a:lnTo>
                    <a:pt x="305103" y="148756"/>
                  </a:lnTo>
                  <a:lnTo>
                    <a:pt x="314211" y="97147"/>
                  </a:lnTo>
                  <a:lnTo>
                    <a:pt x="322812" y="94111"/>
                  </a:lnTo>
                  <a:lnTo>
                    <a:pt x="341027" y="94111"/>
                  </a:lnTo>
                  <a:lnTo>
                    <a:pt x="349629" y="94617"/>
                  </a:lnTo>
                  <a:lnTo>
                    <a:pt x="358737" y="107772"/>
                  </a:lnTo>
                  <a:lnTo>
                    <a:pt x="367844" y="152298"/>
                  </a:lnTo>
                  <a:lnTo>
                    <a:pt x="376446" y="213015"/>
                  </a:lnTo>
                  <a:lnTo>
                    <a:pt x="394661" y="339509"/>
                  </a:lnTo>
                  <a:lnTo>
                    <a:pt x="403768" y="397696"/>
                  </a:lnTo>
                  <a:lnTo>
                    <a:pt x="412370" y="434633"/>
                  </a:lnTo>
                  <a:lnTo>
                    <a:pt x="421478" y="434633"/>
                  </a:lnTo>
                  <a:lnTo>
                    <a:pt x="450445" y="434633"/>
                  </a:lnTo>
                  <a:lnTo>
                    <a:pt x="479412" y="434633"/>
                  </a:lnTo>
                  <a:lnTo>
                    <a:pt x="508379" y="434633"/>
                  </a:lnTo>
                  <a:lnTo>
                    <a:pt x="537346" y="434633"/>
                  </a:lnTo>
                  <a:lnTo>
                    <a:pt x="546454" y="434633"/>
                  </a:lnTo>
                  <a:lnTo>
                    <a:pt x="555055" y="385047"/>
                  </a:lnTo>
                  <a:lnTo>
                    <a:pt x="563026" y="336088"/>
                  </a:lnTo>
                  <a:lnTo>
                    <a:pt x="570091" y="286888"/>
                  </a:lnTo>
                  <a:lnTo>
                    <a:pt x="576992" y="237610"/>
                  </a:lnTo>
                  <a:lnTo>
                    <a:pt x="584472" y="188419"/>
                  </a:lnTo>
                  <a:lnTo>
                    <a:pt x="593271" y="139478"/>
                  </a:lnTo>
                  <a:lnTo>
                    <a:pt x="604132" y="90953"/>
                  </a:lnTo>
                  <a:lnTo>
                    <a:pt x="617796" y="43007"/>
                  </a:lnTo>
                  <a:lnTo>
                    <a:pt x="626904" y="29346"/>
                  </a:lnTo>
                  <a:lnTo>
                    <a:pt x="635505" y="30358"/>
                  </a:lnTo>
                  <a:lnTo>
                    <a:pt x="644613" y="16191"/>
                  </a:lnTo>
                  <a:lnTo>
                    <a:pt x="653720" y="4553"/>
                  </a:lnTo>
                  <a:lnTo>
                    <a:pt x="662322" y="0"/>
                  </a:lnTo>
                  <a:lnTo>
                    <a:pt x="671430" y="3035"/>
                  </a:lnTo>
                  <a:lnTo>
                    <a:pt x="697740" y="44019"/>
                  </a:lnTo>
                  <a:lnTo>
                    <a:pt x="715955" y="91075"/>
                  </a:lnTo>
                  <a:lnTo>
                    <a:pt x="724557" y="114350"/>
                  </a:lnTo>
                  <a:lnTo>
                    <a:pt x="733665" y="137119"/>
                  </a:lnTo>
                  <a:lnTo>
                    <a:pt x="751374" y="174055"/>
                  </a:lnTo>
                  <a:lnTo>
                    <a:pt x="778190" y="197836"/>
                  </a:lnTo>
                  <a:lnTo>
                    <a:pt x="787298" y="196318"/>
                  </a:lnTo>
                  <a:lnTo>
                    <a:pt x="823222" y="162418"/>
                  </a:lnTo>
                  <a:lnTo>
                    <a:pt x="840931" y="135095"/>
                  </a:lnTo>
                  <a:lnTo>
                    <a:pt x="850039" y="122952"/>
                  </a:lnTo>
                  <a:lnTo>
                    <a:pt x="858641" y="111820"/>
                  </a:lnTo>
                  <a:lnTo>
                    <a:pt x="867748" y="101195"/>
                  </a:lnTo>
                  <a:lnTo>
                    <a:pt x="876856" y="91075"/>
                  </a:lnTo>
                  <a:lnTo>
                    <a:pt x="885457" y="80956"/>
                  </a:lnTo>
                  <a:lnTo>
                    <a:pt x="894565" y="72354"/>
                  </a:lnTo>
                  <a:lnTo>
                    <a:pt x="903166" y="63752"/>
                  </a:lnTo>
                  <a:lnTo>
                    <a:pt x="912274" y="49585"/>
                  </a:lnTo>
                  <a:lnTo>
                    <a:pt x="920876" y="49585"/>
                  </a:lnTo>
                  <a:lnTo>
                    <a:pt x="929983" y="56669"/>
                  </a:lnTo>
                  <a:lnTo>
                    <a:pt x="939091" y="61729"/>
                  </a:lnTo>
                  <a:lnTo>
                    <a:pt x="947692" y="73366"/>
                  </a:lnTo>
                  <a:lnTo>
                    <a:pt x="974509" y="123458"/>
                  </a:lnTo>
                  <a:lnTo>
                    <a:pt x="992724" y="175573"/>
                  </a:lnTo>
                  <a:lnTo>
                    <a:pt x="1002284" y="205161"/>
                  </a:lnTo>
                  <a:lnTo>
                    <a:pt x="1012562" y="234725"/>
                  </a:lnTo>
                  <a:lnTo>
                    <a:pt x="1037250" y="291947"/>
                  </a:lnTo>
                  <a:lnTo>
                    <a:pt x="1064067" y="316234"/>
                  </a:lnTo>
                  <a:lnTo>
                    <a:pt x="1073174" y="314716"/>
                  </a:lnTo>
                  <a:lnTo>
                    <a:pt x="1099485" y="284864"/>
                  </a:lnTo>
                  <a:lnTo>
                    <a:pt x="1117194" y="248940"/>
                  </a:lnTo>
                  <a:lnTo>
                    <a:pt x="1126302" y="227689"/>
                  </a:lnTo>
                  <a:lnTo>
                    <a:pt x="1137497" y="201568"/>
                  </a:lnTo>
                  <a:lnTo>
                    <a:pt x="1148546" y="175345"/>
                  </a:lnTo>
                  <a:lnTo>
                    <a:pt x="1159604" y="149110"/>
                  </a:lnTo>
                  <a:lnTo>
                    <a:pt x="1170828" y="122952"/>
                  </a:lnTo>
                  <a:lnTo>
                    <a:pt x="1179935" y="100689"/>
                  </a:lnTo>
                  <a:lnTo>
                    <a:pt x="1189043" y="72354"/>
                  </a:lnTo>
                  <a:lnTo>
                    <a:pt x="1198150" y="57681"/>
                  </a:lnTo>
                  <a:lnTo>
                    <a:pt x="1206752" y="57175"/>
                  </a:lnTo>
                  <a:lnTo>
                    <a:pt x="1215859" y="57175"/>
                  </a:lnTo>
                  <a:lnTo>
                    <a:pt x="1251784" y="91075"/>
                  </a:lnTo>
                  <a:lnTo>
                    <a:pt x="1269493" y="135095"/>
                  </a:lnTo>
                  <a:lnTo>
                    <a:pt x="1288346" y="190944"/>
                  </a:lnTo>
                  <a:lnTo>
                    <a:pt x="1298371" y="221007"/>
                  </a:lnTo>
                  <a:lnTo>
                    <a:pt x="1322620" y="279298"/>
                  </a:lnTo>
                  <a:lnTo>
                    <a:pt x="1349437" y="303585"/>
                  </a:lnTo>
                  <a:lnTo>
                    <a:pt x="1358545" y="301055"/>
                  </a:lnTo>
                  <a:lnTo>
                    <a:pt x="1385361" y="272720"/>
                  </a:lnTo>
                  <a:lnTo>
                    <a:pt x="1403070" y="238314"/>
                  </a:lnTo>
                  <a:lnTo>
                    <a:pt x="1412178" y="219087"/>
                  </a:lnTo>
                  <a:lnTo>
                    <a:pt x="1423130" y="195055"/>
                  </a:lnTo>
                  <a:lnTo>
                    <a:pt x="1434191" y="171155"/>
                  </a:lnTo>
                  <a:lnTo>
                    <a:pt x="1445377" y="147314"/>
                  </a:lnTo>
                  <a:lnTo>
                    <a:pt x="1456704" y="123458"/>
                  </a:lnTo>
                  <a:lnTo>
                    <a:pt x="1465811" y="104230"/>
                  </a:lnTo>
                  <a:lnTo>
                    <a:pt x="1474919" y="75390"/>
                  </a:lnTo>
                  <a:lnTo>
                    <a:pt x="1483521" y="60717"/>
                  </a:lnTo>
                  <a:lnTo>
                    <a:pt x="1492628" y="60211"/>
                  </a:lnTo>
                  <a:lnTo>
                    <a:pt x="1501230" y="69824"/>
                  </a:lnTo>
                  <a:lnTo>
                    <a:pt x="1510337" y="72354"/>
                  </a:lnTo>
                  <a:lnTo>
                    <a:pt x="1537154" y="110302"/>
                  </a:lnTo>
                  <a:lnTo>
                    <a:pt x="1554863" y="156852"/>
                  </a:lnTo>
                  <a:lnTo>
                    <a:pt x="1572572" y="211497"/>
                  </a:lnTo>
                  <a:lnTo>
                    <a:pt x="1581680" y="238314"/>
                  </a:lnTo>
                  <a:lnTo>
                    <a:pt x="1590787" y="263613"/>
                  </a:lnTo>
                  <a:lnTo>
                    <a:pt x="1599894" y="270899"/>
                  </a:lnTo>
                </a:path>
              </a:pathLst>
            </a:custGeom>
            <a:ln w="1033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0" name="object 1990"/>
            <p:cNvSpPr/>
            <p:nvPr/>
          </p:nvSpPr>
          <p:spPr>
            <a:xfrm>
              <a:off x="5158927" y="18889092"/>
              <a:ext cx="308610" cy="249554"/>
            </a:xfrm>
            <a:custGeom>
              <a:avLst/>
              <a:gdLst/>
              <a:ahLst/>
              <a:cxnLst/>
              <a:rect l="l" t="t" r="r" b="b"/>
              <a:pathLst>
                <a:path w="308610" h="249555">
                  <a:moveTo>
                    <a:pt x="0" y="249445"/>
                  </a:moveTo>
                  <a:lnTo>
                    <a:pt x="0" y="249445"/>
                  </a:lnTo>
                  <a:lnTo>
                    <a:pt x="26310" y="249445"/>
                  </a:lnTo>
                  <a:lnTo>
                    <a:pt x="28334" y="218581"/>
                  </a:lnTo>
                  <a:lnTo>
                    <a:pt x="31370" y="160900"/>
                  </a:lnTo>
                  <a:lnTo>
                    <a:pt x="33394" y="101701"/>
                  </a:lnTo>
                  <a:lnTo>
                    <a:pt x="35924" y="43513"/>
                  </a:lnTo>
                  <a:lnTo>
                    <a:pt x="38454" y="16191"/>
                  </a:lnTo>
                  <a:lnTo>
                    <a:pt x="40478" y="15685"/>
                  </a:lnTo>
                  <a:lnTo>
                    <a:pt x="43008" y="10119"/>
                  </a:lnTo>
                  <a:lnTo>
                    <a:pt x="45538" y="0"/>
                  </a:lnTo>
                  <a:lnTo>
                    <a:pt x="47561" y="5059"/>
                  </a:lnTo>
                  <a:lnTo>
                    <a:pt x="51721" y="58967"/>
                  </a:lnTo>
                  <a:lnTo>
                    <a:pt x="54547" y="112993"/>
                  </a:lnTo>
                  <a:lnTo>
                    <a:pt x="57043" y="167066"/>
                  </a:lnTo>
                  <a:lnTo>
                    <a:pt x="60211" y="221111"/>
                  </a:lnTo>
                  <a:lnTo>
                    <a:pt x="62235" y="249445"/>
                  </a:lnTo>
                  <a:lnTo>
                    <a:pt x="64765" y="249445"/>
                  </a:lnTo>
                  <a:lnTo>
                    <a:pt x="73746" y="249445"/>
                  </a:lnTo>
                  <a:lnTo>
                    <a:pt x="82727" y="249445"/>
                  </a:lnTo>
                  <a:lnTo>
                    <a:pt x="91708" y="249445"/>
                  </a:lnTo>
                  <a:lnTo>
                    <a:pt x="100689" y="249445"/>
                  </a:lnTo>
                  <a:lnTo>
                    <a:pt x="103219" y="249445"/>
                  </a:lnTo>
                  <a:lnTo>
                    <a:pt x="105749" y="218581"/>
                  </a:lnTo>
                  <a:lnTo>
                    <a:pt x="108279" y="160900"/>
                  </a:lnTo>
                  <a:lnTo>
                    <a:pt x="110808" y="101701"/>
                  </a:lnTo>
                  <a:lnTo>
                    <a:pt x="113338" y="43513"/>
                  </a:lnTo>
                  <a:lnTo>
                    <a:pt x="115362" y="16191"/>
                  </a:lnTo>
                  <a:lnTo>
                    <a:pt x="117892" y="15685"/>
                  </a:lnTo>
                  <a:lnTo>
                    <a:pt x="119916" y="10119"/>
                  </a:lnTo>
                  <a:lnTo>
                    <a:pt x="122446" y="0"/>
                  </a:lnTo>
                  <a:lnTo>
                    <a:pt x="124976" y="5059"/>
                  </a:lnTo>
                  <a:lnTo>
                    <a:pt x="128697" y="59110"/>
                  </a:lnTo>
                  <a:lnTo>
                    <a:pt x="131604" y="113098"/>
                  </a:lnTo>
                  <a:lnTo>
                    <a:pt x="134233" y="167079"/>
                  </a:lnTo>
                  <a:lnTo>
                    <a:pt x="137119" y="221111"/>
                  </a:lnTo>
                  <a:lnTo>
                    <a:pt x="139649" y="249445"/>
                  </a:lnTo>
                  <a:lnTo>
                    <a:pt x="141673" y="249445"/>
                  </a:lnTo>
                  <a:lnTo>
                    <a:pt x="150780" y="249445"/>
                  </a:lnTo>
                  <a:lnTo>
                    <a:pt x="159888" y="249445"/>
                  </a:lnTo>
                  <a:lnTo>
                    <a:pt x="168996" y="249445"/>
                  </a:lnTo>
                  <a:lnTo>
                    <a:pt x="178103" y="249445"/>
                  </a:lnTo>
                  <a:lnTo>
                    <a:pt x="180127" y="249445"/>
                  </a:lnTo>
                  <a:lnTo>
                    <a:pt x="182657" y="218581"/>
                  </a:lnTo>
                  <a:lnTo>
                    <a:pt x="185693" y="160900"/>
                  </a:lnTo>
                  <a:lnTo>
                    <a:pt x="187717" y="101701"/>
                  </a:lnTo>
                  <a:lnTo>
                    <a:pt x="190247" y="43513"/>
                  </a:lnTo>
                  <a:lnTo>
                    <a:pt x="192776" y="16191"/>
                  </a:lnTo>
                  <a:lnTo>
                    <a:pt x="194800" y="15685"/>
                  </a:lnTo>
                  <a:lnTo>
                    <a:pt x="197330" y="10119"/>
                  </a:lnTo>
                  <a:lnTo>
                    <a:pt x="199860" y="0"/>
                  </a:lnTo>
                  <a:lnTo>
                    <a:pt x="201884" y="5059"/>
                  </a:lnTo>
                  <a:lnTo>
                    <a:pt x="205748" y="58802"/>
                  </a:lnTo>
                  <a:lnTo>
                    <a:pt x="208746" y="112978"/>
                  </a:lnTo>
                  <a:lnTo>
                    <a:pt x="211350" y="167207"/>
                  </a:lnTo>
                  <a:lnTo>
                    <a:pt x="214027" y="221111"/>
                  </a:lnTo>
                  <a:lnTo>
                    <a:pt x="216557" y="249445"/>
                  </a:lnTo>
                  <a:lnTo>
                    <a:pt x="219087" y="249445"/>
                  </a:lnTo>
                  <a:lnTo>
                    <a:pt x="228068" y="249445"/>
                  </a:lnTo>
                  <a:lnTo>
                    <a:pt x="237049" y="249445"/>
                  </a:lnTo>
                  <a:lnTo>
                    <a:pt x="246030" y="249445"/>
                  </a:lnTo>
                  <a:lnTo>
                    <a:pt x="255011" y="249445"/>
                  </a:lnTo>
                  <a:lnTo>
                    <a:pt x="257541" y="249445"/>
                  </a:lnTo>
                  <a:lnTo>
                    <a:pt x="260071" y="218581"/>
                  </a:lnTo>
                  <a:lnTo>
                    <a:pt x="262601" y="160900"/>
                  </a:lnTo>
                  <a:lnTo>
                    <a:pt x="265131" y="101701"/>
                  </a:lnTo>
                  <a:lnTo>
                    <a:pt x="267155" y="43513"/>
                  </a:lnTo>
                  <a:lnTo>
                    <a:pt x="269685" y="16191"/>
                  </a:lnTo>
                  <a:lnTo>
                    <a:pt x="272215" y="15685"/>
                  </a:lnTo>
                  <a:lnTo>
                    <a:pt x="274239" y="10119"/>
                  </a:lnTo>
                  <a:lnTo>
                    <a:pt x="276768" y="0"/>
                  </a:lnTo>
                  <a:lnTo>
                    <a:pt x="279298" y="5059"/>
                  </a:lnTo>
                  <a:lnTo>
                    <a:pt x="282954" y="59072"/>
                  </a:lnTo>
                  <a:lnTo>
                    <a:pt x="285727" y="113060"/>
                  </a:lnTo>
                  <a:lnTo>
                    <a:pt x="288322" y="167060"/>
                  </a:lnTo>
                  <a:lnTo>
                    <a:pt x="291442" y="221111"/>
                  </a:lnTo>
                  <a:lnTo>
                    <a:pt x="293466" y="249445"/>
                  </a:lnTo>
                  <a:lnTo>
                    <a:pt x="308139" y="249445"/>
                  </a:lnTo>
                </a:path>
              </a:pathLst>
            </a:custGeom>
            <a:ln w="1033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1" name="object 1991"/>
            <p:cNvSpPr/>
            <p:nvPr/>
          </p:nvSpPr>
          <p:spPr>
            <a:xfrm>
              <a:off x="3278616" y="19010900"/>
              <a:ext cx="210190" cy="132803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2" name="object 1992"/>
            <p:cNvSpPr/>
            <p:nvPr/>
          </p:nvSpPr>
          <p:spPr>
            <a:xfrm>
              <a:off x="3521084" y="18628008"/>
              <a:ext cx="1600200" cy="510540"/>
            </a:xfrm>
            <a:custGeom>
              <a:avLst/>
              <a:gdLst/>
              <a:ahLst/>
              <a:cxnLst/>
              <a:rect l="l" t="t" r="r" b="b"/>
              <a:pathLst>
                <a:path w="1600200" h="510540">
                  <a:moveTo>
                    <a:pt x="0" y="325748"/>
                  </a:moveTo>
                  <a:lnTo>
                    <a:pt x="2024" y="331920"/>
                  </a:lnTo>
                  <a:lnTo>
                    <a:pt x="10625" y="395166"/>
                  </a:lnTo>
                  <a:lnTo>
                    <a:pt x="19733" y="455884"/>
                  </a:lnTo>
                  <a:lnTo>
                    <a:pt x="28840" y="507999"/>
                  </a:lnTo>
                  <a:lnTo>
                    <a:pt x="37442" y="510529"/>
                  </a:lnTo>
                  <a:lnTo>
                    <a:pt x="66409" y="510529"/>
                  </a:lnTo>
                  <a:lnTo>
                    <a:pt x="95376" y="510529"/>
                  </a:lnTo>
                  <a:lnTo>
                    <a:pt x="124343" y="510529"/>
                  </a:lnTo>
                  <a:lnTo>
                    <a:pt x="153311" y="510529"/>
                  </a:lnTo>
                  <a:lnTo>
                    <a:pt x="162418" y="506987"/>
                  </a:lnTo>
                  <a:lnTo>
                    <a:pt x="180127" y="432103"/>
                  </a:lnTo>
                  <a:lnTo>
                    <a:pt x="189235" y="369868"/>
                  </a:lnTo>
                  <a:lnTo>
                    <a:pt x="198342" y="306115"/>
                  </a:lnTo>
                  <a:lnTo>
                    <a:pt x="206944" y="243374"/>
                  </a:lnTo>
                  <a:lnTo>
                    <a:pt x="216051" y="188728"/>
                  </a:lnTo>
                  <a:lnTo>
                    <a:pt x="225159" y="170513"/>
                  </a:lnTo>
                  <a:lnTo>
                    <a:pt x="234267" y="170007"/>
                  </a:lnTo>
                  <a:lnTo>
                    <a:pt x="242868" y="170007"/>
                  </a:lnTo>
                  <a:lnTo>
                    <a:pt x="269685" y="209473"/>
                  </a:lnTo>
                  <a:lnTo>
                    <a:pt x="278286" y="268673"/>
                  </a:lnTo>
                  <a:lnTo>
                    <a:pt x="287394" y="331920"/>
                  </a:lnTo>
                  <a:lnTo>
                    <a:pt x="295996" y="395166"/>
                  </a:lnTo>
                  <a:lnTo>
                    <a:pt x="305103" y="455884"/>
                  </a:lnTo>
                  <a:lnTo>
                    <a:pt x="314211" y="507999"/>
                  </a:lnTo>
                  <a:lnTo>
                    <a:pt x="322812" y="510529"/>
                  </a:lnTo>
                  <a:lnTo>
                    <a:pt x="351906" y="510529"/>
                  </a:lnTo>
                  <a:lnTo>
                    <a:pt x="381000" y="510529"/>
                  </a:lnTo>
                  <a:lnTo>
                    <a:pt x="410093" y="510529"/>
                  </a:lnTo>
                  <a:lnTo>
                    <a:pt x="439187" y="510529"/>
                  </a:lnTo>
                  <a:lnTo>
                    <a:pt x="448294" y="506987"/>
                  </a:lnTo>
                  <a:lnTo>
                    <a:pt x="457402" y="489278"/>
                  </a:lnTo>
                  <a:lnTo>
                    <a:pt x="466003" y="427549"/>
                  </a:lnTo>
                  <a:lnTo>
                    <a:pt x="474605" y="362784"/>
                  </a:lnTo>
                  <a:lnTo>
                    <a:pt x="483713" y="298019"/>
                  </a:lnTo>
                  <a:lnTo>
                    <a:pt x="492314" y="236290"/>
                  </a:lnTo>
                  <a:lnTo>
                    <a:pt x="501422" y="182151"/>
                  </a:lnTo>
                  <a:lnTo>
                    <a:pt x="510529" y="173043"/>
                  </a:lnTo>
                  <a:lnTo>
                    <a:pt x="519131" y="190246"/>
                  </a:lnTo>
                  <a:lnTo>
                    <a:pt x="537346" y="230724"/>
                  </a:lnTo>
                  <a:lnTo>
                    <a:pt x="546454" y="249951"/>
                  </a:lnTo>
                  <a:lnTo>
                    <a:pt x="555055" y="312692"/>
                  </a:lnTo>
                  <a:lnTo>
                    <a:pt x="564163" y="376445"/>
                  </a:lnTo>
                  <a:lnTo>
                    <a:pt x="573270" y="437162"/>
                  </a:lnTo>
                  <a:lnTo>
                    <a:pt x="581872" y="490796"/>
                  </a:lnTo>
                  <a:lnTo>
                    <a:pt x="590979" y="510529"/>
                  </a:lnTo>
                  <a:lnTo>
                    <a:pt x="600087" y="510529"/>
                  </a:lnTo>
                  <a:lnTo>
                    <a:pt x="608689" y="498386"/>
                  </a:lnTo>
                  <a:lnTo>
                    <a:pt x="617796" y="506987"/>
                  </a:lnTo>
                  <a:lnTo>
                    <a:pt x="626904" y="506987"/>
                  </a:lnTo>
                  <a:lnTo>
                    <a:pt x="635505" y="498891"/>
                  </a:lnTo>
                  <a:lnTo>
                    <a:pt x="644613" y="496868"/>
                  </a:lnTo>
                  <a:lnTo>
                    <a:pt x="671430" y="469545"/>
                  </a:lnTo>
                  <a:lnTo>
                    <a:pt x="689139" y="422489"/>
                  </a:lnTo>
                  <a:lnTo>
                    <a:pt x="706848" y="357218"/>
                  </a:lnTo>
                  <a:lnTo>
                    <a:pt x="715955" y="318258"/>
                  </a:lnTo>
                  <a:lnTo>
                    <a:pt x="724557" y="278286"/>
                  </a:lnTo>
                  <a:lnTo>
                    <a:pt x="735674" y="227265"/>
                  </a:lnTo>
                  <a:lnTo>
                    <a:pt x="746258" y="173649"/>
                  </a:lnTo>
                  <a:lnTo>
                    <a:pt x="757558" y="119536"/>
                  </a:lnTo>
                  <a:lnTo>
                    <a:pt x="770822" y="67025"/>
                  </a:lnTo>
                  <a:lnTo>
                    <a:pt x="787298" y="18215"/>
                  </a:lnTo>
                  <a:lnTo>
                    <a:pt x="805007" y="0"/>
                  </a:lnTo>
                  <a:lnTo>
                    <a:pt x="814115" y="5565"/>
                  </a:lnTo>
                  <a:lnTo>
                    <a:pt x="831824" y="44525"/>
                  </a:lnTo>
                  <a:lnTo>
                    <a:pt x="850039" y="119410"/>
                  </a:lnTo>
                  <a:lnTo>
                    <a:pt x="858641" y="166971"/>
                  </a:lnTo>
                  <a:lnTo>
                    <a:pt x="867748" y="218581"/>
                  </a:lnTo>
                  <a:lnTo>
                    <a:pt x="876856" y="271202"/>
                  </a:lnTo>
                  <a:lnTo>
                    <a:pt x="885706" y="321944"/>
                  </a:lnTo>
                  <a:lnTo>
                    <a:pt x="895434" y="375728"/>
                  </a:lnTo>
                  <a:lnTo>
                    <a:pt x="906879" y="428985"/>
                  </a:lnTo>
                  <a:lnTo>
                    <a:pt x="920876" y="478146"/>
                  </a:lnTo>
                  <a:lnTo>
                    <a:pt x="947692" y="510529"/>
                  </a:lnTo>
                  <a:lnTo>
                    <a:pt x="956800" y="510529"/>
                  </a:lnTo>
                  <a:lnTo>
                    <a:pt x="983617" y="456896"/>
                  </a:lnTo>
                  <a:lnTo>
                    <a:pt x="1001326" y="394155"/>
                  </a:lnTo>
                  <a:lnTo>
                    <a:pt x="1010433" y="356712"/>
                  </a:lnTo>
                  <a:lnTo>
                    <a:pt x="1019541" y="316740"/>
                  </a:lnTo>
                  <a:lnTo>
                    <a:pt x="1028648" y="275756"/>
                  </a:lnTo>
                  <a:lnTo>
                    <a:pt x="1037558" y="234274"/>
                  </a:lnTo>
                  <a:lnTo>
                    <a:pt x="1047540" y="190392"/>
                  </a:lnTo>
                  <a:lnTo>
                    <a:pt x="1059209" y="147069"/>
                  </a:lnTo>
                  <a:lnTo>
                    <a:pt x="1073174" y="107266"/>
                  </a:lnTo>
                  <a:lnTo>
                    <a:pt x="1081776" y="92087"/>
                  </a:lnTo>
                  <a:lnTo>
                    <a:pt x="1090883" y="85003"/>
                  </a:lnTo>
                  <a:lnTo>
                    <a:pt x="1099485" y="87533"/>
                  </a:lnTo>
                  <a:lnTo>
                    <a:pt x="1108593" y="98159"/>
                  </a:lnTo>
                  <a:lnTo>
                    <a:pt x="1123984" y="135788"/>
                  </a:lnTo>
                  <a:lnTo>
                    <a:pt x="1135238" y="176136"/>
                  </a:lnTo>
                  <a:lnTo>
                    <a:pt x="1144302" y="217214"/>
                  </a:lnTo>
                  <a:lnTo>
                    <a:pt x="1153118" y="257035"/>
                  </a:lnTo>
                  <a:lnTo>
                    <a:pt x="1162226" y="299031"/>
                  </a:lnTo>
                  <a:lnTo>
                    <a:pt x="1170828" y="340015"/>
                  </a:lnTo>
                  <a:lnTo>
                    <a:pt x="1178931" y="373664"/>
                  </a:lnTo>
                  <a:lnTo>
                    <a:pt x="1198373" y="446303"/>
                  </a:lnTo>
                  <a:lnTo>
                    <a:pt x="1224967" y="484724"/>
                  </a:lnTo>
                  <a:lnTo>
                    <a:pt x="1233569" y="486242"/>
                  </a:lnTo>
                  <a:lnTo>
                    <a:pt x="1242676" y="480676"/>
                  </a:lnTo>
                  <a:lnTo>
                    <a:pt x="1266723" y="432599"/>
                  </a:lnTo>
                  <a:lnTo>
                    <a:pt x="1287304" y="360629"/>
                  </a:lnTo>
                  <a:lnTo>
                    <a:pt x="1304911" y="284358"/>
                  </a:lnTo>
                  <a:lnTo>
                    <a:pt x="1314019" y="243880"/>
                  </a:lnTo>
                  <a:lnTo>
                    <a:pt x="1322933" y="202623"/>
                  </a:lnTo>
                  <a:lnTo>
                    <a:pt x="1332835" y="159556"/>
                  </a:lnTo>
                  <a:lnTo>
                    <a:pt x="1344460" y="117034"/>
                  </a:lnTo>
                  <a:lnTo>
                    <a:pt x="1358545" y="77414"/>
                  </a:lnTo>
                  <a:lnTo>
                    <a:pt x="1376254" y="56163"/>
                  </a:lnTo>
                  <a:lnTo>
                    <a:pt x="1385361" y="59705"/>
                  </a:lnTo>
                  <a:lnTo>
                    <a:pt x="1394469" y="71342"/>
                  </a:lnTo>
                  <a:lnTo>
                    <a:pt x="1409810" y="110604"/>
                  </a:lnTo>
                  <a:lnTo>
                    <a:pt x="1421115" y="153373"/>
                  </a:lnTo>
                  <a:lnTo>
                    <a:pt x="1430228" y="196870"/>
                  </a:lnTo>
                  <a:lnTo>
                    <a:pt x="1438995" y="238314"/>
                  </a:lnTo>
                  <a:lnTo>
                    <a:pt x="1448102" y="283346"/>
                  </a:lnTo>
                  <a:lnTo>
                    <a:pt x="1456704" y="326354"/>
                  </a:lnTo>
                  <a:lnTo>
                    <a:pt x="1464549" y="361010"/>
                  </a:lnTo>
                  <a:lnTo>
                    <a:pt x="1473050" y="403986"/>
                  </a:lnTo>
                  <a:lnTo>
                    <a:pt x="1484509" y="445462"/>
                  </a:lnTo>
                  <a:lnTo>
                    <a:pt x="1510337" y="486748"/>
                  </a:lnTo>
                  <a:lnTo>
                    <a:pt x="1518939" y="490290"/>
                  </a:lnTo>
                  <a:lnTo>
                    <a:pt x="1528046" y="486748"/>
                  </a:lnTo>
                  <a:lnTo>
                    <a:pt x="1554863" y="435139"/>
                  </a:lnTo>
                  <a:lnTo>
                    <a:pt x="1572572" y="373916"/>
                  </a:lnTo>
                  <a:lnTo>
                    <a:pt x="1590787" y="298525"/>
                  </a:lnTo>
                  <a:lnTo>
                    <a:pt x="1599894" y="285444"/>
                  </a:lnTo>
                </a:path>
              </a:pathLst>
            </a:custGeom>
            <a:ln w="1033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3" name="object 1993"/>
            <p:cNvSpPr/>
            <p:nvPr/>
          </p:nvSpPr>
          <p:spPr>
            <a:xfrm>
              <a:off x="5158927" y="18746406"/>
              <a:ext cx="308610" cy="392430"/>
            </a:xfrm>
            <a:custGeom>
              <a:avLst/>
              <a:gdLst/>
              <a:ahLst/>
              <a:cxnLst/>
              <a:rect l="l" t="t" r="r" b="b"/>
              <a:pathLst>
                <a:path w="308610" h="392430">
                  <a:moveTo>
                    <a:pt x="0" y="355195"/>
                  </a:moveTo>
                  <a:lnTo>
                    <a:pt x="2024" y="312692"/>
                  </a:lnTo>
                  <a:lnTo>
                    <a:pt x="3954" y="264639"/>
                  </a:lnTo>
                  <a:lnTo>
                    <a:pt x="5772" y="216664"/>
                  </a:lnTo>
                  <a:lnTo>
                    <a:pt x="7589" y="168730"/>
                  </a:lnTo>
                  <a:lnTo>
                    <a:pt x="9520" y="120798"/>
                  </a:lnTo>
                  <a:lnTo>
                    <a:pt x="11675" y="72832"/>
                  </a:lnTo>
                  <a:lnTo>
                    <a:pt x="14167" y="24792"/>
                  </a:lnTo>
                  <a:lnTo>
                    <a:pt x="16697" y="0"/>
                  </a:lnTo>
                  <a:lnTo>
                    <a:pt x="19227" y="18215"/>
                  </a:lnTo>
                  <a:lnTo>
                    <a:pt x="24365" y="66196"/>
                  </a:lnTo>
                  <a:lnTo>
                    <a:pt x="27789" y="114582"/>
                  </a:lnTo>
                  <a:lnTo>
                    <a:pt x="29977" y="163236"/>
                  </a:lnTo>
                  <a:lnTo>
                    <a:pt x="31407" y="212016"/>
                  </a:lnTo>
                  <a:lnTo>
                    <a:pt x="32556" y="260783"/>
                  </a:lnTo>
                  <a:lnTo>
                    <a:pt x="33902" y="309399"/>
                  </a:lnTo>
                  <a:lnTo>
                    <a:pt x="35924" y="357724"/>
                  </a:lnTo>
                  <a:lnTo>
                    <a:pt x="38454" y="392131"/>
                  </a:lnTo>
                  <a:lnTo>
                    <a:pt x="40478" y="392131"/>
                  </a:lnTo>
                  <a:lnTo>
                    <a:pt x="47814" y="392131"/>
                  </a:lnTo>
                  <a:lnTo>
                    <a:pt x="55151" y="392131"/>
                  </a:lnTo>
                  <a:lnTo>
                    <a:pt x="62488" y="392131"/>
                  </a:lnTo>
                  <a:lnTo>
                    <a:pt x="69824" y="392131"/>
                  </a:lnTo>
                  <a:lnTo>
                    <a:pt x="72354" y="392131"/>
                  </a:lnTo>
                  <a:lnTo>
                    <a:pt x="74378" y="379481"/>
                  </a:lnTo>
                  <a:lnTo>
                    <a:pt x="78092" y="329473"/>
                  </a:lnTo>
                  <a:lnTo>
                    <a:pt x="80750" y="278946"/>
                  </a:lnTo>
                  <a:lnTo>
                    <a:pt x="82734" y="228081"/>
                  </a:lnTo>
                  <a:lnTo>
                    <a:pt x="84427" y="177054"/>
                  </a:lnTo>
                  <a:lnTo>
                    <a:pt x="86211" y="126045"/>
                  </a:lnTo>
                  <a:lnTo>
                    <a:pt x="88468" y="75232"/>
                  </a:lnTo>
                  <a:lnTo>
                    <a:pt x="91581" y="24792"/>
                  </a:lnTo>
                  <a:lnTo>
                    <a:pt x="93605" y="0"/>
                  </a:lnTo>
                  <a:lnTo>
                    <a:pt x="96135" y="18215"/>
                  </a:lnTo>
                  <a:lnTo>
                    <a:pt x="101425" y="66053"/>
                  </a:lnTo>
                  <a:lnTo>
                    <a:pt x="104924" y="114402"/>
                  </a:lnTo>
                  <a:lnTo>
                    <a:pt x="107141" y="163087"/>
                  </a:lnTo>
                  <a:lnTo>
                    <a:pt x="108584" y="211935"/>
                  </a:lnTo>
                  <a:lnTo>
                    <a:pt x="109759" y="260773"/>
                  </a:lnTo>
                  <a:lnTo>
                    <a:pt x="111175" y="309427"/>
                  </a:lnTo>
                  <a:lnTo>
                    <a:pt x="113338" y="357724"/>
                  </a:lnTo>
                  <a:lnTo>
                    <a:pt x="115362" y="392131"/>
                  </a:lnTo>
                  <a:lnTo>
                    <a:pt x="117892" y="392131"/>
                  </a:lnTo>
                  <a:lnTo>
                    <a:pt x="125102" y="392131"/>
                  </a:lnTo>
                  <a:lnTo>
                    <a:pt x="132312" y="392131"/>
                  </a:lnTo>
                  <a:lnTo>
                    <a:pt x="139523" y="392131"/>
                  </a:lnTo>
                  <a:lnTo>
                    <a:pt x="146733" y="392131"/>
                  </a:lnTo>
                  <a:lnTo>
                    <a:pt x="149263" y="392131"/>
                  </a:lnTo>
                  <a:lnTo>
                    <a:pt x="151792" y="379481"/>
                  </a:lnTo>
                  <a:lnTo>
                    <a:pt x="155277" y="329052"/>
                  </a:lnTo>
                  <a:lnTo>
                    <a:pt x="157806" y="278452"/>
                  </a:lnTo>
                  <a:lnTo>
                    <a:pt x="159733" y="227736"/>
                  </a:lnTo>
                  <a:lnTo>
                    <a:pt x="161411" y="176959"/>
                  </a:lnTo>
                  <a:lnTo>
                    <a:pt x="163194" y="126173"/>
                  </a:lnTo>
                  <a:lnTo>
                    <a:pt x="165436" y="75433"/>
                  </a:lnTo>
                  <a:lnTo>
                    <a:pt x="168490" y="24792"/>
                  </a:lnTo>
                  <a:lnTo>
                    <a:pt x="171020" y="0"/>
                  </a:lnTo>
                  <a:lnTo>
                    <a:pt x="173043" y="18215"/>
                  </a:lnTo>
                  <a:lnTo>
                    <a:pt x="178455" y="65857"/>
                  </a:lnTo>
                  <a:lnTo>
                    <a:pt x="182034" y="114228"/>
                  </a:lnTo>
                  <a:lnTo>
                    <a:pt x="184289" y="163063"/>
                  </a:lnTo>
                  <a:lnTo>
                    <a:pt x="185729" y="212095"/>
                  </a:lnTo>
                  <a:lnTo>
                    <a:pt x="186863" y="261060"/>
                  </a:lnTo>
                  <a:lnTo>
                    <a:pt x="188199" y="309692"/>
                  </a:lnTo>
                  <a:lnTo>
                    <a:pt x="190247" y="357724"/>
                  </a:lnTo>
                  <a:lnTo>
                    <a:pt x="192776" y="392131"/>
                  </a:lnTo>
                  <a:lnTo>
                    <a:pt x="194800" y="392131"/>
                  </a:lnTo>
                  <a:lnTo>
                    <a:pt x="202137" y="392131"/>
                  </a:lnTo>
                  <a:lnTo>
                    <a:pt x="209474" y="392131"/>
                  </a:lnTo>
                  <a:lnTo>
                    <a:pt x="216810" y="392131"/>
                  </a:lnTo>
                  <a:lnTo>
                    <a:pt x="224147" y="392131"/>
                  </a:lnTo>
                  <a:lnTo>
                    <a:pt x="226171" y="392131"/>
                  </a:lnTo>
                  <a:lnTo>
                    <a:pt x="228701" y="379481"/>
                  </a:lnTo>
                  <a:lnTo>
                    <a:pt x="232294" y="329214"/>
                  </a:lnTo>
                  <a:lnTo>
                    <a:pt x="234876" y="278637"/>
                  </a:lnTo>
                  <a:lnTo>
                    <a:pt x="236828" y="227856"/>
                  </a:lnTo>
                  <a:lnTo>
                    <a:pt x="238527" y="176975"/>
                  </a:lnTo>
                  <a:lnTo>
                    <a:pt x="240353" y="126101"/>
                  </a:lnTo>
                  <a:lnTo>
                    <a:pt x="242686" y="75338"/>
                  </a:lnTo>
                  <a:lnTo>
                    <a:pt x="245904" y="24792"/>
                  </a:lnTo>
                  <a:lnTo>
                    <a:pt x="247928" y="0"/>
                  </a:lnTo>
                  <a:lnTo>
                    <a:pt x="250458" y="18215"/>
                  </a:lnTo>
                  <a:lnTo>
                    <a:pt x="255707" y="65933"/>
                  </a:lnTo>
                  <a:lnTo>
                    <a:pt x="259236" y="114281"/>
                  </a:lnTo>
                  <a:lnTo>
                    <a:pt x="261503" y="163036"/>
                  </a:lnTo>
                  <a:lnTo>
                    <a:pt x="262968" y="211979"/>
                  </a:lnTo>
                  <a:lnTo>
                    <a:pt x="264092" y="260889"/>
                  </a:lnTo>
                  <a:lnTo>
                    <a:pt x="265335" y="309544"/>
                  </a:lnTo>
                  <a:lnTo>
                    <a:pt x="267155" y="357724"/>
                  </a:lnTo>
                  <a:lnTo>
                    <a:pt x="269685" y="392131"/>
                  </a:lnTo>
                  <a:lnTo>
                    <a:pt x="272215" y="392131"/>
                  </a:lnTo>
                  <a:lnTo>
                    <a:pt x="279425" y="392131"/>
                  </a:lnTo>
                  <a:lnTo>
                    <a:pt x="286635" y="392131"/>
                  </a:lnTo>
                  <a:lnTo>
                    <a:pt x="293845" y="392131"/>
                  </a:lnTo>
                  <a:lnTo>
                    <a:pt x="301055" y="392131"/>
                  </a:lnTo>
                  <a:lnTo>
                    <a:pt x="303585" y="392131"/>
                  </a:lnTo>
                  <a:lnTo>
                    <a:pt x="306115" y="379481"/>
                  </a:lnTo>
                  <a:lnTo>
                    <a:pt x="308139" y="355194"/>
                  </a:lnTo>
                </a:path>
              </a:pathLst>
            </a:custGeom>
            <a:ln w="1033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4" name="object 1994"/>
            <p:cNvSpPr/>
            <p:nvPr/>
          </p:nvSpPr>
          <p:spPr>
            <a:xfrm>
              <a:off x="3278616" y="19024588"/>
              <a:ext cx="210190" cy="12366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5" name="object 1995"/>
            <p:cNvSpPr/>
            <p:nvPr/>
          </p:nvSpPr>
          <p:spPr>
            <a:xfrm>
              <a:off x="3521084" y="18718578"/>
              <a:ext cx="1600200" cy="420370"/>
            </a:xfrm>
            <a:custGeom>
              <a:avLst/>
              <a:gdLst/>
              <a:ahLst/>
              <a:cxnLst/>
              <a:rect l="l" t="t" r="r" b="b"/>
              <a:pathLst>
                <a:path w="1600200" h="420369">
                  <a:moveTo>
                    <a:pt x="0" y="78981"/>
                  </a:moveTo>
                  <a:lnTo>
                    <a:pt x="37442" y="157358"/>
                  </a:lnTo>
                  <a:lnTo>
                    <a:pt x="46550" y="219593"/>
                  </a:lnTo>
                  <a:lnTo>
                    <a:pt x="55151" y="283346"/>
                  </a:lnTo>
                  <a:lnTo>
                    <a:pt x="64259" y="346087"/>
                  </a:lnTo>
                  <a:lnTo>
                    <a:pt x="72860" y="401238"/>
                  </a:lnTo>
                  <a:lnTo>
                    <a:pt x="81968" y="419959"/>
                  </a:lnTo>
                  <a:lnTo>
                    <a:pt x="91075" y="419959"/>
                  </a:lnTo>
                  <a:lnTo>
                    <a:pt x="117892" y="419959"/>
                  </a:lnTo>
                  <a:lnTo>
                    <a:pt x="144709" y="419959"/>
                  </a:lnTo>
                  <a:lnTo>
                    <a:pt x="171526" y="419959"/>
                  </a:lnTo>
                  <a:lnTo>
                    <a:pt x="198342" y="419959"/>
                  </a:lnTo>
                  <a:lnTo>
                    <a:pt x="206944" y="419959"/>
                  </a:lnTo>
                  <a:lnTo>
                    <a:pt x="216051" y="406804"/>
                  </a:lnTo>
                  <a:lnTo>
                    <a:pt x="225159" y="362278"/>
                  </a:lnTo>
                  <a:lnTo>
                    <a:pt x="234267" y="301055"/>
                  </a:lnTo>
                  <a:lnTo>
                    <a:pt x="242868" y="237302"/>
                  </a:lnTo>
                  <a:lnTo>
                    <a:pt x="251976" y="174055"/>
                  </a:lnTo>
                  <a:lnTo>
                    <a:pt x="260577" y="116880"/>
                  </a:lnTo>
                  <a:lnTo>
                    <a:pt x="269685" y="79944"/>
                  </a:lnTo>
                  <a:lnTo>
                    <a:pt x="278286" y="79438"/>
                  </a:lnTo>
                  <a:lnTo>
                    <a:pt x="287394" y="78932"/>
                  </a:lnTo>
                  <a:lnTo>
                    <a:pt x="295996" y="79438"/>
                  </a:lnTo>
                  <a:lnTo>
                    <a:pt x="322812" y="157358"/>
                  </a:lnTo>
                  <a:lnTo>
                    <a:pt x="331920" y="219593"/>
                  </a:lnTo>
                  <a:lnTo>
                    <a:pt x="341027" y="283346"/>
                  </a:lnTo>
                  <a:lnTo>
                    <a:pt x="349629" y="346087"/>
                  </a:lnTo>
                  <a:lnTo>
                    <a:pt x="358737" y="401238"/>
                  </a:lnTo>
                  <a:lnTo>
                    <a:pt x="367844" y="419959"/>
                  </a:lnTo>
                  <a:lnTo>
                    <a:pt x="376446" y="419959"/>
                  </a:lnTo>
                  <a:lnTo>
                    <a:pt x="405413" y="419959"/>
                  </a:lnTo>
                  <a:lnTo>
                    <a:pt x="434380" y="419959"/>
                  </a:lnTo>
                  <a:lnTo>
                    <a:pt x="463347" y="419959"/>
                  </a:lnTo>
                  <a:lnTo>
                    <a:pt x="492314" y="419959"/>
                  </a:lnTo>
                  <a:lnTo>
                    <a:pt x="501422" y="415406"/>
                  </a:lnTo>
                  <a:lnTo>
                    <a:pt x="510529" y="378469"/>
                  </a:lnTo>
                  <a:lnTo>
                    <a:pt x="519131" y="322306"/>
                  </a:lnTo>
                  <a:lnTo>
                    <a:pt x="528238" y="265131"/>
                  </a:lnTo>
                  <a:lnTo>
                    <a:pt x="537346" y="208461"/>
                  </a:lnTo>
                  <a:lnTo>
                    <a:pt x="546454" y="159382"/>
                  </a:lnTo>
                  <a:lnTo>
                    <a:pt x="555055" y="173043"/>
                  </a:lnTo>
                  <a:lnTo>
                    <a:pt x="564163" y="180633"/>
                  </a:lnTo>
                  <a:lnTo>
                    <a:pt x="573270" y="179115"/>
                  </a:lnTo>
                  <a:lnTo>
                    <a:pt x="581872" y="165960"/>
                  </a:lnTo>
                  <a:lnTo>
                    <a:pt x="590979" y="176585"/>
                  </a:lnTo>
                  <a:lnTo>
                    <a:pt x="600087" y="198848"/>
                  </a:lnTo>
                  <a:lnTo>
                    <a:pt x="608689" y="225665"/>
                  </a:lnTo>
                  <a:lnTo>
                    <a:pt x="617796" y="221111"/>
                  </a:lnTo>
                  <a:lnTo>
                    <a:pt x="626904" y="214027"/>
                  </a:lnTo>
                  <a:lnTo>
                    <a:pt x="635505" y="205932"/>
                  </a:lnTo>
                  <a:lnTo>
                    <a:pt x="644613" y="212003"/>
                  </a:lnTo>
                  <a:lnTo>
                    <a:pt x="653720" y="222629"/>
                  </a:lnTo>
                  <a:lnTo>
                    <a:pt x="662322" y="234772"/>
                  </a:lnTo>
                  <a:lnTo>
                    <a:pt x="671430" y="245398"/>
                  </a:lnTo>
                  <a:lnTo>
                    <a:pt x="680031" y="255011"/>
                  </a:lnTo>
                  <a:lnTo>
                    <a:pt x="689139" y="263613"/>
                  </a:lnTo>
                  <a:lnTo>
                    <a:pt x="697740" y="269179"/>
                  </a:lnTo>
                  <a:lnTo>
                    <a:pt x="706848" y="272214"/>
                  </a:lnTo>
                  <a:lnTo>
                    <a:pt x="715955" y="270696"/>
                  </a:lnTo>
                  <a:lnTo>
                    <a:pt x="742772" y="235784"/>
                  </a:lnTo>
                  <a:lnTo>
                    <a:pt x="759490" y="192168"/>
                  </a:lnTo>
                  <a:lnTo>
                    <a:pt x="773750" y="145336"/>
                  </a:lnTo>
                  <a:lnTo>
                    <a:pt x="787697" y="97947"/>
                  </a:lnTo>
                  <a:lnTo>
                    <a:pt x="803473" y="52662"/>
                  </a:lnTo>
                  <a:lnTo>
                    <a:pt x="823222" y="12143"/>
                  </a:lnTo>
                  <a:lnTo>
                    <a:pt x="831824" y="2529"/>
                  </a:lnTo>
                  <a:lnTo>
                    <a:pt x="840931" y="0"/>
                  </a:lnTo>
                  <a:lnTo>
                    <a:pt x="850039" y="4553"/>
                  </a:lnTo>
                  <a:lnTo>
                    <a:pt x="876856" y="55657"/>
                  </a:lnTo>
                  <a:lnTo>
                    <a:pt x="891099" y="96996"/>
                  </a:lnTo>
                  <a:lnTo>
                    <a:pt x="903473" y="138286"/>
                  </a:lnTo>
                  <a:lnTo>
                    <a:pt x="915820" y="179371"/>
                  </a:lnTo>
                  <a:lnTo>
                    <a:pt x="929983" y="220099"/>
                  </a:lnTo>
                  <a:lnTo>
                    <a:pt x="939091" y="247422"/>
                  </a:lnTo>
                  <a:lnTo>
                    <a:pt x="947692" y="274744"/>
                  </a:lnTo>
                  <a:lnTo>
                    <a:pt x="956800" y="295489"/>
                  </a:lnTo>
                  <a:lnTo>
                    <a:pt x="974509" y="330908"/>
                  </a:lnTo>
                  <a:lnTo>
                    <a:pt x="1001326" y="353676"/>
                  </a:lnTo>
                  <a:lnTo>
                    <a:pt x="1010433" y="350641"/>
                  </a:lnTo>
                  <a:lnTo>
                    <a:pt x="1037250" y="307127"/>
                  </a:lnTo>
                  <a:lnTo>
                    <a:pt x="1061039" y="236169"/>
                  </a:lnTo>
                  <a:lnTo>
                    <a:pt x="1075040" y="188074"/>
                  </a:lnTo>
                  <a:lnTo>
                    <a:pt x="1090259" y="140559"/>
                  </a:lnTo>
                  <a:lnTo>
                    <a:pt x="1108593" y="95629"/>
                  </a:lnTo>
                  <a:lnTo>
                    <a:pt x="1117194" y="79944"/>
                  </a:lnTo>
                  <a:lnTo>
                    <a:pt x="1126302" y="70330"/>
                  </a:lnTo>
                  <a:lnTo>
                    <a:pt x="1135409" y="67294"/>
                  </a:lnTo>
                  <a:lnTo>
                    <a:pt x="1144011" y="69824"/>
                  </a:lnTo>
                  <a:lnTo>
                    <a:pt x="1170828" y="103219"/>
                  </a:lnTo>
                  <a:lnTo>
                    <a:pt x="1189043" y="145720"/>
                  </a:lnTo>
                  <a:lnTo>
                    <a:pt x="1198150" y="166971"/>
                  </a:lnTo>
                  <a:lnTo>
                    <a:pt x="1206752" y="183669"/>
                  </a:lnTo>
                  <a:lnTo>
                    <a:pt x="1215859" y="203908"/>
                  </a:lnTo>
                  <a:lnTo>
                    <a:pt x="1224967" y="226171"/>
                  </a:lnTo>
                  <a:lnTo>
                    <a:pt x="1233569" y="248940"/>
                  </a:lnTo>
                  <a:lnTo>
                    <a:pt x="1242676" y="269179"/>
                  </a:lnTo>
                  <a:lnTo>
                    <a:pt x="1252863" y="288991"/>
                  </a:lnTo>
                  <a:lnTo>
                    <a:pt x="1267096" y="311377"/>
                  </a:lnTo>
                  <a:lnTo>
                    <a:pt x="1284678" y="323542"/>
                  </a:lnTo>
                  <a:lnTo>
                    <a:pt x="1304911" y="312692"/>
                  </a:lnTo>
                  <a:lnTo>
                    <a:pt x="1314019" y="298019"/>
                  </a:lnTo>
                  <a:lnTo>
                    <a:pt x="1322620" y="278286"/>
                  </a:lnTo>
                  <a:lnTo>
                    <a:pt x="1339410" y="231483"/>
                  </a:lnTo>
                  <a:lnTo>
                    <a:pt x="1353861" y="183877"/>
                  </a:lnTo>
                  <a:lnTo>
                    <a:pt x="1368377" y="136294"/>
                  </a:lnTo>
                  <a:lnTo>
                    <a:pt x="1385361" y="89557"/>
                  </a:lnTo>
                  <a:lnTo>
                    <a:pt x="1412178" y="48573"/>
                  </a:lnTo>
                  <a:lnTo>
                    <a:pt x="1421285" y="47055"/>
                  </a:lnTo>
                  <a:lnTo>
                    <a:pt x="1443112" y="66080"/>
                  </a:lnTo>
                  <a:lnTo>
                    <a:pt x="1460521" y="100192"/>
                  </a:lnTo>
                  <a:lnTo>
                    <a:pt x="1473871" y="137335"/>
                  </a:lnTo>
                  <a:lnTo>
                    <a:pt x="1483521" y="165454"/>
                  </a:lnTo>
                  <a:lnTo>
                    <a:pt x="1492628" y="186199"/>
                  </a:lnTo>
                  <a:lnTo>
                    <a:pt x="1501230" y="205426"/>
                  </a:lnTo>
                  <a:lnTo>
                    <a:pt x="1512405" y="236028"/>
                  </a:lnTo>
                  <a:lnTo>
                    <a:pt x="1526892" y="273941"/>
                  </a:lnTo>
                  <a:lnTo>
                    <a:pt x="1544233" y="309852"/>
                  </a:lnTo>
                  <a:lnTo>
                    <a:pt x="1563971" y="334449"/>
                  </a:lnTo>
                  <a:lnTo>
                    <a:pt x="1572572" y="337991"/>
                  </a:lnTo>
                  <a:lnTo>
                    <a:pt x="1581680" y="335967"/>
                  </a:lnTo>
                  <a:lnTo>
                    <a:pt x="1590787" y="327872"/>
                  </a:lnTo>
                  <a:lnTo>
                    <a:pt x="1599894" y="323401"/>
                  </a:lnTo>
                </a:path>
              </a:pathLst>
            </a:custGeom>
            <a:ln w="10330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6" name="object 1996"/>
            <p:cNvSpPr/>
            <p:nvPr/>
          </p:nvSpPr>
          <p:spPr>
            <a:xfrm>
              <a:off x="5158927" y="18850131"/>
              <a:ext cx="308610" cy="288925"/>
            </a:xfrm>
            <a:custGeom>
              <a:avLst/>
              <a:gdLst/>
              <a:ahLst/>
              <a:cxnLst/>
              <a:rect l="l" t="t" r="r" b="b"/>
              <a:pathLst>
                <a:path w="308610" h="288925">
                  <a:moveTo>
                    <a:pt x="0" y="288406"/>
                  </a:moveTo>
                  <a:lnTo>
                    <a:pt x="9107" y="288406"/>
                  </a:lnTo>
                  <a:lnTo>
                    <a:pt x="12143" y="282334"/>
                  </a:lnTo>
                  <a:lnTo>
                    <a:pt x="16903" y="229707"/>
                  </a:lnTo>
                  <a:lnTo>
                    <a:pt x="19599" y="175819"/>
                  </a:lnTo>
                  <a:lnTo>
                    <a:pt x="21332" y="121378"/>
                  </a:lnTo>
                  <a:lnTo>
                    <a:pt x="23203" y="67089"/>
                  </a:lnTo>
                  <a:lnTo>
                    <a:pt x="26310" y="13661"/>
                  </a:lnTo>
                  <a:lnTo>
                    <a:pt x="28334" y="0"/>
                  </a:lnTo>
                  <a:lnTo>
                    <a:pt x="31370" y="19227"/>
                  </a:lnTo>
                  <a:lnTo>
                    <a:pt x="37001" y="64714"/>
                  </a:lnTo>
                  <a:lnTo>
                    <a:pt x="39970" y="111220"/>
                  </a:lnTo>
                  <a:lnTo>
                    <a:pt x="41540" y="158207"/>
                  </a:lnTo>
                  <a:lnTo>
                    <a:pt x="42975" y="205136"/>
                  </a:lnTo>
                  <a:lnTo>
                    <a:pt x="45538" y="251469"/>
                  </a:lnTo>
                  <a:lnTo>
                    <a:pt x="47561" y="288406"/>
                  </a:lnTo>
                  <a:lnTo>
                    <a:pt x="50597" y="288406"/>
                  </a:lnTo>
                  <a:lnTo>
                    <a:pt x="58946" y="288406"/>
                  </a:lnTo>
                  <a:lnTo>
                    <a:pt x="67294" y="288406"/>
                  </a:lnTo>
                  <a:lnTo>
                    <a:pt x="75643" y="288406"/>
                  </a:lnTo>
                  <a:lnTo>
                    <a:pt x="83992" y="288406"/>
                  </a:lnTo>
                  <a:lnTo>
                    <a:pt x="86522" y="288406"/>
                  </a:lnTo>
                  <a:lnTo>
                    <a:pt x="89051" y="282334"/>
                  </a:lnTo>
                  <a:lnTo>
                    <a:pt x="93915" y="230275"/>
                  </a:lnTo>
                  <a:lnTo>
                    <a:pt x="96705" y="176140"/>
                  </a:lnTo>
                  <a:lnTo>
                    <a:pt x="98480" y="121167"/>
                  </a:lnTo>
                  <a:lnTo>
                    <a:pt x="100298" y="66594"/>
                  </a:lnTo>
                  <a:lnTo>
                    <a:pt x="103219" y="13661"/>
                  </a:lnTo>
                  <a:lnTo>
                    <a:pt x="105749" y="0"/>
                  </a:lnTo>
                  <a:lnTo>
                    <a:pt x="108279" y="19227"/>
                  </a:lnTo>
                  <a:lnTo>
                    <a:pt x="114231" y="63977"/>
                  </a:lnTo>
                  <a:lnTo>
                    <a:pt x="117231" y="110811"/>
                  </a:lnTo>
                  <a:lnTo>
                    <a:pt x="118672" y="158495"/>
                  </a:lnTo>
                  <a:lnTo>
                    <a:pt x="119946" y="205792"/>
                  </a:lnTo>
                  <a:lnTo>
                    <a:pt x="122446" y="251469"/>
                  </a:lnTo>
                  <a:lnTo>
                    <a:pt x="124976" y="288406"/>
                  </a:lnTo>
                  <a:lnTo>
                    <a:pt x="127506" y="288406"/>
                  </a:lnTo>
                  <a:lnTo>
                    <a:pt x="135854" y="288406"/>
                  </a:lnTo>
                  <a:lnTo>
                    <a:pt x="144203" y="288406"/>
                  </a:lnTo>
                  <a:lnTo>
                    <a:pt x="152551" y="288406"/>
                  </a:lnTo>
                  <a:lnTo>
                    <a:pt x="160900" y="288406"/>
                  </a:lnTo>
                  <a:lnTo>
                    <a:pt x="163430" y="288406"/>
                  </a:lnTo>
                  <a:lnTo>
                    <a:pt x="165960" y="282334"/>
                  </a:lnTo>
                  <a:lnTo>
                    <a:pt x="170929" y="230940"/>
                  </a:lnTo>
                  <a:lnTo>
                    <a:pt x="173802" y="176713"/>
                  </a:lnTo>
                  <a:lnTo>
                    <a:pt x="175606" y="121316"/>
                  </a:lnTo>
                  <a:lnTo>
                    <a:pt x="177372" y="66411"/>
                  </a:lnTo>
                  <a:lnTo>
                    <a:pt x="180127" y="13661"/>
                  </a:lnTo>
                  <a:lnTo>
                    <a:pt x="191323" y="64714"/>
                  </a:lnTo>
                  <a:lnTo>
                    <a:pt x="194292" y="111220"/>
                  </a:lnTo>
                  <a:lnTo>
                    <a:pt x="195863" y="158207"/>
                  </a:lnTo>
                  <a:lnTo>
                    <a:pt x="197298" y="205136"/>
                  </a:lnTo>
                  <a:lnTo>
                    <a:pt x="199860" y="251469"/>
                  </a:lnTo>
                  <a:lnTo>
                    <a:pt x="201884" y="288406"/>
                  </a:lnTo>
                  <a:lnTo>
                    <a:pt x="204920" y="288406"/>
                  </a:lnTo>
                  <a:lnTo>
                    <a:pt x="213268" y="288406"/>
                  </a:lnTo>
                  <a:lnTo>
                    <a:pt x="221617" y="288406"/>
                  </a:lnTo>
                  <a:lnTo>
                    <a:pt x="229966" y="288406"/>
                  </a:lnTo>
                  <a:lnTo>
                    <a:pt x="238314" y="288406"/>
                  </a:lnTo>
                  <a:lnTo>
                    <a:pt x="240338" y="288406"/>
                  </a:lnTo>
                  <a:lnTo>
                    <a:pt x="243374" y="282334"/>
                  </a:lnTo>
                  <a:lnTo>
                    <a:pt x="248238" y="230275"/>
                  </a:lnTo>
                  <a:lnTo>
                    <a:pt x="251028" y="176140"/>
                  </a:lnTo>
                  <a:lnTo>
                    <a:pt x="252802" y="121167"/>
                  </a:lnTo>
                  <a:lnTo>
                    <a:pt x="254620" y="66594"/>
                  </a:lnTo>
                  <a:lnTo>
                    <a:pt x="257541" y="13661"/>
                  </a:lnTo>
                  <a:lnTo>
                    <a:pt x="260071" y="0"/>
                  </a:lnTo>
                  <a:lnTo>
                    <a:pt x="262601" y="19227"/>
                  </a:lnTo>
                  <a:lnTo>
                    <a:pt x="268426" y="64547"/>
                  </a:lnTo>
                  <a:lnTo>
                    <a:pt x="271462" y="111221"/>
                  </a:lnTo>
                  <a:lnTo>
                    <a:pt x="273002" y="158461"/>
                  </a:lnTo>
                  <a:lnTo>
                    <a:pt x="274340" y="205473"/>
                  </a:lnTo>
                  <a:lnTo>
                    <a:pt x="276768" y="251469"/>
                  </a:lnTo>
                  <a:lnTo>
                    <a:pt x="279298" y="288406"/>
                  </a:lnTo>
                  <a:lnTo>
                    <a:pt x="281828" y="288406"/>
                  </a:lnTo>
                  <a:lnTo>
                    <a:pt x="289924" y="288406"/>
                  </a:lnTo>
                  <a:lnTo>
                    <a:pt x="298019" y="288406"/>
                  </a:lnTo>
                  <a:lnTo>
                    <a:pt x="306115" y="288406"/>
                  </a:lnTo>
                  <a:lnTo>
                    <a:pt x="308139" y="288406"/>
                  </a:lnTo>
                </a:path>
              </a:pathLst>
            </a:custGeom>
            <a:ln w="10330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7" name="object 1997"/>
            <p:cNvSpPr/>
            <p:nvPr/>
          </p:nvSpPr>
          <p:spPr>
            <a:xfrm>
              <a:off x="3278616" y="19010926"/>
              <a:ext cx="210190" cy="132776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8" name="object 1998"/>
            <p:cNvSpPr/>
            <p:nvPr/>
          </p:nvSpPr>
          <p:spPr>
            <a:xfrm>
              <a:off x="3521084" y="18797510"/>
              <a:ext cx="349885" cy="341630"/>
            </a:xfrm>
            <a:custGeom>
              <a:avLst/>
              <a:gdLst/>
              <a:ahLst/>
              <a:cxnLst/>
              <a:rect l="l" t="t" r="r" b="b"/>
              <a:pathLst>
                <a:path w="349885" h="341630">
                  <a:moveTo>
                    <a:pt x="0" y="341027"/>
                  </a:moveTo>
                  <a:lnTo>
                    <a:pt x="0" y="341027"/>
                  </a:lnTo>
                  <a:lnTo>
                    <a:pt x="108785" y="341027"/>
                  </a:lnTo>
                  <a:lnTo>
                    <a:pt x="117892" y="332931"/>
                  </a:lnTo>
                  <a:lnTo>
                    <a:pt x="126494" y="302067"/>
                  </a:lnTo>
                  <a:lnTo>
                    <a:pt x="135601" y="241856"/>
                  </a:lnTo>
                  <a:lnTo>
                    <a:pt x="144709" y="179115"/>
                  </a:lnTo>
                  <a:lnTo>
                    <a:pt x="153311" y="115362"/>
                  </a:lnTo>
                  <a:lnTo>
                    <a:pt x="162418" y="55151"/>
                  </a:lnTo>
                  <a:lnTo>
                    <a:pt x="171526" y="4047"/>
                  </a:lnTo>
                  <a:lnTo>
                    <a:pt x="180127" y="1011"/>
                  </a:lnTo>
                  <a:lnTo>
                    <a:pt x="198342" y="0"/>
                  </a:lnTo>
                  <a:lnTo>
                    <a:pt x="206944" y="505"/>
                  </a:lnTo>
                  <a:lnTo>
                    <a:pt x="216051" y="14167"/>
                  </a:lnTo>
                  <a:lnTo>
                    <a:pt x="225159" y="58187"/>
                  </a:lnTo>
                  <a:lnTo>
                    <a:pt x="234267" y="119410"/>
                  </a:lnTo>
                  <a:lnTo>
                    <a:pt x="242868" y="182657"/>
                  </a:lnTo>
                  <a:lnTo>
                    <a:pt x="251976" y="245904"/>
                  </a:lnTo>
                  <a:lnTo>
                    <a:pt x="260577" y="304091"/>
                  </a:lnTo>
                  <a:lnTo>
                    <a:pt x="269685" y="341027"/>
                  </a:lnTo>
                  <a:lnTo>
                    <a:pt x="278286" y="341027"/>
                  </a:lnTo>
                  <a:lnTo>
                    <a:pt x="293972" y="341027"/>
                  </a:lnTo>
                  <a:lnTo>
                    <a:pt x="309657" y="341027"/>
                  </a:lnTo>
                  <a:lnTo>
                    <a:pt x="325342" y="341027"/>
                  </a:lnTo>
                  <a:lnTo>
                    <a:pt x="341027" y="341027"/>
                  </a:lnTo>
                  <a:lnTo>
                    <a:pt x="349629" y="341027"/>
                  </a:lnTo>
                </a:path>
              </a:pathLst>
            </a:custGeom>
            <a:ln w="10330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9" name="object 1999"/>
            <p:cNvSpPr/>
            <p:nvPr/>
          </p:nvSpPr>
          <p:spPr>
            <a:xfrm>
              <a:off x="3870713" y="18540474"/>
              <a:ext cx="1250315" cy="598170"/>
            </a:xfrm>
            <a:custGeom>
              <a:avLst/>
              <a:gdLst/>
              <a:ahLst/>
              <a:cxnLst/>
              <a:rect l="l" t="t" r="r" b="b"/>
              <a:pathLst>
                <a:path w="1250314" h="598169">
                  <a:moveTo>
                    <a:pt x="0" y="598063"/>
                  </a:moveTo>
                  <a:lnTo>
                    <a:pt x="45031" y="598063"/>
                  </a:lnTo>
                  <a:lnTo>
                    <a:pt x="54139" y="589967"/>
                  </a:lnTo>
                  <a:lnTo>
                    <a:pt x="62740" y="559103"/>
                  </a:lnTo>
                  <a:lnTo>
                    <a:pt x="71848" y="498891"/>
                  </a:lnTo>
                  <a:lnTo>
                    <a:pt x="80956" y="436151"/>
                  </a:lnTo>
                  <a:lnTo>
                    <a:pt x="89557" y="372398"/>
                  </a:lnTo>
                  <a:lnTo>
                    <a:pt x="98665" y="312186"/>
                  </a:lnTo>
                  <a:lnTo>
                    <a:pt x="107772" y="261083"/>
                  </a:lnTo>
                  <a:lnTo>
                    <a:pt x="116374" y="244386"/>
                  </a:lnTo>
                  <a:lnTo>
                    <a:pt x="124975" y="236290"/>
                  </a:lnTo>
                  <a:lnTo>
                    <a:pt x="134083" y="233254"/>
                  </a:lnTo>
                  <a:lnTo>
                    <a:pt x="142685" y="236796"/>
                  </a:lnTo>
                  <a:lnTo>
                    <a:pt x="151792" y="250963"/>
                  </a:lnTo>
                  <a:lnTo>
                    <a:pt x="160900" y="302067"/>
                  </a:lnTo>
                  <a:lnTo>
                    <a:pt x="169501" y="375433"/>
                  </a:lnTo>
                  <a:lnTo>
                    <a:pt x="178609" y="452342"/>
                  </a:lnTo>
                  <a:lnTo>
                    <a:pt x="187716" y="529756"/>
                  </a:lnTo>
                  <a:lnTo>
                    <a:pt x="196824" y="598063"/>
                  </a:lnTo>
                  <a:lnTo>
                    <a:pt x="205426" y="598063"/>
                  </a:lnTo>
                  <a:lnTo>
                    <a:pt x="223388" y="598063"/>
                  </a:lnTo>
                  <a:lnTo>
                    <a:pt x="241350" y="598063"/>
                  </a:lnTo>
                  <a:lnTo>
                    <a:pt x="259312" y="598063"/>
                  </a:lnTo>
                  <a:lnTo>
                    <a:pt x="277274" y="598063"/>
                  </a:lnTo>
                  <a:lnTo>
                    <a:pt x="285876" y="598063"/>
                  </a:lnTo>
                  <a:lnTo>
                    <a:pt x="294983" y="568716"/>
                  </a:lnTo>
                  <a:lnTo>
                    <a:pt x="304091" y="528744"/>
                  </a:lnTo>
                  <a:lnTo>
                    <a:pt x="312692" y="483712"/>
                  </a:lnTo>
                  <a:lnTo>
                    <a:pt x="321800" y="433621"/>
                  </a:lnTo>
                  <a:lnTo>
                    <a:pt x="330402" y="379987"/>
                  </a:lnTo>
                  <a:lnTo>
                    <a:pt x="339509" y="324836"/>
                  </a:lnTo>
                  <a:lnTo>
                    <a:pt x="348111" y="270696"/>
                  </a:lnTo>
                  <a:lnTo>
                    <a:pt x="357218" y="218581"/>
                  </a:lnTo>
                  <a:lnTo>
                    <a:pt x="366194" y="169645"/>
                  </a:lnTo>
                  <a:lnTo>
                    <a:pt x="375630" y="120744"/>
                  </a:lnTo>
                  <a:lnTo>
                    <a:pt x="386991" y="72314"/>
                  </a:lnTo>
                  <a:lnTo>
                    <a:pt x="401744" y="24792"/>
                  </a:lnTo>
                  <a:lnTo>
                    <a:pt x="419959" y="0"/>
                  </a:lnTo>
                  <a:lnTo>
                    <a:pt x="428561" y="2529"/>
                  </a:lnTo>
                  <a:lnTo>
                    <a:pt x="446776" y="37442"/>
                  </a:lnTo>
                  <a:lnTo>
                    <a:pt x="464485" y="111820"/>
                  </a:lnTo>
                  <a:lnTo>
                    <a:pt x="473593" y="160900"/>
                  </a:lnTo>
                  <a:lnTo>
                    <a:pt x="482194" y="215039"/>
                  </a:lnTo>
                  <a:lnTo>
                    <a:pt x="491302" y="273732"/>
                  </a:lnTo>
                  <a:lnTo>
                    <a:pt x="500409" y="334449"/>
                  </a:lnTo>
                  <a:lnTo>
                    <a:pt x="509011" y="395166"/>
                  </a:lnTo>
                  <a:lnTo>
                    <a:pt x="518119" y="452342"/>
                  </a:lnTo>
                  <a:lnTo>
                    <a:pt x="527226" y="503445"/>
                  </a:lnTo>
                  <a:lnTo>
                    <a:pt x="535828" y="545947"/>
                  </a:lnTo>
                  <a:lnTo>
                    <a:pt x="544935" y="578330"/>
                  </a:lnTo>
                  <a:lnTo>
                    <a:pt x="553537" y="598063"/>
                  </a:lnTo>
                  <a:lnTo>
                    <a:pt x="571246" y="598063"/>
                  </a:lnTo>
                  <a:lnTo>
                    <a:pt x="598063" y="537852"/>
                  </a:lnTo>
                  <a:lnTo>
                    <a:pt x="607170" y="497880"/>
                  </a:lnTo>
                  <a:lnTo>
                    <a:pt x="616278" y="453860"/>
                  </a:lnTo>
                  <a:lnTo>
                    <a:pt x="624879" y="406298"/>
                  </a:lnTo>
                  <a:lnTo>
                    <a:pt x="633987" y="358230"/>
                  </a:lnTo>
                  <a:lnTo>
                    <a:pt x="643095" y="310669"/>
                  </a:lnTo>
                  <a:lnTo>
                    <a:pt x="651696" y="265131"/>
                  </a:lnTo>
                  <a:lnTo>
                    <a:pt x="660804" y="223135"/>
                  </a:lnTo>
                  <a:lnTo>
                    <a:pt x="669911" y="185187"/>
                  </a:lnTo>
                  <a:lnTo>
                    <a:pt x="687620" y="129529"/>
                  </a:lnTo>
                  <a:lnTo>
                    <a:pt x="705836" y="106254"/>
                  </a:lnTo>
                  <a:lnTo>
                    <a:pt x="714437" y="108278"/>
                  </a:lnTo>
                  <a:lnTo>
                    <a:pt x="732146" y="142179"/>
                  </a:lnTo>
                  <a:lnTo>
                    <a:pt x="749855" y="211497"/>
                  </a:lnTo>
                  <a:lnTo>
                    <a:pt x="758963" y="256023"/>
                  </a:lnTo>
                  <a:lnTo>
                    <a:pt x="767565" y="304091"/>
                  </a:lnTo>
                  <a:lnTo>
                    <a:pt x="776672" y="355194"/>
                  </a:lnTo>
                  <a:lnTo>
                    <a:pt x="785780" y="408322"/>
                  </a:lnTo>
                  <a:lnTo>
                    <a:pt x="794381" y="459425"/>
                  </a:lnTo>
                  <a:lnTo>
                    <a:pt x="803489" y="506481"/>
                  </a:lnTo>
                  <a:lnTo>
                    <a:pt x="812596" y="546959"/>
                  </a:lnTo>
                  <a:lnTo>
                    <a:pt x="821198" y="578836"/>
                  </a:lnTo>
                  <a:lnTo>
                    <a:pt x="830306" y="598063"/>
                  </a:lnTo>
                  <a:lnTo>
                    <a:pt x="857122" y="598063"/>
                  </a:lnTo>
                  <a:lnTo>
                    <a:pt x="875337" y="556573"/>
                  </a:lnTo>
                  <a:lnTo>
                    <a:pt x="893047" y="480676"/>
                  </a:lnTo>
                  <a:lnTo>
                    <a:pt x="902154" y="435139"/>
                  </a:lnTo>
                  <a:lnTo>
                    <a:pt x="910756" y="387071"/>
                  </a:lnTo>
                  <a:lnTo>
                    <a:pt x="919863" y="338497"/>
                  </a:lnTo>
                  <a:lnTo>
                    <a:pt x="928971" y="290430"/>
                  </a:lnTo>
                  <a:lnTo>
                    <a:pt x="937529" y="245579"/>
                  </a:lnTo>
                  <a:lnTo>
                    <a:pt x="947056" y="199518"/>
                  </a:lnTo>
                  <a:lnTo>
                    <a:pt x="958545" y="154008"/>
                  </a:lnTo>
                  <a:lnTo>
                    <a:pt x="972991" y="110808"/>
                  </a:lnTo>
                  <a:lnTo>
                    <a:pt x="991206" y="88039"/>
                  </a:lnTo>
                  <a:lnTo>
                    <a:pt x="999807" y="91075"/>
                  </a:lnTo>
                  <a:lnTo>
                    <a:pt x="1026624" y="154828"/>
                  </a:lnTo>
                  <a:lnTo>
                    <a:pt x="1035732" y="194294"/>
                  </a:lnTo>
                  <a:lnTo>
                    <a:pt x="1044839" y="239832"/>
                  </a:lnTo>
                  <a:lnTo>
                    <a:pt x="1053441" y="288912"/>
                  </a:lnTo>
                  <a:lnTo>
                    <a:pt x="1062548" y="342039"/>
                  </a:lnTo>
                  <a:lnTo>
                    <a:pt x="1071656" y="396178"/>
                  </a:lnTo>
                  <a:lnTo>
                    <a:pt x="1080258" y="449306"/>
                  </a:lnTo>
                  <a:lnTo>
                    <a:pt x="1089365" y="498891"/>
                  </a:lnTo>
                  <a:lnTo>
                    <a:pt x="1098473" y="541393"/>
                  </a:lnTo>
                  <a:lnTo>
                    <a:pt x="1107074" y="575800"/>
                  </a:lnTo>
                  <a:lnTo>
                    <a:pt x="1116182" y="598063"/>
                  </a:lnTo>
                  <a:lnTo>
                    <a:pt x="1142999" y="598063"/>
                  </a:lnTo>
                  <a:lnTo>
                    <a:pt x="1172906" y="519364"/>
                  </a:lnTo>
                  <a:lnTo>
                    <a:pt x="1183620" y="470515"/>
                  </a:lnTo>
                  <a:lnTo>
                    <a:pt x="1193337" y="421328"/>
                  </a:lnTo>
                  <a:lnTo>
                    <a:pt x="1202549" y="371977"/>
                  </a:lnTo>
                  <a:lnTo>
                    <a:pt x="1211746" y="322632"/>
                  </a:lnTo>
                  <a:lnTo>
                    <a:pt x="1221416" y="273467"/>
                  </a:lnTo>
                  <a:lnTo>
                    <a:pt x="1232050" y="224653"/>
                  </a:lnTo>
                  <a:lnTo>
                    <a:pt x="1241158" y="188222"/>
                  </a:lnTo>
                  <a:lnTo>
                    <a:pt x="1250265" y="178121"/>
                  </a:lnTo>
                </a:path>
              </a:pathLst>
            </a:custGeom>
            <a:ln w="10330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0" name="object 2000"/>
            <p:cNvSpPr/>
            <p:nvPr/>
          </p:nvSpPr>
          <p:spPr>
            <a:xfrm>
              <a:off x="5158927" y="18697327"/>
              <a:ext cx="308610" cy="441325"/>
            </a:xfrm>
            <a:custGeom>
              <a:avLst/>
              <a:gdLst/>
              <a:ahLst/>
              <a:cxnLst/>
              <a:rect l="l" t="t" r="r" b="b"/>
              <a:pathLst>
                <a:path w="308610" h="441325">
                  <a:moveTo>
                    <a:pt x="0" y="30865"/>
                  </a:moveTo>
                  <a:lnTo>
                    <a:pt x="2024" y="505"/>
                  </a:lnTo>
                  <a:lnTo>
                    <a:pt x="4554" y="0"/>
                  </a:lnTo>
                  <a:lnTo>
                    <a:pt x="14167" y="53127"/>
                  </a:lnTo>
                  <a:lnTo>
                    <a:pt x="16697" y="100689"/>
                  </a:lnTo>
                  <a:lnTo>
                    <a:pt x="19227" y="178103"/>
                  </a:lnTo>
                  <a:lnTo>
                    <a:pt x="21251" y="256529"/>
                  </a:lnTo>
                  <a:lnTo>
                    <a:pt x="23781" y="333437"/>
                  </a:lnTo>
                  <a:lnTo>
                    <a:pt x="26310" y="405792"/>
                  </a:lnTo>
                  <a:lnTo>
                    <a:pt x="28334" y="441210"/>
                  </a:lnTo>
                  <a:lnTo>
                    <a:pt x="31370" y="441210"/>
                  </a:lnTo>
                  <a:lnTo>
                    <a:pt x="39297" y="441210"/>
                  </a:lnTo>
                  <a:lnTo>
                    <a:pt x="47224" y="441210"/>
                  </a:lnTo>
                  <a:lnTo>
                    <a:pt x="55151" y="441210"/>
                  </a:lnTo>
                  <a:lnTo>
                    <a:pt x="57681" y="441210"/>
                  </a:lnTo>
                  <a:lnTo>
                    <a:pt x="60211" y="427043"/>
                  </a:lnTo>
                  <a:lnTo>
                    <a:pt x="62839" y="377601"/>
                  </a:lnTo>
                  <a:lnTo>
                    <a:pt x="65088" y="328093"/>
                  </a:lnTo>
                  <a:lnTo>
                    <a:pt x="67070" y="278541"/>
                  </a:lnTo>
                  <a:lnTo>
                    <a:pt x="68898" y="228966"/>
                  </a:lnTo>
                  <a:lnTo>
                    <a:pt x="70683" y="179390"/>
                  </a:lnTo>
                  <a:lnTo>
                    <a:pt x="72538" y="129833"/>
                  </a:lnTo>
                  <a:lnTo>
                    <a:pt x="74576" y="80317"/>
                  </a:lnTo>
                  <a:lnTo>
                    <a:pt x="76908" y="30864"/>
                  </a:lnTo>
                  <a:lnTo>
                    <a:pt x="79438" y="505"/>
                  </a:lnTo>
                  <a:lnTo>
                    <a:pt x="81462" y="0"/>
                  </a:lnTo>
                  <a:lnTo>
                    <a:pt x="83992" y="2023"/>
                  </a:lnTo>
                  <a:lnTo>
                    <a:pt x="91581" y="53127"/>
                  </a:lnTo>
                  <a:lnTo>
                    <a:pt x="93605" y="100689"/>
                  </a:lnTo>
                  <a:lnTo>
                    <a:pt x="96135" y="178103"/>
                  </a:lnTo>
                  <a:lnTo>
                    <a:pt x="98665" y="256529"/>
                  </a:lnTo>
                  <a:lnTo>
                    <a:pt x="100689" y="333437"/>
                  </a:lnTo>
                  <a:lnTo>
                    <a:pt x="103219" y="405792"/>
                  </a:lnTo>
                  <a:lnTo>
                    <a:pt x="105749" y="441210"/>
                  </a:lnTo>
                  <a:lnTo>
                    <a:pt x="108279" y="441210"/>
                  </a:lnTo>
                  <a:lnTo>
                    <a:pt x="116374" y="441210"/>
                  </a:lnTo>
                  <a:lnTo>
                    <a:pt x="124470" y="441210"/>
                  </a:lnTo>
                  <a:lnTo>
                    <a:pt x="132565" y="441210"/>
                  </a:lnTo>
                  <a:lnTo>
                    <a:pt x="134589" y="441210"/>
                  </a:lnTo>
                  <a:lnTo>
                    <a:pt x="137119" y="427043"/>
                  </a:lnTo>
                  <a:lnTo>
                    <a:pt x="139772" y="377708"/>
                  </a:lnTo>
                  <a:lnTo>
                    <a:pt x="142052" y="328243"/>
                  </a:lnTo>
                  <a:lnTo>
                    <a:pt x="144065" y="278685"/>
                  </a:lnTo>
                  <a:lnTo>
                    <a:pt x="145917" y="229074"/>
                  </a:lnTo>
                  <a:lnTo>
                    <a:pt x="147712" y="179447"/>
                  </a:lnTo>
                  <a:lnTo>
                    <a:pt x="149557" y="129845"/>
                  </a:lnTo>
                  <a:lnTo>
                    <a:pt x="151556" y="80304"/>
                  </a:lnTo>
                  <a:lnTo>
                    <a:pt x="153816" y="30864"/>
                  </a:lnTo>
                  <a:lnTo>
                    <a:pt x="156346" y="505"/>
                  </a:lnTo>
                  <a:lnTo>
                    <a:pt x="158876" y="0"/>
                  </a:lnTo>
                  <a:lnTo>
                    <a:pt x="160900" y="2023"/>
                  </a:lnTo>
                  <a:lnTo>
                    <a:pt x="168490" y="53127"/>
                  </a:lnTo>
                  <a:lnTo>
                    <a:pt x="171020" y="100689"/>
                  </a:lnTo>
                  <a:lnTo>
                    <a:pt x="173043" y="178103"/>
                  </a:lnTo>
                  <a:lnTo>
                    <a:pt x="175573" y="256529"/>
                  </a:lnTo>
                  <a:lnTo>
                    <a:pt x="178103" y="333437"/>
                  </a:lnTo>
                  <a:lnTo>
                    <a:pt x="180127" y="405792"/>
                  </a:lnTo>
                  <a:lnTo>
                    <a:pt x="182657" y="441210"/>
                  </a:lnTo>
                  <a:lnTo>
                    <a:pt x="212004" y="441210"/>
                  </a:lnTo>
                  <a:lnTo>
                    <a:pt x="214027" y="427043"/>
                  </a:lnTo>
                  <a:lnTo>
                    <a:pt x="216941" y="377759"/>
                  </a:lnTo>
                  <a:lnTo>
                    <a:pt x="219298" y="328297"/>
                  </a:lnTo>
                  <a:lnTo>
                    <a:pt x="221269" y="278713"/>
                  </a:lnTo>
                  <a:lnTo>
                    <a:pt x="223021" y="229061"/>
                  </a:lnTo>
                  <a:lnTo>
                    <a:pt x="224725" y="179396"/>
                  </a:lnTo>
                  <a:lnTo>
                    <a:pt x="226548" y="129771"/>
                  </a:lnTo>
                  <a:lnTo>
                    <a:pt x="228660" y="80242"/>
                  </a:lnTo>
                  <a:lnTo>
                    <a:pt x="231231" y="30864"/>
                  </a:lnTo>
                  <a:lnTo>
                    <a:pt x="233255" y="505"/>
                  </a:lnTo>
                  <a:lnTo>
                    <a:pt x="235784" y="0"/>
                  </a:lnTo>
                  <a:lnTo>
                    <a:pt x="238314" y="2023"/>
                  </a:lnTo>
                  <a:lnTo>
                    <a:pt x="245904" y="53127"/>
                  </a:lnTo>
                  <a:lnTo>
                    <a:pt x="247928" y="100689"/>
                  </a:lnTo>
                  <a:lnTo>
                    <a:pt x="250458" y="178103"/>
                  </a:lnTo>
                  <a:lnTo>
                    <a:pt x="252988" y="256529"/>
                  </a:lnTo>
                  <a:lnTo>
                    <a:pt x="255011" y="333437"/>
                  </a:lnTo>
                  <a:lnTo>
                    <a:pt x="257541" y="405792"/>
                  </a:lnTo>
                  <a:lnTo>
                    <a:pt x="260071" y="441210"/>
                  </a:lnTo>
                  <a:lnTo>
                    <a:pt x="262601" y="441210"/>
                  </a:lnTo>
                  <a:lnTo>
                    <a:pt x="270528" y="441210"/>
                  </a:lnTo>
                  <a:lnTo>
                    <a:pt x="278455" y="441210"/>
                  </a:lnTo>
                  <a:lnTo>
                    <a:pt x="286382" y="441210"/>
                  </a:lnTo>
                  <a:lnTo>
                    <a:pt x="288912" y="441210"/>
                  </a:lnTo>
                  <a:lnTo>
                    <a:pt x="291442" y="427043"/>
                  </a:lnTo>
                  <a:lnTo>
                    <a:pt x="294062" y="377537"/>
                  </a:lnTo>
                  <a:lnTo>
                    <a:pt x="296303" y="327965"/>
                  </a:lnTo>
                  <a:lnTo>
                    <a:pt x="298287" y="278352"/>
                  </a:lnTo>
                  <a:lnTo>
                    <a:pt x="300137" y="228721"/>
                  </a:lnTo>
                  <a:lnTo>
                    <a:pt x="301976" y="179093"/>
                  </a:lnTo>
                  <a:lnTo>
                    <a:pt x="303928" y="129493"/>
                  </a:lnTo>
                  <a:lnTo>
                    <a:pt x="306115" y="79944"/>
                  </a:lnTo>
                  <a:lnTo>
                    <a:pt x="308139" y="30864"/>
                  </a:lnTo>
                </a:path>
              </a:pathLst>
            </a:custGeom>
            <a:ln w="10330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1" name="object 2001"/>
            <p:cNvSpPr/>
            <p:nvPr/>
          </p:nvSpPr>
          <p:spPr>
            <a:xfrm>
              <a:off x="3278616" y="19016998"/>
              <a:ext cx="210190" cy="13631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2" name="object 2002"/>
            <p:cNvSpPr/>
            <p:nvPr/>
          </p:nvSpPr>
          <p:spPr>
            <a:xfrm>
              <a:off x="3521084" y="18539462"/>
              <a:ext cx="1600200" cy="599440"/>
            </a:xfrm>
            <a:custGeom>
              <a:avLst/>
              <a:gdLst/>
              <a:ahLst/>
              <a:cxnLst/>
              <a:rect l="l" t="t" r="r" b="b"/>
              <a:pathLst>
                <a:path w="1600200" h="599440">
                  <a:moveTo>
                    <a:pt x="0" y="599075"/>
                  </a:moveTo>
                  <a:lnTo>
                    <a:pt x="10625" y="599075"/>
                  </a:lnTo>
                  <a:lnTo>
                    <a:pt x="19733" y="595027"/>
                  </a:lnTo>
                  <a:lnTo>
                    <a:pt x="28840" y="577824"/>
                  </a:lnTo>
                  <a:lnTo>
                    <a:pt x="37442" y="520648"/>
                  </a:lnTo>
                  <a:lnTo>
                    <a:pt x="46550" y="458413"/>
                  </a:lnTo>
                  <a:lnTo>
                    <a:pt x="55151" y="394661"/>
                  </a:lnTo>
                  <a:lnTo>
                    <a:pt x="64259" y="332426"/>
                  </a:lnTo>
                  <a:lnTo>
                    <a:pt x="72860" y="277780"/>
                  </a:lnTo>
                  <a:lnTo>
                    <a:pt x="81968" y="259059"/>
                  </a:lnTo>
                  <a:lnTo>
                    <a:pt x="91075" y="258553"/>
                  </a:lnTo>
                  <a:lnTo>
                    <a:pt x="99677" y="258047"/>
                  </a:lnTo>
                  <a:lnTo>
                    <a:pt x="126494" y="297513"/>
                  </a:lnTo>
                  <a:lnTo>
                    <a:pt x="135601" y="357218"/>
                  </a:lnTo>
                  <a:lnTo>
                    <a:pt x="144709" y="419959"/>
                  </a:lnTo>
                  <a:lnTo>
                    <a:pt x="153311" y="483712"/>
                  </a:lnTo>
                  <a:lnTo>
                    <a:pt x="162418" y="544429"/>
                  </a:lnTo>
                  <a:lnTo>
                    <a:pt x="171526" y="596545"/>
                  </a:lnTo>
                  <a:lnTo>
                    <a:pt x="180127" y="599075"/>
                  </a:lnTo>
                  <a:lnTo>
                    <a:pt x="209094" y="599075"/>
                  </a:lnTo>
                  <a:lnTo>
                    <a:pt x="238061" y="599075"/>
                  </a:lnTo>
                  <a:lnTo>
                    <a:pt x="267029" y="599075"/>
                  </a:lnTo>
                  <a:lnTo>
                    <a:pt x="295996" y="599075"/>
                  </a:lnTo>
                  <a:lnTo>
                    <a:pt x="305103" y="595027"/>
                  </a:lnTo>
                  <a:lnTo>
                    <a:pt x="322812" y="520648"/>
                  </a:lnTo>
                  <a:lnTo>
                    <a:pt x="331920" y="458413"/>
                  </a:lnTo>
                  <a:lnTo>
                    <a:pt x="341027" y="394661"/>
                  </a:lnTo>
                  <a:lnTo>
                    <a:pt x="349629" y="332426"/>
                  </a:lnTo>
                  <a:lnTo>
                    <a:pt x="358737" y="277780"/>
                  </a:lnTo>
                  <a:lnTo>
                    <a:pt x="367844" y="259059"/>
                  </a:lnTo>
                  <a:lnTo>
                    <a:pt x="376446" y="258553"/>
                  </a:lnTo>
                  <a:lnTo>
                    <a:pt x="385553" y="258047"/>
                  </a:lnTo>
                  <a:lnTo>
                    <a:pt x="394661" y="258553"/>
                  </a:lnTo>
                  <a:lnTo>
                    <a:pt x="412370" y="297513"/>
                  </a:lnTo>
                  <a:lnTo>
                    <a:pt x="421478" y="357218"/>
                  </a:lnTo>
                  <a:lnTo>
                    <a:pt x="430585" y="420465"/>
                  </a:lnTo>
                  <a:lnTo>
                    <a:pt x="439187" y="483712"/>
                  </a:lnTo>
                  <a:lnTo>
                    <a:pt x="448294" y="544429"/>
                  </a:lnTo>
                  <a:lnTo>
                    <a:pt x="457402" y="596545"/>
                  </a:lnTo>
                  <a:lnTo>
                    <a:pt x="466003" y="599075"/>
                  </a:lnTo>
                  <a:lnTo>
                    <a:pt x="492820" y="599075"/>
                  </a:lnTo>
                  <a:lnTo>
                    <a:pt x="519637" y="599075"/>
                  </a:lnTo>
                  <a:lnTo>
                    <a:pt x="546454" y="599075"/>
                  </a:lnTo>
                  <a:lnTo>
                    <a:pt x="573270" y="599075"/>
                  </a:lnTo>
                  <a:lnTo>
                    <a:pt x="581872" y="598063"/>
                  </a:lnTo>
                  <a:lnTo>
                    <a:pt x="590979" y="560115"/>
                  </a:lnTo>
                  <a:lnTo>
                    <a:pt x="600087" y="495856"/>
                  </a:lnTo>
                  <a:lnTo>
                    <a:pt x="608689" y="414394"/>
                  </a:lnTo>
                  <a:lnTo>
                    <a:pt x="617796" y="353676"/>
                  </a:lnTo>
                  <a:lnTo>
                    <a:pt x="626904" y="287394"/>
                  </a:lnTo>
                  <a:lnTo>
                    <a:pt x="635505" y="218581"/>
                  </a:lnTo>
                  <a:lnTo>
                    <a:pt x="644613" y="164442"/>
                  </a:lnTo>
                  <a:lnTo>
                    <a:pt x="653720" y="116374"/>
                  </a:lnTo>
                  <a:lnTo>
                    <a:pt x="662322" y="75390"/>
                  </a:lnTo>
                  <a:lnTo>
                    <a:pt x="680031" y="20239"/>
                  </a:lnTo>
                  <a:lnTo>
                    <a:pt x="697740" y="0"/>
                  </a:lnTo>
                  <a:lnTo>
                    <a:pt x="706848" y="5059"/>
                  </a:lnTo>
                  <a:lnTo>
                    <a:pt x="732570" y="62299"/>
                  </a:lnTo>
                  <a:lnTo>
                    <a:pt x="746409" y="107292"/>
                  </a:lnTo>
                  <a:lnTo>
                    <a:pt x="758402" y="152893"/>
                  </a:lnTo>
                  <a:lnTo>
                    <a:pt x="769478" y="198800"/>
                  </a:lnTo>
                  <a:lnTo>
                    <a:pt x="780568" y="244714"/>
                  </a:lnTo>
                  <a:lnTo>
                    <a:pt x="792602" y="290333"/>
                  </a:lnTo>
                  <a:lnTo>
                    <a:pt x="806510" y="335355"/>
                  </a:lnTo>
                  <a:lnTo>
                    <a:pt x="823222" y="379481"/>
                  </a:lnTo>
                  <a:lnTo>
                    <a:pt x="850039" y="414900"/>
                  </a:lnTo>
                  <a:lnTo>
                    <a:pt x="858641" y="416923"/>
                  </a:lnTo>
                  <a:lnTo>
                    <a:pt x="867748" y="412370"/>
                  </a:lnTo>
                  <a:lnTo>
                    <a:pt x="894565" y="357218"/>
                  </a:lnTo>
                  <a:lnTo>
                    <a:pt x="914948" y="288604"/>
                  </a:lnTo>
                  <a:lnTo>
                    <a:pt x="925334" y="248016"/>
                  </a:lnTo>
                  <a:lnTo>
                    <a:pt x="935769" y="207131"/>
                  </a:lnTo>
                  <a:lnTo>
                    <a:pt x="947692" y="166465"/>
                  </a:lnTo>
                  <a:lnTo>
                    <a:pt x="956800" y="148756"/>
                  </a:lnTo>
                  <a:lnTo>
                    <a:pt x="965907" y="134589"/>
                  </a:lnTo>
                  <a:lnTo>
                    <a:pt x="974509" y="125987"/>
                  </a:lnTo>
                  <a:lnTo>
                    <a:pt x="983617" y="126999"/>
                  </a:lnTo>
                  <a:lnTo>
                    <a:pt x="1010433" y="172031"/>
                  </a:lnTo>
                  <a:lnTo>
                    <a:pt x="1028648" y="229206"/>
                  </a:lnTo>
                  <a:lnTo>
                    <a:pt x="1037250" y="264119"/>
                  </a:lnTo>
                  <a:lnTo>
                    <a:pt x="1055465" y="334955"/>
                  </a:lnTo>
                  <a:lnTo>
                    <a:pt x="1064692" y="373236"/>
                  </a:lnTo>
                  <a:lnTo>
                    <a:pt x="1074702" y="411181"/>
                  </a:lnTo>
                  <a:lnTo>
                    <a:pt x="1086098" y="448707"/>
                  </a:lnTo>
                  <a:lnTo>
                    <a:pt x="1099485" y="485736"/>
                  </a:lnTo>
                  <a:lnTo>
                    <a:pt x="1126302" y="516601"/>
                  </a:lnTo>
                  <a:lnTo>
                    <a:pt x="1135409" y="515083"/>
                  </a:lnTo>
                  <a:lnTo>
                    <a:pt x="1162226" y="467521"/>
                  </a:lnTo>
                  <a:lnTo>
                    <a:pt x="1179935" y="404780"/>
                  </a:lnTo>
                  <a:lnTo>
                    <a:pt x="1189043" y="371892"/>
                  </a:lnTo>
                  <a:lnTo>
                    <a:pt x="1199371" y="322514"/>
                  </a:lnTo>
                  <a:lnTo>
                    <a:pt x="1209007" y="273925"/>
                  </a:lnTo>
                  <a:lnTo>
                    <a:pt x="1219791" y="225493"/>
                  </a:lnTo>
                  <a:lnTo>
                    <a:pt x="1233569" y="176585"/>
                  </a:lnTo>
                  <a:lnTo>
                    <a:pt x="1242676" y="152298"/>
                  </a:lnTo>
                  <a:lnTo>
                    <a:pt x="1251784" y="135601"/>
                  </a:lnTo>
                  <a:lnTo>
                    <a:pt x="1260385" y="126999"/>
                  </a:lnTo>
                  <a:lnTo>
                    <a:pt x="1269493" y="126999"/>
                  </a:lnTo>
                  <a:lnTo>
                    <a:pt x="1296310" y="169501"/>
                  </a:lnTo>
                  <a:lnTo>
                    <a:pt x="1314019" y="229206"/>
                  </a:lnTo>
                  <a:lnTo>
                    <a:pt x="1322620" y="263107"/>
                  </a:lnTo>
                  <a:lnTo>
                    <a:pt x="1331728" y="298525"/>
                  </a:lnTo>
                  <a:lnTo>
                    <a:pt x="1340835" y="334955"/>
                  </a:lnTo>
                  <a:lnTo>
                    <a:pt x="1350048" y="372090"/>
                  </a:lnTo>
                  <a:lnTo>
                    <a:pt x="1360480" y="410431"/>
                  </a:lnTo>
                  <a:lnTo>
                    <a:pt x="1372221" y="448350"/>
                  </a:lnTo>
                  <a:lnTo>
                    <a:pt x="1385361" y="484218"/>
                  </a:lnTo>
                  <a:lnTo>
                    <a:pt x="1412178" y="519131"/>
                  </a:lnTo>
                  <a:lnTo>
                    <a:pt x="1421285" y="518625"/>
                  </a:lnTo>
                  <a:lnTo>
                    <a:pt x="1448102" y="477135"/>
                  </a:lnTo>
                  <a:lnTo>
                    <a:pt x="1465811" y="418441"/>
                  </a:lnTo>
                  <a:lnTo>
                    <a:pt x="1474919" y="388083"/>
                  </a:lnTo>
                  <a:lnTo>
                    <a:pt x="1485676" y="340872"/>
                  </a:lnTo>
                  <a:lnTo>
                    <a:pt x="1495092" y="294278"/>
                  </a:lnTo>
                  <a:lnTo>
                    <a:pt x="1505426" y="247911"/>
                  </a:lnTo>
                  <a:lnTo>
                    <a:pt x="1518939" y="201378"/>
                  </a:lnTo>
                  <a:lnTo>
                    <a:pt x="1528046" y="178609"/>
                  </a:lnTo>
                  <a:lnTo>
                    <a:pt x="1537154" y="162924"/>
                  </a:lnTo>
                  <a:lnTo>
                    <a:pt x="1545756" y="155334"/>
                  </a:lnTo>
                  <a:lnTo>
                    <a:pt x="1554863" y="155840"/>
                  </a:lnTo>
                  <a:lnTo>
                    <a:pt x="1563971" y="164948"/>
                  </a:lnTo>
                  <a:lnTo>
                    <a:pt x="1572572" y="180633"/>
                  </a:lnTo>
                  <a:lnTo>
                    <a:pt x="1581680" y="202390"/>
                  </a:lnTo>
                  <a:lnTo>
                    <a:pt x="1590787" y="229712"/>
                  </a:lnTo>
                  <a:lnTo>
                    <a:pt x="1599894" y="240144"/>
                  </a:lnTo>
                </a:path>
              </a:pathLst>
            </a:custGeom>
            <a:ln w="10330">
              <a:solidFill>
                <a:srgbClr val="8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3" name="object 2003"/>
            <p:cNvSpPr/>
            <p:nvPr/>
          </p:nvSpPr>
          <p:spPr>
            <a:xfrm>
              <a:off x="5158927" y="18793968"/>
              <a:ext cx="308610" cy="344805"/>
            </a:xfrm>
            <a:custGeom>
              <a:avLst/>
              <a:gdLst/>
              <a:ahLst/>
              <a:cxnLst/>
              <a:rect l="l" t="t" r="r" b="b"/>
              <a:pathLst>
                <a:path w="308610" h="344805">
                  <a:moveTo>
                    <a:pt x="0" y="317246"/>
                  </a:moveTo>
                  <a:lnTo>
                    <a:pt x="2024" y="344569"/>
                  </a:lnTo>
                  <a:lnTo>
                    <a:pt x="4554" y="344569"/>
                  </a:lnTo>
                  <a:lnTo>
                    <a:pt x="35924" y="344569"/>
                  </a:lnTo>
                  <a:lnTo>
                    <a:pt x="38454" y="317752"/>
                  </a:lnTo>
                  <a:lnTo>
                    <a:pt x="40478" y="260577"/>
                  </a:lnTo>
                  <a:lnTo>
                    <a:pt x="43008" y="197330"/>
                  </a:lnTo>
                  <a:lnTo>
                    <a:pt x="45538" y="131553"/>
                  </a:lnTo>
                  <a:lnTo>
                    <a:pt x="47561" y="80956"/>
                  </a:lnTo>
                  <a:lnTo>
                    <a:pt x="50597" y="63246"/>
                  </a:lnTo>
                  <a:lnTo>
                    <a:pt x="53127" y="44525"/>
                  </a:lnTo>
                  <a:lnTo>
                    <a:pt x="55151" y="24792"/>
                  </a:lnTo>
                  <a:lnTo>
                    <a:pt x="57681" y="5565"/>
                  </a:lnTo>
                  <a:lnTo>
                    <a:pt x="60211" y="0"/>
                  </a:lnTo>
                  <a:lnTo>
                    <a:pt x="62235" y="15179"/>
                  </a:lnTo>
                  <a:lnTo>
                    <a:pt x="65232" y="65504"/>
                  </a:lnTo>
                  <a:lnTo>
                    <a:pt x="67744" y="115857"/>
                  </a:lnTo>
                  <a:lnTo>
                    <a:pt x="69970" y="166222"/>
                  </a:lnTo>
                  <a:lnTo>
                    <a:pt x="72107" y="216585"/>
                  </a:lnTo>
                  <a:lnTo>
                    <a:pt x="74354" y="266932"/>
                  </a:lnTo>
                  <a:lnTo>
                    <a:pt x="76908" y="317246"/>
                  </a:lnTo>
                  <a:lnTo>
                    <a:pt x="79438" y="344569"/>
                  </a:lnTo>
                  <a:lnTo>
                    <a:pt x="81462" y="344569"/>
                  </a:lnTo>
                  <a:lnTo>
                    <a:pt x="88798" y="344569"/>
                  </a:lnTo>
                  <a:lnTo>
                    <a:pt x="96135" y="344569"/>
                  </a:lnTo>
                  <a:lnTo>
                    <a:pt x="103472" y="344569"/>
                  </a:lnTo>
                  <a:lnTo>
                    <a:pt x="110808" y="344569"/>
                  </a:lnTo>
                  <a:lnTo>
                    <a:pt x="113338" y="344569"/>
                  </a:lnTo>
                  <a:lnTo>
                    <a:pt x="115362" y="317752"/>
                  </a:lnTo>
                  <a:lnTo>
                    <a:pt x="117626" y="265632"/>
                  </a:lnTo>
                  <a:lnTo>
                    <a:pt x="119294" y="213478"/>
                  </a:lnTo>
                  <a:lnTo>
                    <a:pt x="121096" y="161342"/>
                  </a:lnTo>
                  <a:lnTo>
                    <a:pt x="123760" y="109277"/>
                  </a:lnTo>
                  <a:lnTo>
                    <a:pt x="128015" y="57334"/>
                  </a:lnTo>
                  <a:lnTo>
                    <a:pt x="134589" y="5565"/>
                  </a:lnTo>
                  <a:lnTo>
                    <a:pt x="137119" y="0"/>
                  </a:lnTo>
                  <a:lnTo>
                    <a:pt x="139649" y="15179"/>
                  </a:lnTo>
                  <a:lnTo>
                    <a:pt x="142133" y="65522"/>
                  </a:lnTo>
                  <a:lnTo>
                    <a:pt x="144546" y="115864"/>
                  </a:lnTo>
                  <a:lnTo>
                    <a:pt x="146903" y="166206"/>
                  </a:lnTo>
                  <a:lnTo>
                    <a:pt x="149223" y="216550"/>
                  </a:lnTo>
                  <a:lnTo>
                    <a:pt x="151522" y="266896"/>
                  </a:lnTo>
                  <a:lnTo>
                    <a:pt x="153816" y="317246"/>
                  </a:lnTo>
                  <a:lnTo>
                    <a:pt x="156346" y="344569"/>
                  </a:lnTo>
                  <a:lnTo>
                    <a:pt x="190247" y="344569"/>
                  </a:lnTo>
                  <a:lnTo>
                    <a:pt x="192776" y="317752"/>
                  </a:lnTo>
                  <a:lnTo>
                    <a:pt x="194800" y="260577"/>
                  </a:lnTo>
                  <a:lnTo>
                    <a:pt x="197330" y="197330"/>
                  </a:lnTo>
                  <a:lnTo>
                    <a:pt x="199860" y="131553"/>
                  </a:lnTo>
                  <a:lnTo>
                    <a:pt x="201884" y="80956"/>
                  </a:lnTo>
                  <a:lnTo>
                    <a:pt x="204920" y="63246"/>
                  </a:lnTo>
                  <a:lnTo>
                    <a:pt x="206944" y="44525"/>
                  </a:lnTo>
                  <a:lnTo>
                    <a:pt x="209474" y="24792"/>
                  </a:lnTo>
                  <a:lnTo>
                    <a:pt x="212004" y="5565"/>
                  </a:lnTo>
                  <a:lnTo>
                    <a:pt x="214027" y="0"/>
                  </a:lnTo>
                  <a:lnTo>
                    <a:pt x="216557" y="15179"/>
                  </a:lnTo>
                  <a:lnTo>
                    <a:pt x="219391" y="65503"/>
                  </a:lnTo>
                  <a:lnTo>
                    <a:pt x="221806" y="115849"/>
                  </a:lnTo>
                  <a:lnTo>
                    <a:pt x="224001" y="166206"/>
                  </a:lnTo>
                  <a:lnTo>
                    <a:pt x="226173" y="216565"/>
                  </a:lnTo>
                  <a:lnTo>
                    <a:pt x="228517" y="266915"/>
                  </a:lnTo>
                  <a:lnTo>
                    <a:pt x="231231" y="317246"/>
                  </a:lnTo>
                  <a:lnTo>
                    <a:pt x="233255" y="344569"/>
                  </a:lnTo>
                  <a:lnTo>
                    <a:pt x="235784" y="344569"/>
                  </a:lnTo>
                  <a:lnTo>
                    <a:pt x="243121" y="344569"/>
                  </a:lnTo>
                  <a:lnTo>
                    <a:pt x="250458" y="344569"/>
                  </a:lnTo>
                  <a:lnTo>
                    <a:pt x="257794" y="344569"/>
                  </a:lnTo>
                  <a:lnTo>
                    <a:pt x="265131" y="344569"/>
                  </a:lnTo>
                  <a:lnTo>
                    <a:pt x="267155" y="344569"/>
                  </a:lnTo>
                  <a:lnTo>
                    <a:pt x="269685" y="317752"/>
                  </a:lnTo>
                  <a:lnTo>
                    <a:pt x="272035" y="264961"/>
                  </a:lnTo>
                  <a:lnTo>
                    <a:pt x="273674" y="212923"/>
                  </a:lnTo>
                  <a:lnTo>
                    <a:pt x="275393" y="161301"/>
                  </a:lnTo>
                  <a:lnTo>
                    <a:pt x="277979" y="109759"/>
                  </a:lnTo>
                  <a:lnTo>
                    <a:pt x="282222" y="57959"/>
                  </a:lnTo>
                  <a:lnTo>
                    <a:pt x="288912" y="5565"/>
                  </a:lnTo>
                  <a:lnTo>
                    <a:pt x="291442" y="0"/>
                  </a:lnTo>
                  <a:lnTo>
                    <a:pt x="293466" y="15179"/>
                  </a:lnTo>
                  <a:lnTo>
                    <a:pt x="296472" y="66460"/>
                  </a:lnTo>
                  <a:lnTo>
                    <a:pt x="299037" y="117764"/>
                  </a:lnTo>
                  <a:lnTo>
                    <a:pt x="301364" y="169081"/>
                  </a:lnTo>
                  <a:lnTo>
                    <a:pt x="303656" y="220399"/>
                  </a:lnTo>
                  <a:lnTo>
                    <a:pt x="306115" y="271708"/>
                  </a:lnTo>
                  <a:lnTo>
                    <a:pt x="308139" y="317246"/>
                  </a:lnTo>
                </a:path>
              </a:pathLst>
            </a:custGeom>
            <a:ln w="10330">
              <a:solidFill>
                <a:srgbClr val="8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4" name="object 2004"/>
            <p:cNvSpPr/>
            <p:nvPr/>
          </p:nvSpPr>
          <p:spPr>
            <a:xfrm>
              <a:off x="3278616" y="19010900"/>
              <a:ext cx="210190" cy="132297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5" name="object 2005"/>
            <p:cNvSpPr/>
            <p:nvPr/>
          </p:nvSpPr>
          <p:spPr>
            <a:xfrm>
              <a:off x="3521084" y="17881188"/>
              <a:ext cx="1600200" cy="1018540"/>
            </a:xfrm>
            <a:custGeom>
              <a:avLst/>
              <a:gdLst/>
              <a:ahLst/>
              <a:cxnLst/>
              <a:rect l="l" t="t" r="r" b="b"/>
              <a:pathLst>
                <a:path w="1600200" h="1018540">
                  <a:moveTo>
                    <a:pt x="0" y="916371"/>
                  </a:moveTo>
                  <a:lnTo>
                    <a:pt x="2024" y="916321"/>
                  </a:lnTo>
                  <a:lnTo>
                    <a:pt x="51569" y="916824"/>
                  </a:lnTo>
                  <a:lnTo>
                    <a:pt x="101141" y="917084"/>
                  </a:lnTo>
                  <a:lnTo>
                    <a:pt x="150732" y="917165"/>
                  </a:lnTo>
                  <a:lnTo>
                    <a:pt x="200336" y="917127"/>
                  </a:lnTo>
                  <a:lnTo>
                    <a:pt x="249945" y="917034"/>
                  </a:lnTo>
                  <a:lnTo>
                    <a:pt x="299552" y="916945"/>
                  </a:lnTo>
                  <a:lnTo>
                    <a:pt x="349151" y="916925"/>
                  </a:lnTo>
                  <a:lnTo>
                    <a:pt x="398734" y="917034"/>
                  </a:lnTo>
                  <a:lnTo>
                    <a:pt x="448294" y="917333"/>
                  </a:lnTo>
                  <a:lnTo>
                    <a:pt x="457402" y="917839"/>
                  </a:lnTo>
                  <a:lnTo>
                    <a:pt x="466003" y="903672"/>
                  </a:lnTo>
                  <a:lnTo>
                    <a:pt x="474605" y="895576"/>
                  </a:lnTo>
                  <a:lnTo>
                    <a:pt x="483713" y="892541"/>
                  </a:lnTo>
                  <a:lnTo>
                    <a:pt x="492314" y="896082"/>
                  </a:lnTo>
                  <a:lnTo>
                    <a:pt x="501422" y="905696"/>
                  </a:lnTo>
                  <a:lnTo>
                    <a:pt x="510529" y="919863"/>
                  </a:lnTo>
                  <a:lnTo>
                    <a:pt x="519131" y="937066"/>
                  </a:lnTo>
                  <a:lnTo>
                    <a:pt x="537346" y="977544"/>
                  </a:lnTo>
                  <a:lnTo>
                    <a:pt x="546454" y="996772"/>
                  </a:lnTo>
                  <a:lnTo>
                    <a:pt x="555055" y="1010433"/>
                  </a:lnTo>
                  <a:lnTo>
                    <a:pt x="564163" y="1018023"/>
                  </a:lnTo>
                  <a:lnTo>
                    <a:pt x="573270" y="1016505"/>
                  </a:lnTo>
                  <a:lnTo>
                    <a:pt x="590979" y="975521"/>
                  </a:lnTo>
                  <a:lnTo>
                    <a:pt x="600890" y="924977"/>
                  </a:lnTo>
                  <a:lnTo>
                    <a:pt x="609450" y="873656"/>
                  </a:lnTo>
                  <a:lnTo>
                    <a:pt x="616925" y="821751"/>
                  </a:lnTo>
                  <a:lnTo>
                    <a:pt x="623576" y="769458"/>
                  </a:lnTo>
                  <a:lnTo>
                    <a:pt x="629669" y="716973"/>
                  </a:lnTo>
                  <a:lnTo>
                    <a:pt x="635466" y="664490"/>
                  </a:lnTo>
                  <a:lnTo>
                    <a:pt x="641231" y="612205"/>
                  </a:lnTo>
                  <a:lnTo>
                    <a:pt x="647228" y="560314"/>
                  </a:lnTo>
                  <a:lnTo>
                    <a:pt x="653720" y="509011"/>
                  </a:lnTo>
                  <a:lnTo>
                    <a:pt x="662322" y="434633"/>
                  </a:lnTo>
                  <a:lnTo>
                    <a:pt x="671430" y="363290"/>
                  </a:lnTo>
                  <a:lnTo>
                    <a:pt x="680031" y="295995"/>
                  </a:lnTo>
                  <a:lnTo>
                    <a:pt x="689139" y="233254"/>
                  </a:lnTo>
                  <a:lnTo>
                    <a:pt x="697740" y="180633"/>
                  </a:lnTo>
                  <a:lnTo>
                    <a:pt x="706848" y="136107"/>
                  </a:lnTo>
                  <a:lnTo>
                    <a:pt x="724557" y="66282"/>
                  </a:lnTo>
                  <a:lnTo>
                    <a:pt x="742772" y="21250"/>
                  </a:lnTo>
                  <a:lnTo>
                    <a:pt x="760481" y="0"/>
                  </a:lnTo>
                  <a:lnTo>
                    <a:pt x="769589" y="0"/>
                  </a:lnTo>
                  <a:lnTo>
                    <a:pt x="796406" y="52621"/>
                  </a:lnTo>
                  <a:lnTo>
                    <a:pt x="805007" y="90569"/>
                  </a:lnTo>
                  <a:lnTo>
                    <a:pt x="814115" y="137119"/>
                  </a:lnTo>
                  <a:lnTo>
                    <a:pt x="823222" y="193282"/>
                  </a:lnTo>
                  <a:lnTo>
                    <a:pt x="831824" y="256529"/>
                  </a:lnTo>
                  <a:lnTo>
                    <a:pt x="840931" y="321800"/>
                  </a:lnTo>
                  <a:lnTo>
                    <a:pt x="846819" y="368634"/>
                  </a:lnTo>
                  <a:lnTo>
                    <a:pt x="852365" y="415512"/>
                  </a:lnTo>
                  <a:lnTo>
                    <a:pt x="857869" y="462395"/>
                  </a:lnTo>
                  <a:lnTo>
                    <a:pt x="863631" y="509241"/>
                  </a:lnTo>
                  <a:lnTo>
                    <a:pt x="869950" y="556011"/>
                  </a:lnTo>
                  <a:lnTo>
                    <a:pt x="877125" y="602667"/>
                  </a:lnTo>
                  <a:lnTo>
                    <a:pt x="885457" y="649166"/>
                  </a:lnTo>
                  <a:lnTo>
                    <a:pt x="903166" y="702800"/>
                  </a:lnTo>
                  <a:lnTo>
                    <a:pt x="912274" y="707353"/>
                  </a:lnTo>
                  <a:lnTo>
                    <a:pt x="920876" y="698752"/>
                  </a:lnTo>
                  <a:lnTo>
                    <a:pt x="943198" y="637292"/>
                  </a:lnTo>
                  <a:lnTo>
                    <a:pt x="954684" y="592500"/>
                  </a:lnTo>
                  <a:lnTo>
                    <a:pt x="964951" y="547327"/>
                  </a:lnTo>
                  <a:lnTo>
                    <a:pt x="974509" y="503445"/>
                  </a:lnTo>
                  <a:lnTo>
                    <a:pt x="983617" y="469039"/>
                  </a:lnTo>
                  <a:lnTo>
                    <a:pt x="992724" y="438680"/>
                  </a:lnTo>
                  <a:lnTo>
                    <a:pt x="999609" y="415448"/>
                  </a:lnTo>
                  <a:lnTo>
                    <a:pt x="1009855" y="387403"/>
                  </a:lnTo>
                  <a:lnTo>
                    <a:pt x="1022666" y="360710"/>
                  </a:lnTo>
                  <a:lnTo>
                    <a:pt x="1037250" y="341533"/>
                  </a:lnTo>
                  <a:lnTo>
                    <a:pt x="1046358" y="336979"/>
                  </a:lnTo>
                  <a:lnTo>
                    <a:pt x="1055465" y="336979"/>
                  </a:lnTo>
                  <a:lnTo>
                    <a:pt x="1081776" y="384541"/>
                  </a:lnTo>
                  <a:lnTo>
                    <a:pt x="1099485" y="452848"/>
                  </a:lnTo>
                  <a:lnTo>
                    <a:pt x="1108593" y="495350"/>
                  </a:lnTo>
                  <a:lnTo>
                    <a:pt x="1117194" y="538358"/>
                  </a:lnTo>
                  <a:lnTo>
                    <a:pt x="1126302" y="583389"/>
                  </a:lnTo>
                  <a:lnTo>
                    <a:pt x="1135409" y="631457"/>
                  </a:lnTo>
                  <a:lnTo>
                    <a:pt x="1144011" y="676489"/>
                  </a:lnTo>
                  <a:lnTo>
                    <a:pt x="1153118" y="715449"/>
                  </a:lnTo>
                  <a:lnTo>
                    <a:pt x="1170828" y="760987"/>
                  </a:lnTo>
                  <a:lnTo>
                    <a:pt x="1179935" y="765035"/>
                  </a:lnTo>
                  <a:lnTo>
                    <a:pt x="1189043" y="755927"/>
                  </a:lnTo>
                  <a:lnTo>
                    <a:pt x="1211554" y="687852"/>
                  </a:lnTo>
                  <a:lnTo>
                    <a:pt x="1222772" y="639831"/>
                  </a:lnTo>
                  <a:lnTo>
                    <a:pt x="1232811" y="591544"/>
                  </a:lnTo>
                  <a:lnTo>
                    <a:pt x="1242676" y="542911"/>
                  </a:lnTo>
                  <a:lnTo>
                    <a:pt x="1251784" y="498386"/>
                  </a:lnTo>
                  <a:lnTo>
                    <a:pt x="1260385" y="456896"/>
                  </a:lnTo>
                  <a:lnTo>
                    <a:pt x="1269955" y="418922"/>
                  </a:lnTo>
                  <a:lnTo>
                    <a:pt x="1281102" y="377072"/>
                  </a:lnTo>
                  <a:lnTo>
                    <a:pt x="1295299" y="336552"/>
                  </a:lnTo>
                  <a:lnTo>
                    <a:pt x="1314019" y="302573"/>
                  </a:lnTo>
                  <a:lnTo>
                    <a:pt x="1331728" y="288406"/>
                  </a:lnTo>
                  <a:lnTo>
                    <a:pt x="1340835" y="290936"/>
                  </a:lnTo>
                  <a:lnTo>
                    <a:pt x="1367652" y="337991"/>
                  </a:lnTo>
                  <a:lnTo>
                    <a:pt x="1385361" y="409840"/>
                  </a:lnTo>
                  <a:lnTo>
                    <a:pt x="1394469" y="453860"/>
                  </a:lnTo>
                  <a:lnTo>
                    <a:pt x="1403070" y="499397"/>
                  </a:lnTo>
                  <a:lnTo>
                    <a:pt x="1411670" y="546281"/>
                  </a:lnTo>
                  <a:lnTo>
                    <a:pt x="1419570" y="593664"/>
                  </a:lnTo>
                  <a:lnTo>
                    <a:pt x="1427674" y="641082"/>
                  </a:lnTo>
                  <a:lnTo>
                    <a:pt x="1436884" y="688072"/>
                  </a:lnTo>
                  <a:lnTo>
                    <a:pt x="1448102" y="734170"/>
                  </a:lnTo>
                  <a:lnTo>
                    <a:pt x="1456704" y="757951"/>
                  </a:lnTo>
                  <a:lnTo>
                    <a:pt x="1465811" y="769588"/>
                  </a:lnTo>
                  <a:lnTo>
                    <a:pt x="1474919" y="768071"/>
                  </a:lnTo>
                  <a:lnTo>
                    <a:pt x="1500335" y="705614"/>
                  </a:lnTo>
                  <a:lnTo>
                    <a:pt x="1513810" y="655290"/>
                  </a:lnTo>
                  <a:lnTo>
                    <a:pt x="1525390" y="604385"/>
                  </a:lnTo>
                  <a:lnTo>
                    <a:pt x="1536521" y="553338"/>
                  </a:lnTo>
                  <a:lnTo>
                    <a:pt x="1548649" y="502593"/>
                  </a:lnTo>
                  <a:lnTo>
                    <a:pt x="1563220" y="452589"/>
                  </a:lnTo>
                  <a:lnTo>
                    <a:pt x="1581680" y="403768"/>
                  </a:lnTo>
                  <a:lnTo>
                    <a:pt x="1590787" y="386059"/>
                  </a:lnTo>
                  <a:lnTo>
                    <a:pt x="1599894" y="382085"/>
                  </a:lnTo>
                </a:path>
              </a:pathLst>
            </a:custGeom>
            <a:ln w="10330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6" name="object 2006"/>
            <p:cNvSpPr/>
            <p:nvPr/>
          </p:nvSpPr>
          <p:spPr>
            <a:xfrm>
              <a:off x="5158927" y="18697327"/>
              <a:ext cx="308610" cy="208279"/>
            </a:xfrm>
            <a:custGeom>
              <a:avLst/>
              <a:gdLst/>
              <a:ahLst/>
              <a:cxnLst/>
              <a:rect l="l" t="t" r="r" b="b"/>
              <a:pathLst>
                <a:path w="308610" h="208280">
                  <a:moveTo>
                    <a:pt x="0" y="3541"/>
                  </a:moveTo>
                  <a:lnTo>
                    <a:pt x="2024" y="505"/>
                  </a:lnTo>
                  <a:lnTo>
                    <a:pt x="4554" y="0"/>
                  </a:lnTo>
                  <a:lnTo>
                    <a:pt x="7083" y="2023"/>
                  </a:lnTo>
                  <a:lnTo>
                    <a:pt x="9107" y="8601"/>
                  </a:lnTo>
                  <a:lnTo>
                    <a:pt x="12143" y="18215"/>
                  </a:lnTo>
                  <a:lnTo>
                    <a:pt x="14167" y="32382"/>
                  </a:lnTo>
                  <a:lnTo>
                    <a:pt x="16697" y="49079"/>
                  </a:lnTo>
                  <a:lnTo>
                    <a:pt x="19227" y="67294"/>
                  </a:lnTo>
                  <a:lnTo>
                    <a:pt x="25820" y="128075"/>
                  </a:lnTo>
                  <a:lnTo>
                    <a:pt x="33394" y="188728"/>
                  </a:lnTo>
                  <a:lnTo>
                    <a:pt x="38454" y="207955"/>
                  </a:lnTo>
                  <a:lnTo>
                    <a:pt x="40478" y="207450"/>
                  </a:lnTo>
                  <a:lnTo>
                    <a:pt x="43008" y="201884"/>
                  </a:lnTo>
                  <a:lnTo>
                    <a:pt x="51508" y="153969"/>
                  </a:lnTo>
                  <a:lnTo>
                    <a:pt x="57279" y="103731"/>
                  </a:lnTo>
                  <a:lnTo>
                    <a:pt x="63757" y="53995"/>
                  </a:lnTo>
                  <a:lnTo>
                    <a:pt x="74378" y="7589"/>
                  </a:lnTo>
                  <a:lnTo>
                    <a:pt x="76908" y="3541"/>
                  </a:lnTo>
                  <a:lnTo>
                    <a:pt x="79438" y="505"/>
                  </a:lnTo>
                  <a:lnTo>
                    <a:pt x="81462" y="0"/>
                  </a:lnTo>
                  <a:lnTo>
                    <a:pt x="83992" y="2023"/>
                  </a:lnTo>
                  <a:lnTo>
                    <a:pt x="86522" y="8601"/>
                  </a:lnTo>
                  <a:lnTo>
                    <a:pt x="89051" y="18215"/>
                  </a:lnTo>
                  <a:lnTo>
                    <a:pt x="91581" y="32382"/>
                  </a:lnTo>
                  <a:lnTo>
                    <a:pt x="93605" y="49079"/>
                  </a:lnTo>
                  <a:lnTo>
                    <a:pt x="96135" y="67294"/>
                  </a:lnTo>
                  <a:lnTo>
                    <a:pt x="99218" y="93423"/>
                  </a:lnTo>
                  <a:lnTo>
                    <a:pt x="101979" y="119628"/>
                  </a:lnTo>
                  <a:lnTo>
                    <a:pt x="104854" y="145851"/>
                  </a:lnTo>
                  <a:lnTo>
                    <a:pt x="108279" y="172031"/>
                  </a:lnTo>
                  <a:lnTo>
                    <a:pt x="110808" y="188728"/>
                  </a:lnTo>
                  <a:lnTo>
                    <a:pt x="113338" y="201378"/>
                  </a:lnTo>
                  <a:lnTo>
                    <a:pt x="115362" y="207955"/>
                  </a:lnTo>
                  <a:lnTo>
                    <a:pt x="117892" y="207450"/>
                  </a:lnTo>
                  <a:lnTo>
                    <a:pt x="126121" y="169631"/>
                  </a:lnTo>
                  <a:lnTo>
                    <a:pt x="132124" y="124520"/>
                  </a:lnTo>
                  <a:lnTo>
                    <a:pt x="134589" y="102207"/>
                  </a:lnTo>
                  <a:lnTo>
                    <a:pt x="137119" y="82474"/>
                  </a:lnTo>
                  <a:lnTo>
                    <a:pt x="139649" y="64258"/>
                  </a:lnTo>
                  <a:lnTo>
                    <a:pt x="141469" y="49492"/>
                  </a:lnTo>
                  <a:lnTo>
                    <a:pt x="144152" y="33255"/>
                  </a:lnTo>
                  <a:lnTo>
                    <a:pt x="148126" y="17340"/>
                  </a:lnTo>
                  <a:lnTo>
                    <a:pt x="153816" y="3541"/>
                  </a:lnTo>
                  <a:lnTo>
                    <a:pt x="156346" y="505"/>
                  </a:lnTo>
                  <a:lnTo>
                    <a:pt x="158876" y="0"/>
                  </a:lnTo>
                  <a:lnTo>
                    <a:pt x="160900" y="2023"/>
                  </a:lnTo>
                  <a:lnTo>
                    <a:pt x="171037" y="48948"/>
                  </a:lnTo>
                  <a:lnTo>
                    <a:pt x="177208" y="100319"/>
                  </a:lnTo>
                  <a:lnTo>
                    <a:pt x="182562" y="152380"/>
                  </a:lnTo>
                  <a:lnTo>
                    <a:pt x="190247" y="201378"/>
                  </a:lnTo>
                  <a:lnTo>
                    <a:pt x="192776" y="207955"/>
                  </a:lnTo>
                  <a:lnTo>
                    <a:pt x="194800" y="207450"/>
                  </a:lnTo>
                  <a:lnTo>
                    <a:pt x="197330" y="201884"/>
                  </a:lnTo>
                  <a:lnTo>
                    <a:pt x="205677" y="154329"/>
                  </a:lnTo>
                  <a:lnTo>
                    <a:pt x="211431" y="103506"/>
                  </a:lnTo>
                  <a:lnTo>
                    <a:pt x="217978" y="53299"/>
                  </a:lnTo>
                  <a:lnTo>
                    <a:pt x="228701" y="7589"/>
                  </a:lnTo>
                  <a:lnTo>
                    <a:pt x="231231" y="3541"/>
                  </a:lnTo>
                  <a:lnTo>
                    <a:pt x="233255" y="505"/>
                  </a:lnTo>
                  <a:lnTo>
                    <a:pt x="235784" y="0"/>
                  </a:lnTo>
                  <a:lnTo>
                    <a:pt x="238314" y="2023"/>
                  </a:lnTo>
                  <a:lnTo>
                    <a:pt x="240338" y="8601"/>
                  </a:lnTo>
                  <a:lnTo>
                    <a:pt x="243374" y="18215"/>
                  </a:lnTo>
                  <a:lnTo>
                    <a:pt x="245904" y="32382"/>
                  </a:lnTo>
                  <a:lnTo>
                    <a:pt x="247928" y="49079"/>
                  </a:lnTo>
                  <a:lnTo>
                    <a:pt x="250458" y="67294"/>
                  </a:lnTo>
                  <a:lnTo>
                    <a:pt x="253542" y="93423"/>
                  </a:lnTo>
                  <a:lnTo>
                    <a:pt x="256305" y="119628"/>
                  </a:lnTo>
                  <a:lnTo>
                    <a:pt x="259180" y="145851"/>
                  </a:lnTo>
                  <a:lnTo>
                    <a:pt x="262601" y="172031"/>
                  </a:lnTo>
                  <a:lnTo>
                    <a:pt x="265131" y="188728"/>
                  </a:lnTo>
                  <a:lnTo>
                    <a:pt x="267155" y="201378"/>
                  </a:lnTo>
                  <a:lnTo>
                    <a:pt x="269685" y="207955"/>
                  </a:lnTo>
                  <a:lnTo>
                    <a:pt x="272215" y="207450"/>
                  </a:lnTo>
                  <a:lnTo>
                    <a:pt x="274239" y="201884"/>
                  </a:lnTo>
                  <a:lnTo>
                    <a:pt x="282805" y="154607"/>
                  </a:lnTo>
                  <a:lnTo>
                    <a:pt x="288526" y="103465"/>
                  </a:lnTo>
                  <a:lnTo>
                    <a:pt x="295072" y="52959"/>
                  </a:lnTo>
                  <a:lnTo>
                    <a:pt x="306115" y="7589"/>
                  </a:lnTo>
                  <a:lnTo>
                    <a:pt x="308139" y="3541"/>
                  </a:lnTo>
                </a:path>
              </a:pathLst>
            </a:custGeom>
            <a:ln w="10330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07" name="object 2007"/>
          <p:cNvSpPr txBox="1"/>
          <p:nvPr/>
        </p:nvSpPr>
        <p:spPr>
          <a:xfrm>
            <a:off x="3042806" y="18244030"/>
            <a:ext cx="107950" cy="38989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550" spc="10" dirty="0">
                <a:latin typeface="Arial"/>
                <a:cs typeface="Arial"/>
              </a:rPr>
              <a:t>Current</a:t>
            </a:r>
            <a:r>
              <a:rPr sz="550" spc="-45" dirty="0">
                <a:latin typeface="Arial"/>
                <a:cs typeface="Arial"/>
              </a:rPr>
              <a:t> </a:t>
            </a:r>
            <a:r>
              <a:rPr sz="550" spc="10" dirty="0">
                <a:latin typeface="Arial"/>
                <a:cs typeface="Arial"/>
              </a:rPr>
              <a:t>(A)</a:t>
            </a:r>
            <a:endParaRPr sz="550">
              <a:latin typeface="Arial"/>
              <a:cs typeface="Arial"/>
            </a:endParaRPr>
          </a:p>
        </p:txBody>
      </p:sp>
      <p:sp>
        <p:nvSpPr>
          <p:cNvPr id="2008" name="object 2008"/>
          <p:cNvSpPr txBox="1"/>
          <p:nvPr/>
        </p:nvSpPr>
        <p:spPr>
          <a:xfrm>
            <a:off x="4200052" y="19406655"/>
            <a:ext cx="350520" cy="1143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50" spc="5" dirty="0">
                <a:latin typeface="Arial"/>
                <a:cs typeface="Arial"/>
              </a:rPr>
              <a:t>Time</a:t>
            </a:r>
            <a:r>
              <a:rPr sz="550" spc="-45" dirty="0">
                <a:latin typeface="Arial"/>
                <a:cs typeface="Arial"/>
              </a:rPr>
              <a:t> </a:t>
            </a:r>
            <a:r>
              <a:rPr sz="550" spc="5" dirty="0">
                <a:latin typeface="Arial"/>
                <a:cs typeface="Arial"/>
              </a:rPr>
              <a:t>(ms)</a:t>
            </a:r>
            <a:endParaRPr sz="550">
              <a:latin typeface="Arial"/>
              <a:cs typeface="Arial"/>
            </a:endParaRPr>
          </a:p>
        </p:txBody>
      </p:sp>
      <p:grpSp>
        <p:nvGrpSpPr>
          <p:cNvPr id="2009" name="object 2009"/>
          <p:cNvGrpSpPr/>
          <p:nvPr/>
        </p:nvGrpSpPr>
        <p:grpSpPr>
          <a:xfrm>
            <a:off x="4406283" y="17719019"/>
            <a:ext cx="743585" cy="424180"/>
            <a:chOff x="4406283" y="17719019"/>
            <a:chExt cx="743585" cy="424180"/>
          </a:xfrm>
        </p:grpSpPr>
        <p:sp>
          <p:nvSpPr>
            <p:cNvPr id="2010" name="object 2010"/>
            <p:cNvSpPr/>
            <p:nvPr/>
          </p:nvSpPr>
          <p:spPr>
            <a:xfrm>
              <a:off x="4407553" y="17720289"/>
              <a:ext cx="741045" cy="421640"/>
            </a:xfrm>
            <a:custGeom>
              <a:avLst/>
              <a:gdLst/>
              <a:ahLst/>
              <a:cxnLst/>
              <a:rect l="l" t="t" r="r" b="b"/>
              <a:pathLst>
                <a:path w="741045" h="421640">
                  <a:moveTo>
                    <a:pt x="740748" y="0"/>
                  </a:moveTo>
                  <a:lnTo>
                    <a:pt x="0" y="0"/>
                  </a:lnTo>
                  <a:lnTo>
                    <a:pt x="0" y="421477"/>
                  </a:lnTo>
                  <a:lnTo>
                    <a:pt x="740748" y="421477"/>
                  </a:lnTo>
                  <a:lnTo>
                    <a:pt x="740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1" name="object 2011"/>
            <p:cNvSpPr/>
            <p:nvPr/>
          </p:nvSpPr>
          <p:spPr>
            <a:xfrm>
              <a:off x="4407553" y="17720289"/>
              <a:ext cx="741045" cy="421640"/>
            </a:xfrm>
            <a:custGeom>
              <a:avLst/>
              <a:gdLst/>
              <a:ahLst/>
              <a:cxnLst/>
              <a:rect l="l" t="t" r="r" b="b"/>
              <a:pathLst>
                <a:path w="741045" h="421640">
                  <a:moveTo>
                    <a:pt x="0" y="0"/>
                  </a:moveTo>
                  <a:lnTo>
                    <a:pt x="740748" y="0"/>
                  </a:lnTo>
                  <a:lnTo>
                    <a:pt x="740748" y="421477"/>
                  </a:lnTo>
                  <a:lnTo>
                    <a:pt x="0" y="42147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2" name="object 2012"/>
            <p:cNvSpPr/>
            <p:nvPr/>
          </p:nvSpPr>
          <p:spPr>
            <a:xfrm>
              <a:off x="4417167" y="17766332"/>
              <a:ext cx="146685" cy="0"/>
            </a:xfrm>
            <a:custGeom>
              <a:avLst/>
              <a:gdLst/>
              <a:ahLst/>
              <a:cxnLst/>
              <a:rect l="l" t="t" r="r" b="b"/>
              <a:pathLst>
                <a:path w="146685">
                  <a:moveTo>
                    <a:pt x="0" y="0"/>
                  </a:moveTo>
                  <a:lnTo>
                    <a:pt x="146226" y="0"/>
                  </a:lnTo>
                </a:path>
              </a:pathLst>
            </a:custGeom>
            <a:ln w="10330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13" name="object 2013"/>
          <p:cNvSpPr txBox="1"/>
          <p:nvPr/>
        </p:nvSpPr>
        <p:spPr>
          <a:xfrm>
            <a:off x="4568925" y="17709757"/>
            <a:ext cx="583565" cy="1054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spc="5" dirty="0">
                <a:latin typeface="Arial"/>
                <a:cs typeface="Arial"/>
              </a:rPr>
              <a:t>Field current of</a:t>
            </a:r>
            <a:r>
              <a:rPr sz="500" spc="-80" dirty="0">
                <a:latin typeface="Arial"/>
                <a:cs typeface="Arial"/>
              </a:rPr>
              <a:t> </a:t>
            </a:r>
            <a:r>
              <a:rPr sz="500" spc="10" dirty="0">
                <a:latin typeface="Arial"/>
                <a:cs typeface="Arial"/>
              </a:rPr>
              <a:t>MG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2014" name="object 2014"/>
          <p:cNvGrpSpPr/>
          <p:nvPr/>
        </p:nvGrpSpPr>
        <p:grpSpPr>
          <a:xfrm>
            <a:off x="4411770" y="17843408"/>
            <a:ext cx="586105" cy="175260"/>
            <a:chOff x="4411770" y="17843408"/>
            <a:chExt cx="586105" cy="175260"/>
          </a:xfrm>
        </p:grpSpPr>
        <p:sp>
          <p:nvSpPr>
            <p:cNvPr id="2015" name="object 2015"/>
            <p:cNvSpPr/>
            <p:nvPr/>
          </p:nvSpPr>
          <p:spPr>
            <a:xfrm>
              <a:off x="4417167" y="17848806"/>
              <a:ext cx="146685" cy="0"/>
            </a:xfrm>
            <a:custGeom>
              <a:avLst/>
              <a:gdLst/>
              <a:ahLst/>
              <a:cxnLst/>
              <a:rect l="l" t="t" r="r" b="b"/>
              <a:pathLst>
                <a:path w="146685">
                  <a:moveTo>
                    <a:pt x="0" y="0"/>
                  </a:moveTo>
                  <a:lnTo>
                    <a:pt x="146226" y="0"/>
                  </a:lnTo>
                </a:path>
              </a:pathLst>
            </a:custGeom>
            <a:ln w="1033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6" name="object 2016"/>
            <p:cNvSpPr/>
            <p:nvPr/>
          </p:nvSpPr>
          <p:spPr>
            <a:xfrm>
              <a:off x="4845729" y="17848806"/>
              <a:ext cx="147320" cy="0"/>
            </a:xfrm>
            <a:custGeom>
              <a:avLst/>
              <a:gdLst/>
              <a:ahLst/>
              <a:cxnLst/>
              <a:rect l="l" t="t" r="r" b="b"/>
              <a:pathLst>
                <a:path w="147320">
                  <a:moveTo>
                    <a:pt x="0" y="0"/>
                  </a:moveTo>
                  <a:lnTo>
                    <a:pt x="146732" y="0"/>
                  </a:lnTo>
                </a:path>
              </a:pathLst>
            </a:custGeom>
            <a:ln w="1033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7" name="object 2017"/>
            <p:cNvSpPr/>
            <p:nvPr/>
          </p:nvSpPr>
          <p:spPr>
            <a:xfrm>
              <a:off x="4417167" y="17931280"/>
              <a:ext cx="146685" cy="0"/>
            </a:xfrm>
            <a:custGeom>
              <a:avLst/>
              <a:gdLst/>
              <a:ahLst/>
              <a:cxnLst/>
              <a:rect l="l" t="t" r="r" b="b"/>
              <a:pathLst>
                <a:path w="146685">
                  <a:moveTo>
                    <a:pt x="0" y="0"/>
                  </a:moveTo>
                  <a:lnTo>
                    <a:pt x="146226" y="0"/>
                  </a:lnTo>
                </a:path>
              </a:pathLst>
            </a:custGeom>
            <a:ln w="10330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8" name="object 2018"/>
            <p:cNvSpPr/>
            <p:nvPr/>
          </p:nvSpPr>
          <p:spPr>
            <a:xfrm>
              <a:off x="4417167" y="18013248"/>
              <a:ext cx="146685" cy="0"/>
            </a:xfrm>
            <a:custGeom>
              <a:avLst/>
              <a:gdLst/>
              <a:ahLst/>
              <a:cxnLst/>
              <a:rect l="l" t="t" r="r" b="b"/>
              <a:pathLst>
                <a:path w="146685">
                  <a:moveTo>
                    <a:pt x="0" y="0"/>
                  </a:moveTo>
                  <a:lnTo>
                    <a:pt x="146226" y="0"/>
                  </a:lnTo>
                </a:path>
              </a:pathLst>
            </a:custGeom>
            <a:ln w="10330">
              <a:solidFill>
                <a:srgbClr val="0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19" name="object 2019"/>
          <p:cNvSpPr txBox="1"/>
          <p:nvPr/>
        </p:nvSpPr>
        <p:spPr>
          <a:xfrm>
            <a:off x="4568938" y="17792231"/>
            <a:ext cx="109220" cy="26987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07900"/>
              </a:lnSpc>
              <a:spcBef>
                <a:spcPts val="75"/>
              </a:spcBef>
            </a:pPr>
            <a:r>
              <a:rPr sz="500" spc="5" dirty="0">
                <a:latin typeface="Arial"/>
                <a:cs typeface="Arial"/>
              </a:rPr>
              <a:t>D4  D6  D2</a:t>
            </a:r>
            <a:endParaRPr sz="500">
              <a:latin typeface="Arial"/>
              <a:cs typeface="Arial"/>
            </a:endParaRPr>
          </a:p>
        </p:txBody>
      </p:sp>
      <p:sp>
        <p:nvSpPr>
          <p:cNvPr id="2020" name="object 2020"/>
          <p:cNvSpPr txBox="1"/>
          <p:nvPr/>
        </p:nvSpPr>
        <p:spPr>
          <a:xfrm>
            <a:off x="4833029" y="17792231"/>
            <a:ext cx="274320" cy="2698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25"/>
              </a:spcBef>
              <a:tabLst>
                <a:tab pos="146050" algn="l"/>
              </a:tabLst>
            </a:pPr>
            <a:r>
              <a:rPr sz="500" u="sng" dirty="0">
                <a:uFill>
                  <a:solidFill>
                    <a:srgbClr val="008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500" spc="15" dirty="0">
                <a:latin typeface="Times New Roman"/>
                <a:cs typeface="Times New Roman"/>
              </a:rPr>
              <a:t> </a:t>
            </a:r>
            <a:r>
              <a:rPr sz="500" spc="5" dirty="0">
                <a:latin typeface="Arial"/>
                <a:cs typeface="Arial"/>
              </a:rPr>
              <a:t>D5</a:t>
            </a:r>
            <a:endParaRPr sz="5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50"/>
              </a:spcBef>
              <a:tabLst>
                <a:tab pos="146050" algn="l"/>
              </a:tabLst>
            </a:pPr>
            <a:r>
              <a:rPr sz="500" u="sng" dirty="0">
                <a:uFill>
                  <a:solidFill>
                    <a:srgbClr val="8000FF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500" spc="15" dirty="0">
                <a:latin typeface="Times New Roman"/>
                <a:cs typeface="Times New Roman"/>
              </a:rPr>
              <a:t> </a:t>
            </a:r>
            <a:r>
              <a:rPr sz="500" spc="5" dirty="0">
                <a:latin typeface="Arial"/>
                <a:cs typeface="Arial"/>
              </a:rPr>
              <a:t>D1</a:t>
            </a:r>
            <a:endParaRPr sz="5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45"/>
              </a:spcBef>
            </a:pPr>
            <a:r>
              <a:rPr sz="500" spc="5" dirty="0">
                <a:latin typeface="Arial"/>
                <a:cs typeface="Arial"/>
              </a:rPr>
              <a:t>D3</a:t>
            </a:r>
            <a:endParaRPr sz="500">
              <a:latin typeface="Arial"/>
              <a:cs typeface="Arial"/>
            </a:endParaRPr>
          </a:p>
        </p:txBody>
      </p:sp>
      <p:sp>
        <p:nvSpPr>
          <p:cNvPr id="2021" name="object 2021"/>
          <p:cNvSpPr/>
          <p:nvPr/>
        </p:nvSpPr>
        <p:spPr>
          <a:xfrm>
            <a:off x="283852" y="17530041"/>
            <a:ext cx="5364480" cy="2398395"/>
          </a:xfrm>
          <a:custGeom>
            <a:avLst/>
            <a:gdLst/>
            <a:ahLst/>
            <a:cxnLst/>
            <a:rect l="l" t="t" r="r" b="b"/>
            <a:pathLst>
              <a:path w="5364480" h="2398394">
                <a:moveTo>
                  <a:pt x="37948" y="1872109"/>
                </a:moveTo>
                <a:lnTo>
                  <a:pt x="0" y="1872109"/>
                </a:lnTo>
                <a:lnTo>
                  <a:pt x="0" y="1985954"/>
                </a:lnTo>
                <a:lnTo>
                  <a:pt x="37948" y="1985954"/>
                </a:lnTo>
                <a:lnTo>
                  <a:pt x="37948" y="1872109"/>
                </a:lnTo>
                <a:close/>
              </a:path>
              <a:path w="5364480" h="2398394">
                <a:moveTo>
                  <a:pt x="37948" y="1720317"/>
                </a:moveTo>
                <a:lnTo>
                  <a:pt x="0" y="1720317"/>
                </a:lnTo>
                <a:lnTo>
                  <a:pt x="0" y="1834161"/>
                </a:lnTo>
                <a:lnTo>
                  <a:pt x="37948" y="1834161"/>
                </a:lnTo>
                <a:lnTo>
                  <a:pt x="37948" y="1720317"/>
                </a:lnTo>
                <a:close/>
              </a:path>
              <a:path w="5364480" h="2398394">
                <a:moveTo>
                  <a:pt x="37948" y="1568524"/>
                </a:moveTo>
                <a:lnTo>
                  <a:pt x="0" y="1568524"/>
                </a:lnTo>
                <a:lnTo>
                  <a:pt x="0" y="1682369"/>
                </a:lnTo>
                <a:lnTo>
                  <a:pt x="37948" y="1682369"/>
                </a:lnTo>
                <a:lnTo>
                  <a:pt x="37948" y="1568524"/>
                </a:lnTo>
                <a:close/>
              </a:path>
              <a:path w="5364480" h="2398394">
                <a:moveTo>
                  <a:pt x="37948" y="1416731"/>
                </a:moveTo>
                <a:lnTo>
                  <a:pt x="0" y="1416731"/>
                </a:lnTo>
                <a:lnTo>
                  <a:pt x="0" y="1530576"/>
                </a:lnTo>
                <a:lnTo>
                  <a:pt x="37948" y="1530576"/>
                </a:lnTo>
                <a:lnTo>
                  <a:pt x="37948" y="1416731"/>
                </a:lnTo>
                <a:close/>
              </a:path>
              <a:path w="5364480" h="2398394">
                <a:moveTo>
                  <a:pt x="37948" y="1264939"/>
                </a:moveTo>
                <a:lnTo>
                  <a:pt x="0" y="1264939"/>
                </a:lnTo>
                <a:lnTo>
                  <a:pt x="0" y="1378783"/>
                </a:lnTo>
                <a:lnTo>
                  <a:pt x="37948" y="1378783"/>
                </a:lnTo>
                <a:lnTo>
                  <a:pt x="37948" y="1264939"/>
                </a:lnTo>
                <a:close/>
              </a:path>
              <a:path w="5364480" h="2398394">
                <a:moveTo>
                  <a:pt x="37948" y="1113146"/>
                </a:moveTo>
                <a:lnTo>
                  <a:pt x="0" y="1113146"/>
                </a:lnTo>
                <a:lnTo>
                  <a:pt x="0" y="1226991"/>
                </a:lnTo>
                <a:lnTo>
                  <a:pt x="37948" y="1226991"/>
                </a:lnTo>
                <a:lnTo>
                  <a:pt x="37948" y="1113146"/>
                </a:lnTo>
                <a:close/>
              </a:path>
              <a:path w="5364480" h="2398394">
                <a:moveTo>
                  <a:pt x="37948" y="961353"/>
                </a:moveTo>
                <a:lnTo>
                  <a:pt x="0" y="961353"/>
                </a:lnTo>
                <a:lnTo>
                  <a:pt x="0" y="1075198"/>
                </a:lnTo>
                <a:lnTo>
                  <a:pt x="37948" y="1075198"/>
                </a:lnTo>
                <a:lnTo>
                  <a:pt x="37948" y="961353"/>
                </a:lnTo>
                <a:close/>
              </a:path>
              <a:path w="5364480" h="2398394">
                <a:moveTo>
                  <a:pt x="37948" y="809561"/>
                </a:moveTo>
                <a:lnTo>
                  <a:pt x="0" y="809561"/>
                </a:lnTo>
                <a:lnTo>
                  <a:pt x="0" y="923405"/>
                </a:lnTo>
                <a:lnTo>
                  <a:pt x="37948" y="923405"/>
                </a:lnTo>
                <a:lnTo>
                  <a:pt x="37948" y="809561"/>
                </a:lnTo>
                <a:close/>
              </a:path>
              <a:path w="5364480" h="2398394">
                <a:moveTo>
                  <a:pt x="37948" y="657768"/>
                </a:moveTo>
                <a:lnTo>
                  <a:pt x="0" y="657768"/>
                </a:lnTo>
                <a:lnTo>
                  <a:pt x="0" y="771612"/>
                </a:lnTo>
                <a:lnTo>
                  <a:pt x="37948" y="771612"/>
                </a:lnTo>
                <a:lnTo>
                  <a:pt x="37948" y="657768"/>
                </a:lnTo>
                <a:close/>
              </a:path>
              <a:path w="5364480" h="2398394">
                <a:moveTo>
                  <a:pt x="37948" y="505975"/>
                </a:moveTo>
                <a:lnTo>
                  <a:pt x="0" y="505975"/>
                </a:lnTo>
                <a:lnTo>
                  <a:pt x="0" y="619820"/>
                </a:lnTo>
                <a:lnTo>
                  <a:pt x="37948" y="619820"/>
                </a:lnTo>
                <a:lnTo>
                  <a:pt x="37948" y="505975"/>
                </a:lnTo>
                <a:close/>
              </a:path>
              <a:path w="5364480" h="2398394">
                <a:moveTo>
                  <a:pt x="4553" y="351653"/>
                </a:moveTo>
                <a:lnTo>
                  <a:pt x="375" y="398917"/>
                </a:lnTo>
                <a:lnTo>
                  <a:pt x="0" y="412370"/>
                </a:lnTo>
                <a:lnTo>
                  <a:pt x="0" y="468027"/>
                </a:lnTo>
                <a:lnTo>
                  <a:pt x="37948" y="468027"/>
                </a:lnTo>
                <a:lnTo>
                  <a:pt x="37973" y="412370"/>
                </a:lnTo>
                <a:lnTo>
                  <a:pt x="38428" y="403262"/>
                </a:lnTo>
                <a:lnTo>
                  <a:pt x="38479" y="393143"/>
                </a:lnTo>
                <a:lnTo>
                  <a:pt x="38934" y="384035"/>
                </a:lnTo>
                <a:lnTo>
                  <a:pt x="39010" y="383529"/>
                </a:lnTo>
                <a:lnTo>
                  <a:pt x="39921" y="374421"/>
                </a:lnTo>
                <a:lnTo>
                  <a:pt x="40025" y="373916"/>
                </a:lnTo>
                <a:lnTo>
                  <a:pt x="40984" y="364808"/>
                </a:lnTo>
                <a:lnTo>
                  <a:pt x="41995" y="356712"/>
                </a:lnTo>
                <a:lnTo>
                  <a:pt x="4553" y="351653"/>
                </a:lnTo>
                <a:close/>
              </a:path>
              <a:path w="5364480" h="2398394">
                <a:moveTo>
                  <a:pt x="37973" y="412370"/>
                </a:moveTo>
                <a:lnTo>
                  <a:pt x="37948" y="412876"/>
                </a:lnTo>
                <a:lnTo>
                  <a:pt x="37973" y="412370"/>
                </a:lnTo>
                <a:close/>
              </a:path>
              <a:path w="5364480" h="2398394">
                <a:moveTo>
                  <a:pt x="38479" y="393143"/>
                </a:moveTo>
                <a:lnTo>
                  <a:pt x="38454" y="393649"/>
                </a:lnTo>
                <a:lnTo>
                  <a:pt x="38479" y="393143"/>
                </a:lnTo>
                <a:close/>
              </a:path>
              <a:path w="5364480" h="2398394">
                <a:moveTo>
                  <a:pt x="39010" y="383529"/>
                </a:moveTo>
                <a:lnTo>
                  <a:pt x="38960" y="384035"/>
                </a:lnTo>
                <a:lnTo>
                  <a:pt x="39010" y="383529"/>
                </a:lnTo>
                <a:close/>
              </a:path>
              <a:path w="5364480" h="2398394">
                <a:moveTo>
                  <a:pt x="40025" y="373916"/>
                </a:moveTo>
                <a:lnTo>
                  <a:pt x="39972" y="374421"/>
                </a:lnTo>
                <a:lnTo>
                  <a:pt x="40025" y="373916"/>
                </a:lnTo>
                <a:close/>
              </a:path>
              <a:path w="5364480" h="2398394">
                <a:moveTo>
                  <a:pt x="57681" y="202390"/>
                </a:moveTo>
                <a:lnTo>
                  <a:pt x="30390" y="257121"/>
                </a:lnTo>
                <a:lnTo>
                  <a:pt x="13155" y="309657"/>
                </a:lnTo>
                <a:lnTo>
                  <a:pt x="12649" y="312692"/>
                </a:lnTo>
                <a:lnTo>
                  <a:pt x="49079" y="321294"/>
                </a:lnTo>
                <a:lnTo>
                  <a:pt x="50091" y="318764"/>
                </a:lnTo>
                <a:lnTo>
                  <a:pt x="50224" y="318764"/>
                </a:lnTo>
                <a:lnTo>
                  <a:pt x="52488" y="310163"/>
                </a:lnTo>
                <a:lnTo>
                  <a:pt x="52115" y="310163"/>
                </a:lnTo>
                <a:lnTo>
                  <a:pt x="54982" y="301561"/>
                </a:lnTo>
                <a:lnTo>
                  <a:pt x="54645" y="301561"/>
                </a:lnTo>
                <a:lnTo>
                  <a:pt x="60717" y="283346"/>
                </a:lnTo>
                <a:lnTo>
                  <a:pt x="60925" y="283346"/>
                </a:lnTo>
                <a:lnTo>
                  <a:pt x="64258" y="275250"/>
                </a:lnTo>
                <a:lnTo>
                  <a:pt x="63752" y="275250"/>
                </a:lnTo>
                <a:lnTo>
                  <a:pt x="67562" y="267155"/>
                </a:lnTo>
                <a:lnTo>
                  <a:pt x="67294" y="267155"/>
                </a:lnTo>
                <a:lnTo>
                  <a:pt x="71117" y="258553"/>
                </a:lnTo>
                <a:lnTo>
                  <a:pt x="70836" y="258553"/>
                </a:lnTo>
                <a:lnTo>
                  <a:pt x="74884" y="249951"/>
                </a:lnTo>
                <a:lnTo>
                  <a:pt x="75122" y="249951"/>
                </a:lnTo>
                <a:lnTo>
                  <a:pt x="78932" y="241856"/>
                </a:lnTo>
                <a:lnTo>
                  <a:pt x="79200" y="241856"/>
                </a:lnTo>
                <a:lnTo>
                  <a:pt x="83218" y="234266"/>
                </a:lnTo>
                <a:lnTo>
                  <a:pt x="82980" y="234266"/>
                </a:lnTo>
                <a:lnTo>
                  <a:pt x="88039" y="226171"/>
                </a:lnTo>
                <a:lnTo>
                  <a:pt x="87533" y="226171"/>
                </a:lnTo>
                <a:lnTo>
                  <a:pt x="90063" y="221617"/>
                </a:lnTo>
                <a:lnTo>
                  <a:pt x="57681" y="202390"/>
                </a:lnTo>
                <a:close/>
              </a:path>
              <a:path w="5364480" h="2398394">
                <a:moveTo>
                  <a:pt x="50224" y="318764"/>
                </a:moveTo>
                <a:lnTo>
                  <a:pt x="50091" y="318764"/>
                </a:lnTo>
                <a:lnTo>
                  <a:pt x="50091" y="319270"/>
                </a:lnTo>
                <a:lnTo>
                  <a:pt x="50224" y="318764"/>
                </a:lnTo>
                <a:close/>
              </a:path>
              <a:path w="5364480" h="2398394">
                <a:moveTo>
                  <a:pt x="52621" y="309657"/>
                </a:moveTo>
                <a:lnTo>
                  <a:pt x="52115" y="310163"/>
                </a:lnTo>
                <a:lnTo>
                  <a:pt x="52488" y="310163"/>
                </a:lnTo>
                <a:lnTo>
                  <a:pt x="52621" y="309657"/>
                </a:lnTo>
                <a:close/>
              </a:path>
              <a:path w="5364480" h="2398394">
                <a:moveTo>
                  <a:pt x="55151" y="301055"/>
                </a:moveTo>
                <a:lnTo>
                  <a:pt x="54645" y="301561"/>
                </a:lnTo>
                <a:lnTo>
                  <a:pt x="54982" y="301561"/>
                </a:lnTo>
                <a:lnTo>
                  <a:pt x="55151" y="301055"/>
                </a:lnTo>
                <a:close/>
              </a:path>
              <a:path w="5364480" h="2398394">
                <a:moveTo>
                  <a:pt x="60925" y="283346"/>
                </a:moveTo>
                <a:lnTo>
                  <a:pt x="60717" y="283346"/>
                </a:lnTo>
                <a:lnTo>
                  <a:pt x="60717" y="283852"/>
                </a:lnTo>
                <a:lnTo>
                  <a:pt x="60925" y="283346"/>
                </a:lnTo>
                <a:close/>
              </a:path>
              <a:path w="5364480" h="2398394">
                <a:moveTo>
                  <a:pt x="67800" y="266649"/>
                </a:moveTo>
                <a:lnTo>
                  <a:pt x="67294" y="267155"/>
                </a:lnTo>
                <a:lnTo>
                  <a:pt x="67562" y="267155"/>
                </a:lnTo>
                <a:lnTo>
                  <a:pt x="67800" y="266649"/>
                </a:lnTo>
                <a:close/>
              </a:path>
              <a:path w="5364480" h="2398394">
                <a:moveTo>
                  <a:pt x="71342" y="258047"/>
                </a:moveTo>
                <a:lnTo>
                  <a:pt x="70836" y="258553"/>
                </a:lnTo>
                <a:lnTo>
                  <a:pt x="71117" y="258553"/>
                </a:lnTo>
                <a:lnTo>
                  <a:pt x="71342" y="258047"/>
                </a:lnTo>
                <a:close/>
              </a:path>
              <a:path w="5364480" h="2398394">
                <a:moveTo>
                  <a:pt x="75122" y="249951"/>
                </a:moveTo>
                <a:lnTo>
                  <a:pt x="74884" y="249951"/>
                </a:lnTo>
                <a:lnTo>
                  <a:pt x="74884" y="250457"/>
                </a:lnTo>
                <a:lnTo>
                  <a:pt x="75122" y="249951"/>
                </a:lnTo>
                <a:close/>
              </a:path>
              <a:path w="5364480" h="2398394">
                <a:moveTo>
                  <a:pt x="79200" y="241856"/>
                </a:moveTo>
                <a:lnTo>
                  <a:pt x="78932" y="241856"/>
                </a:lnTo>
                <a:lnTo>
                  <a:pt x="78932" y="242362"/>
                </a:lnTo>
                <a:lnTo>
                  <a:pt x="79200" y="241856"/>
                </a:lnTo>
                <a:close/>
              </a:path>
              <a:path w="5364480" h="2398394">
                <a:moveTo>
                  <a:pt x="83485" y="233760"/>
                </a:moveTo>
                <a:lnTo>
                  <a:pt x="82980" y="234266"/>
                </a:lnTo>
                <a:lnTo>
                  <a:pt x="83218" y="234266"/>
                </a:lnTo>
                <a:lnTo>
                  <a:pt x="83485" y="233760"/>
                </a:lnTo>
                <a:close/>
              </a:path>
              <a:path w="5364480" h="2398394">
                <a:moveTo>
                  <a:pt x="162418" y="84497"/>
                </a:moveTo>
                <a:lnTo>
                  <a:pt x="131760" y="110407"/>
                </a:lnTo>
                <a:lnTo>
                  <a:pt x="97208" y="146576"/>
                </a:lnTo>
                <a:lnTo>
                  <a:pt x="79438" y="169501"/>
                </a:lnTo>
                <a:lnTo>
                  <a:pt x="110302" y="191258"/>
                </a:lnTo>
                <a:lnTo>
                  <a:pt x="112410" y="188728"/>
                </a:lnTo>
                <a:lnTo>
                  <a:pt x="123562" y="174561"/>
                </a:lnTo>
                <a:lnTo>
                  <a:pt x="135167" y="160900"/>
                </a:lnTo>
                <a:lnTo>
                  <a:pt x="147276" y="148250"/>
                </a:lnTo>
                <a:lnTo>
                  <a:pt x="148250" y="147238"/>
                </a:lnTo>
                <a:lnTo>
                  <a:pt x="160900" y="135095"/>
                </a:lnTo>
                <a:lnTo>
                  <a:pt x="174561" y="123458"/>
                </a:lnTo>
                <a:lnTo>
                  <a:pt x="174694" y="123458"/>
                </a:lnTo>
                <a:lnTo>
                  <a:pt x="186199" y="114350"/>
                </a:lnTo>
                <a:lnTo>
                  <a:pt x="162418" y="84497"/>
                </a:lnTo>
                <a:close/>
              </a:path>
              <a:path w="5364480" h="2398394">
                <a:moveTo>
                  <a:pt x="112832" y="188222"/>
                </a:moveTo>
                <a:lnTo>
                  <a:pt x="112326" y="188728"/>
                </a:lnTo>
                <a:lnTo>
                  <a:pt x="112832" y="188222"/>
                </a:lnTo>
                <a:close/>
              </a:path>
              <a:path w="5364480" h="2398394">
                <a:moveTo>
                  <a:pt x="123964" y="174055"/>
                </a:moveTo>
                <a:lnTo>
                  <a:pt x="123458" y="174561"/>
                </a:lnTo>
                <a:lnTo>
                  <a:pt x="123964" y="174055"/>
                </a:lnTo>
                <a:close/>
              </a:path>
              <a:path w="5364480" h="2398394">
                <a:moveTo>
                  <a:pt x="135601" y="160394"/>
                </a:moveTo>
                <a:lnTo>
                  <a:pt x="135095" y="160900"/>
                </a:lnTo>
                <a:lnTo>
                  <a:pt x="135601" y="160394"/>
                </a:lnTo>
                <a:close/>
              </a:path>
              <a:path w="5364480" h="2398394">
                <a:moveTo>
                  <a:pt x="148250" y="147238"/>
                </a:moveTo>
                <a:lnTo>
                  <a:pt x="147238" y="148250"/>
                </a:lnTo>
                <a:lnTo>
                  <a:pt x="147754" y="147754"/>
                </a:lnTo>
                <a:lnTo>
                  <a:pt x="148250" y="147238"/>
                </a:lnTo>
                <a:close/>
              </a:path>
              <a:path w="5364480" h="2398394">
                <a:moveTo>
                  <a:pt x="147754" y="147754"/>
                </a:moveTo>
                <a:lnTo>
                  <a:pt x="147238" y="148250"/>
                </a:lnTo>
                <a:lnTo>
                  <a:pt x="147754" y="147754"/>
                </a:lnTo>
                <a:close/>
              </a:path>
              <a:path w="5364480" h="2398394">
                <a:moveTo>
                  <a:pt x="148289" y="147238"/>
                </a:moveTo>
                <a:lnTo>
                  <a:pt x="147754" y="147754"/>
                </a:lnTo>
                <a:lnTo>
                  <a:pt x="148289" y="147238"/>
                </a:lnTo>
                <a:close/>
              </a:path>
              <a:path w="5364480" h="2398394">
                <a:moveTo>
                  <a:pt x="160984" y="135095"/>
                </a:moveTo>
                <a:lnTo>
                  <a:pt x="160394" y="135601"/>
                </a:lnTo>
                <a:lnTo>
                  <a:pt x="160984" y="135095"/>
                </a:lnTo>
                <a:close/>
              </a:path>
              <a:path w="5364480" h="2398394">
                <a:moveTo>
                  <a:pt x="174694" y="123458"/>
                </a:moveTo>
                <a:lnTo>
                  <a:pt x="174561" y="123458"/>
                </a:lnTo>
                <a:lnTo>
                  <a:pt x="174055" y="123964"/>
                </a:lnTo>
                <a:lnTo>
                  <a:pt x="174694" y="123458"/>
                </a:lnTo>
                <a:close/>
              </a:path>
              <a:path w="5364480" h="2398394">
                <a:moveTo>
                  <a:pt x="304597" y="14167"/>
                </a:moveTo>
                <a:lnTo>
                  <a:pt x="247728" y="34371"/>
                </a:lnTo>
                <a:lnTo>
                  <a:pt x="195306" y="61729"/>
                </a:lnTo>
                <a:lnTo>
                  <a:pt x="215545" y="94111"/>
                </a:lnTo>
                <a:lnTo>
                  <a:pt x="218581" y="92087"/>
                </a:lnTo>
                <a:lnTo>
                  <a:pt x="218885" y="92087"/>
                </a:lnTo>
                <a:lnTo>
                  <a:pt x="226171" y="87533"/>
                </a:lnTo>
                <a:lnTo>
                  <a:pt x="234266" y="82980"/>
                </a:lnTo>
                <a:lnTo>
                  <a:pt x="234716" y="82980"/>
                </a:lnTo>
                <a:lnTo>
                  <a:pt x="242362" y="78932"/>
                </a:lnTo>
                <a:lnTo>
                  <a:pt x="241856" y="78932"/>
                </a:lnTo>
                <a:lnTo>
                  <a:pt x="250457" y="74884"/>
                </a:lnTo>
                <a:lnTo>
                  <a:pt x="249951" y="74884"/>
                </a:lnTo>
                <a:lnTo>
                  <a:pt x="258553" y="70836"/>
                </a:lnTo>
                <a:lnTo>
                  <a:pt x="259186" y="70836"/>
                </a:lnTo>
                <a:lnTo>
                  <a:pt x="267155" y="67294"/>
                </a:lnTo>
                <a:lnTo>
                  <a:pt x="266649" y="67294"/>
                </a:lnTo>
                <a:lnTo>
                  <a:pt x="275250" y="63752"/>
                </a:lnTo>
                <a:lnTo>
                  <a:pt x="276479" y="63752"/>
                </a:lnTo>
                <a:lnTo>
                  <a:pt x="283852" y="60717"/>
                </a:lnTo>
                <a:lnTo>
                  <a:pt x="283346" y="60717"/>
                </a:lnTo>
                <a:lnTo>
                  <a:pt x="301561" y="54645"/>
                </a:lnTo>
                <a:lnTo>
                  <a:pt x="302573" y="54645"/>
                </a:lnTo>
                <a:lnTo>
                  <a:pt x="310163" y="52115"/>
                </a:lnTo>
                <a:lnTo>
                  <a:pt x="309657" y="52115"/>
                </a:lnTo>
                <a:lnTo>
                  <a:pt x="314716" y="51103"/>
                </a:lnTo>
                <a:lnTo>
                  <a:pt x="304597" y="14167"/>
                </a:lnTo>
                <a:close/>
              </a:path>
              <a:path w="5364480" h="2398394">
                <a:moveTo>
                  <a:pt x="218885" y="92087"/>
                </a:moveTo>
                <a:lnTo>
                  <a:pt x="218581" y="92087"/>
                </a:lnTo>
                <a:lnTo>
                  <a:pt x="218075" y="92593"/>
                </a:lnTo>
                <a:lnTo>
                  <a:pt x="218885" y="92087"/>
                </a:lnTo>
                <a:close/>
              </a:path>
              <a:path w="5364480" h="2398394">
                <a:moveTo>
                  <a:pt x="234716" y="82980"/>
                </a:moveTo>
                <a:lnTo>
                  <a:pt x="234266" y="82980"/>
                </a:lnTo>
                <a:lnTo>
                  <a:pt x="233760" y="83485"/>
                </a:lnTo>
                <a:lnTo>
                  <a:pt x="234716" y="82980"/>
                </a:lnTo>
                <a:close/>
              </a:path>
              <a:path w="5364480" h="2398394">
                <a:moveTo>
                  <a:pt x="259186" y="70836"/>
                </a:moveTo>
                <a:lnTo>
                  <a:pt x="258553" y="70836"/>
                </a:lnTo>
                <a:lnTo>
                  <a:pt x="258047" y="71342"/>
                </a:lnTo>
                <a:lnTo>
                  <a:pt x="259186" y="70836"/>
                </a:lnTo>
                <a:close/>
              </a:path>
              <a:path w="5364480" h="2398394">
                <a:moveTo>
                  <a:pt x="276479" y="63752"/>
                </a:moveTo>
                <a:lnTo>
                  <a:pt x="275250" y="63752"/>
                </a:lnTo>
                <a:lnTo>
                  <a:pt x="275250" y="64258"/>
                </a:lnTo>
                <a:lnTo>
                  <a:pt x="276479" y="63752"/>
                </a:lnTo>
                <a:close/>
              </a:path>
              <a:path w="5364480" h="2398394">
                <a:moveTo>
                  <a:pt x="302573" y="54645"/>
                </a:moveTo>
                <a:lnTo>
                  <a:pt x="301561" y="54645"/>
                </a:lnTo>
                <a:lnTo>
                  <a:pt x="301055" y="55151"/>
                </a:lnTo>
                <a:lnTo>
                  <a:pt x="302573" y="54645"/>
                </a:lnTo>
                <a:close/>
              </a:path>
              <a:path w="5364480" h="2398394">
                <a:moveTo>
                  <a:pt x="459931" y="0"/>
                </a:moveTo>
                <a:lnTo>
                  <a:pt x="412370" y="0"/>
                </a:lnTo>
                <a:lnTo>
                  <a:pt x="396336" y="144"/>
                </a:lnTo>
                <a:lnTo>
                  <a:pt x="380860" y="1125"/>
                </a:lnTo>
                <a:lnTo>
                  <a:pt x="365454" y="2682"/>
                </a:lnTo>
                <a:lnTo>
                  <a:pt x="349629" y="4553"/>
                </a:lnTo>
                <a:lnTo>
                  <a:pt x="343557" y="6071"/>
                </a:lnTo>
                <a:lnTo>
                  <a:pt x="349629" y="43513"/>
                </a:lnTo>
                <a:lnTo>
                  <a:pt x="355700" y="42501"/>
                </a:lnTo>
                <a:lnTo>
                  <a:pt x="355194" y="42501"/>
                </a:lnTo>
                <a:lnTo>
                  <a:pt x="364808" y="40984"/>
                </a:lnTo>
                <a:lnTo>
                  <a:pt x="364302" y="40984"/>
                </a:lnTo>
                <a:lnTo>
                  <a:pt x="374421" y="39972"/>
                </a:lnTo>
                <a:lnTo>
                  <a:pt x="373916" y="39972"/>
                </a:lnTo>
                <a:lnTo>
                  <a:pt x="384035" y="38960"/>
                </a:lnTo>
                <a:lnTo>
                  <a:pt x="383529" y="38960"/>
                </a:lnTo>
                <a:lnTo>
                  <a:pt x="393649" y="38454"/>
                </a:lnTo>
                <a:lnTo>
                  <a:pt x="393143" y="38454"/>
                </a:lnTo>
                <a:lnTo>
                  <a:pt x="403262" y="37948"/>
                </a:lnTo>
                <a:lnTo>
                  <a:pt x="459931" y="37948"/>
                </a:lnTo>
                <a:lnTo>
                  <a:pt x="459931" y="0"/>
                </a:lnTo>
                <a:close/>
              </a:path>
              <a:path w="5364480" h="2398394">
                <a:moveTo>
                  <a:pt x="612230" y="0"/>
                </a:moveTo>
                <a:lnTo>
                  <a:pt x="497880" y="0"/>
                </a:lnTo>
                <a:lnTo>
                  <a:pt x="497880" y="37948"/>
                </a:lnTo>
                <a:lnTo>
                  <a:pt x="612230" y="37948"/>
                </a:lnTo>
                <a:lnTo>
                  <a:pt x="612230" y="0"/>
                </a:lnTo>
                <a:close/>
              </a:path>
              <a:path w="5364480" h="2398394">
                <a:moveTo>
                  <a:pt x="764023" y="0"/>
                </a:moveTo>
                <a:lnTo>
                  <a:pt x="650178" y="0"/>
                </a:lnTo>
                <a:lnTo>
                  <a:pt x="650178" y="37948"/>
                </a:lnTo>
                <a:lnTo>
                  <a:pt x="764023" y="37948"/>
                </a:lnTo>
                <a:lnTo>
                  <a:pt x="764023" y="0"/>
                </a:lnTo>
                <a:close/>
              </a:path>
              <a:path w="5364480" h="2398394">
                <a:moveTo>
                  <a:pt x="915815" y="0"/>
                </a:moveTo>
                <a:lnTo>
                  <a:pt x="801971" y="0"/>
                </a:lnTo>
                <a:lnTo>
                  <a:pt x="801971" y="37948"/>
                </a:lnTo>
                <a:lnTo>
                  <a:pt x="915815" y="37948"/>
                </a:lnTo>
                <a:lnTo>
                  <a:pt x="915815" y="0"/>
                </a:lnTo>
                <a:close/>
              </a:path>
              <a:path w="5364480" h="2398394">
                <a:moveTo>
                  <a:pt x="1067608" y="0"/>
                </a:moveTo>
                <a:lnTo>
                  <a:pt x="953764" y="0"/>
                </a:lnTo>
                <a:lnTo>
                  <a:pt x="953764" y="37948"/>
                </a:lnTo>
                <a:lnTo>
                  <a:pt x="1067608" y="37948"/>
                </a:lnTo>
                <a:lnTo>
                  <a:pt x="1067608" y="0"/>
                </a:lnTo>
                <a:close/>
              </a:path>
              <a:path w="5364480" h="2398394">
                <a:moveTo>
                  <a:pt x="1219401" y="0"/>
                </a:moveTo>
                <a:lnTo>
                  <a:pt x="1105556" y="0"/>
                </a:lnTo>
                <a:lnTo>
                  <a:pt x="1105556" y="37948"/>
                </a:lnTo>
                <a:lnTo>
                  <a:pt x="1219401" y="37948"/>
                </a:lnTo>
                <a:lnTo>
                  <a:pt x="1219401" y="0"/>
                </a:lnTo>
                <a:close/>
              </a:path>
              <a:path w="5364480" h="2398394">
                <a:moveTo>
                  <a:pt x="1371194" y="0"/>
                </a:moveTo>
                <a:lnTo>
                  <a:pt x="1257349" y="0"/>
                </a:lnTo>
                <a:lnTo>
                  <a:pt x="1257349" y="37948"/>
                </a:lnTo>
                <a:lnTo>
                  <a:pt x="1371194" y="37948"/>
                </a:lnTo>
                <a:lnTo>
                  <a:pt x="1371194" y="0"/>
                </a:lnTo>
                <a:close/>
              </a:path>
              <a:path w="5364480" h="2398394">
                <a:moveTo>
                  <a:pt x="1522986" y="0"/>
                </a:moveTo>
                <a:lnTo>
                  <a:pt x="1409142" y="0"/>
                </a:lnTo>
                <a:lnTo>
                  <a:pt x="1409142" y="37948"/>
                </a:lnTo>
                <a:lnTo>
                  <a:pt x="1522986" y="37948"/>
                </a:lnTo>
                <a:lnTo>
                  <a:pt x="1522986" y="0"/>
                </a:lnTo>
                <a:close/>
              </a:path>
              <a:path w="5364480" h="2398394">
                <a:moveTo>
                  <a:pt x="1674779" y="0"/>
                </a:moveTo>
                <a:lnTo>
                  <a:pt x="1560934" y="0"/>
                </a:lnTo>
                <a:lnTo>
                  <a:pt x="1560934" y="37948"/>
                </a:lnTo>
                <a:lnTo>
                  <a:pt x="1674779" y="37948"/>
                </a:lnTo>
                <a:lnTo>
                  <a:pt x="1674779" y="0"/>
                </a:lnTo>
                <a:close/>
              </a:path>
              <a:path w="5364480" h="2398394">
                <a:moveTo>
                  <a:pt x="1826572" y="0"/>
                </a:moveTo>
                <a:lnTo>
                  <a:pt x="1712727" y="0"/>
                </a:lnTo>
                <a:lnTo>
                  <a:pt x="1712727" y="37948"/>
                </a:lnTo>
                <a:lnTo>
                  <a:pt x="1826572" y="37948"/>
                </a:lnTo>
                <a:lnTo>
                  <a:pt x="1826572" y="0"/>
                </a:lnTo>
                <a:close/>
              </a:path>
              <a:path w="5364480" h="2398394">
                <a:moveTo>
                  <a:pt x="1978364" y="0"/>
                </a:moveTo>
                <a:lnTo>
                  <a:pt x="1864520" y="0"/>
                </a:lnTo>
                <a:lnTo>
                  <a:pt x="1864520" y="37948"/>
                </a:lnTo>
                <a:lnTo>
                  <a:pt x="1978364" y="37948"/>
                </a:lnTo>
                <a:lnTo>
                  <a:pt x="1978364" y="0"/>
                </a:lnTo>
                <a:close/>
              </a:path>
              <a:path w="5364480" h="2398394">
                <a:moveTo>
                  <a:pt x="2130157" y="0"/>
                </a:moveTo>
                <a:lnTo>
                  <a:pt x="2016313" y="0"/>
                </a:lnTo>
                <a:lnTo>
                  <a:pt x="2016313" y="37948"/>
                </a:lnTo>
                <a:lnTo>
                  <a:pt x="2130157" y="37948"/>
                </a:lnTo>
                <a:lnTo>
                  <a:pt x="2130157" y="0"/>
                </a:lnTo>
                <a:close/>
              </a:path>
              <a:path w="5364480" h="2398394">
                <a:moveTo>
                  <a:pt x="2281950" y="0"/>
                </a:moveTo>
                <a:lnTo>
                  <a:pt x="2168105" y="0"/>
                </a:lnTo>
                <a:lnTo>
                  <a:pt x="2168105" y="37948"/>
                </a:lnTo>
                <a:lnTo>
                  <a:pt x="2281950" y="37948"/>
                </a:lnTo>
                <a:lnTo>
                  <a:pt x="2281950" y="0"/>
                </a:lnTo>
                <a:close/>
              </a:path>
              <a:path w="5364480" h="2398394">
                <a:moveTo>
                  <a:pt x="2433742" y="0"/>
                </a:moveTo>
                <a:lnTo>
                  <a:pt x="2319898" y="0"/>
                </a:lnTo>
                <a:lnTo>
                  <a:pt x="2319898" y="37948"/>
                </a:lnTo>
                <a:lnTo>
                  <a:pt x="2433742" y="37948"/>
                </a:lnTo>
                <a:lnTo>
                  <a:pt x="2433742" y="0"/>
                </a:lnTo>
                <a:close/>
              </a:path>
              <a:path w="5364480" h="2398394">
                <a:moveTo>
                  <a:pt x="2585535" y="0"/>
                </a:moveTo>
                <a:lnTo>
                  <a:pt x="2471691" y="0"/>
                </a:lnTo>
                <a:lnTo>
                  <a:pt x="2471691" y="37948"/>
                </a:lnTo>
                <a:lnTo>
                  <a:pt x="2585535" y="37948"/>
                </a:lnTo>
                <a:lnTo>
                  <a:pt x="2585535" y="0"/>
                </a:lnTo>
                <a:close/>
              </a:path>
              <a:path w="5364480" h="2398394">
                <a:moveTo>
                  <a:pt x="2737328" y="0"/>
                </a:moveTo>
                <a:lnTo>
                  <a:pt x="2623483" y="0"/>
                </a:lnTo>
                <a:lnTo>
                  <a:pt x="2623483" y="37948"/>
                </a:lnTo>
                <a:lnTo>
                  <a:pt x="2737328" y="37948"/>
                </a:lnTo>
                <a:lnTo>
                  <a:pt x="2737328" y="0"/>
                </a:lnTo>
                <a:close/>
              </a:path>
              <a:path w="5364480" h="2398394">
                <a:moveTo>
                  <a:pt x="2889121" y="0"/>
                </a:moveTo>
                <a:lnTo>
                  <a:pt x="2775276" y="0"/>
                </a:lnTo>
                <a:lnTo>
                  <a:pt x="2775276" y="37948"/>
                </a:lnTo>
                <a:lnTo>
                  <a:pt x="2889121" y="37948"/>
                </a:lnTo>
                <a:lnTo>
                  <a:pt x="2889121" y="0"/>
                </a:lnTo>
                <a:close/>
              </a:path>
              <a:path w="5364480" h="2398394">
                <a:moveTo>
                  <a:pt x="3040913" y="0"/>
                </a:moveTo>
                <a:lnTo>
                  <a:pt x="2927069" y="0"/>
                </a:lnTo>
                <a:lnTo>
                  <a:pt x="2927069" y="37948"/>
                </a:lnTo>
                <a:lnTo>
                  <a:pt x="3040913" y="37948"/>
                </a:lnTo>
                <a:lnTo>
                  <a:pt x="3040913" y="0"/>
                </a:lnTo>
                <a:close/>
              </a:path>
              <a:path w="5364480" h="2398394">
                <a:moveTo>
                  <a:pt x="3192706" y="0"/>
                </a:moveTo>
                <a:lnTo>
                  <a:pt x="3078861" y="0"/>
                </a:lnTo>
                <a:lnTo>
                  <a:pt x="3078861" y="37948"/>
                </a:lnTo>
                <a:lnTo>
                  <a:pt x="3192706" y="37948"/>
                </a:lnTo>
                <a:lnTo>
                  <a:pt x="3192706" y="0"/>
                </a:lnTo>
                <a:close/>
              </a:path>
              <a:path w="5364480" h="2398394">
                <a:moveTo>
                  <a:pt x="3344499" y="0"/>
                </a:moveTo>
                <a:lnTo>
                  <a:pt x="3230654" y="0"/>
                </a:lnTo>
                <a:lnTo>
                  <a:pt x="3230654" y="37948"/>
                </a:lnTo>
                <a:lnTo>
                  <a:pt x="3344499" y="37948"/>
                </a:lnTo>
                <a:lnTo>
                  <a:pt x="3344499" y="0"/>
                </a:lnTo>
                <a:close/>
              </a:path>
              <a:path w="5364480" h="2398394">
                <a:moveTo>
                  <a:pt x="3496291" y="0"/>
                </a:moveTo>
                <a:lnTo>
                  <a:pt x="3382447" y="0"/>
                </a:lnTo>
                <a:lnTo>
                  <a:pt x="3382447" y="37948"/>
                </a:lnTo>
                <a:lnTo>
                  <a:pt x="3496291" y="37948"/>
                </a:lnTo>
                <a:lnTo>
                  <a:pt x="3496291" y="0"/>
                </a:lnTo>
                <a:close/>
              </a:path>
              <a:path w="5364480" h="2398394">
                <a:moveTo>
                  <a:pt x="3648084" y="0"/>
                </a:moveTo>
                <a:lnTo>
                  <a:pt x="3534240" y="0"/>
                </a:lnTo>
                <a:lnTo>
                  <a:pt x="3534240" y="37948"/>
                </a:lnTo>
                <a:lnTo>
                  <a:pt x="3648084" y="37948"/>
                </a:lnTo>
                <a:lnTo>
                  <a:pt x="3648084" y="0"/>
                </a:lnTo>
                <a:close/>
              </a:path>
              <a:path w="5364480" h="2398394">
                <a:moveTo>
                  <a:pt x="3799877" y="0"/>
                </a:moveTo>
                <a:lnTo>
                  <a:pt x="3686032" y="0"/>
                </a:lnTo>
                <a:lnTo>
                  <a:pt x="3686032" y="37948"/>
                </a:lnTo>
                <a:lnTo>
                  <a:pt x="3799877" y="37948"/>
                </a:lnTo>
                <a:lnTo>
                  <a:pt x="3799877" y="0"/>
                </a:lnTo>
                <a:close/>
              </a:path>
              <a:path w="5364480" h="2398394">
                <a:moveTo>
                  <a:pt x="3951669" y="0"/>
                </a:moveTo>
                <a:lnTo>
                  <a:pt x="3837825" y="0"/>
                </a:lnTo>
                <a:lnTo>
                  <a:pt x="3837825" y="37948"/>
                </a:lnTo>
                <a:lnTo>
                  <a:pt x="3951669" y="37948"/>
                </a:lnTo>
                <a:lnTo>
                  <a:pt x="3951669" y="0"/>
                </a:lnTo>
                <a:close/>
              </a:path>
              <a:path w="5364480" h="2398394">
                <a:moveTo>
                  <a:pt x="4103462" y="0"/>
                </a:moveTo>
                <a:lnTo>
                  <a:pt x="3989618" y="0"/>
                </a:lnTo>
                <a:lnTo>
                  <a:pt x="3989618" y="37948"/>
                </a:lnTo>
                <a:lnTo>
                  <a:pt x="4103462" y="37948"/>
                </a:lnTo>
                <a:lnTo>
                  <a:pt x="4103462" y="0"/>
                </a:lnTo>
                <a:close/>
              </a:path>
              <a:path w="5364480" h="2398394">
                <a:moveTo>
                  <a:pt x="4255255" y="0"/>
                </a:moveTo>
                <a:lnTo>
                  <a:pt x="4141410" y="0"/>
                </a:lnTo>
                <a:lnTo>
                  <a:pt x="4141410" y="37948"/>
                </a:lnTo>
                <a:lnTo>
                  <a:pt x="4255255" y="37948"/>
                </a:lnTo>
                <a:lnTo>
                  <a:pt x="4255255" y="0"/>
                </a:lnTo>
                <a:close/>
              </a:path>
              <a:path w="5364480" h="2398394">
                <a:moveTo>
                  <a:pt x="4407048" y="0"/>
                </a:moveTo>
                <a:lnTo>
                  <a:pt x="4293203" y="0"/>
                </a:lnTo>
                <a:lnTo>
                  <a:pt x="4293203" y="37948"/>
                </a:lnTo>
                <a:lnTo>
                  <a:pt x="4407048" y="37948"/>
                </a:lnTo>
                <a:lnTo>
                  <a:pt x="4407048" y="0"/>
                </a:lnTo>
                <a:close/>
              </a:path>
              <a:path w="5364480" h="2398394">
                <a:moveTo>
                  <a:pt x="4558840" y="0"/>
                </a:moveTo>
                <a:lnTo>
                  <a:pt x="4444996" y="0"/>
                </a:lnTo>
                <a:lnTo>
                  <a:pt x="4444996" y="37948"/>
                </a:lnTo>
                <a:lnTo>
                  <a:pt x="4558840" y="37948"/>
                </a:lnTo>
                <a:lnTo>
                  <a:pt x="4558840" y="0"/>
                </a:lnTo>
                <a:close/>
              </a:path>
              <a:path w="5364480" h="2398394">
                <a:moveTo>
                  <a:pt x="4710633" y="0"/>
                </a:moveTo>
                <a:lnTo>
                  <a:pt x="4596788" y="0"/>
                </a:lnTo>
                <a:lnTo>
                  <a:pt x="4596788" y="37948"/>
                </a:lnTo>
                <a:lnTo>
                  <a:pt x="4710633" y="37948"/>
                </a:lnTo>
                <a:lnTo>
                  <a:pt x="4710633" y="0"/>
                </a:lnTo>
                <a:close/>
              </a:path>
              <a:path w="5364480" h="2398394">
                <a:moveTo>
                  <a:pt x="4862426" y="0"/>
                </a:moveTo>
                <a:lnTo>
                  <a:pt x="4748581" y="0"/>
                </a:lnTo>
                <a:lnTo>
                  <a:pt x="4748581" y="37948"/>
                </a:lnTo>
                <a:lnTo>
                  <a:pt x="4862426" y="37948"/>
                </a:lnTo>
                <a:lnTo>
                  <a:pt x="4862426" y="0"/>
                </a:lnTo>
                <a:close/>
              </a:path>
              <a:path w="5364480" h="2398394">
                <a:moveTo>
                  <a:pt x="4951983" y="0"/>
                </a:moveTo>
                <a:lnTo>
                  <a:pt x="4900374" y="0"/>
                </a:lnTo>
                <a:lnTo>
                  <a:pt x="4900374" y="37948"/>
                </a:lnTo>
                <a:lnTo>
                  <a:pt x="4961091" y="37948"/>
                </a:lnTo>
                <a:lnTo>
                  <a:pt x="4971210" y="38454"/>
                </a:lnTo>
                <a:lnTo>
                  <a:pt x="4970705" y="38454"/>
                </a:lnTo>
                <a:lnTo>
                  <a:pt x="4980824" y="38960"/>
                </a:lnTo>
                <a:lnTo>
                  <a:pt x="4980318" y="38960"/>
                </a:lnTo>
                <a:lnTo>
                  <a:pt x="4990438" y="39972"/>
                </a:lnTo>
                <a:lnTo>
                  <a:pt x="4989932" y="39972"/>
                </a:lnTo>
                <a:lnTo>
                  <a:pt x="4999545" y="40984"/>
                </a:lnTo>
                <a:lnTo>
                  <a:pt x="5009159" y="42501"/>
                </a:lnTo>
                <a:lnTo>
                  <a:pt x="5010677" y="42501"/>
                </a:lnTo>
                <a:lnTo>
                  <a:pt x="5017254" y="5059"/>
                </a:lnTo>
                <a:lnTo>
                  <a:pt x="5014724" y="5059"/>
                </a:lnTo>
                <a:lnTo>
                  <a:pt x="4999127" y="2763"/>
                </a:lnTo>
                <a:lnTo>
                  <a:pt x="4983455" y="1334"/>
                </a:lnTo>
                <a:lnTo>
                  <a:pt x="4967733" y="503"/>
                </a:lnTo>
                <a:lnTo>
                  <a:pt x="4951983" y="0"/>
                </a:lnTo>
                <a:close/>
              </a:path>
              <a:path w="5364480" h="2398394">
                <a:moveTo>
                  <a:pt x="5151322" y="82980"/>
                </a:moveTo>
                <a:lnTo>
                  <a:pt x="5130087" y="82980"/>
                </a:lnTo>
                <a:lnTo>
                  <a:pt x="5138182" y="87533"/>
                </a:lnTo>
                <a:lnTo>
                  <a:pt x="5145772" y="92087"/>
                </a:lnTo>
                <a:lnTo>
                  <a:pt x="5151322" y="82980"/>
                </a:lnTo>
                <a:close/>
              </a:path>
              <a:path w="5364480" h="2398394">
                <a:moveTo>
                  <a:pt x="5158722" y="70836"/>
                </a:moveTo>
                <a:lnTo>
                  <a:pt x="5105800" y="70836"/>
                </a:lnTo>
                <a:lnTo>
                  <a:pt x="5114402" y="74884"/>
                </a:lnTo>
                <a:lnTo>
                  <a:pt x="5113896" y="74884"/>
                </a:lnTo>
                <a:lnTo>
                  <a:pt x="5122497" y="78932"/>
                </a:lnTo>
                <a:lnTo>
                  <a:pt x="5121991" y="78932"/>
                </a:lnTo>
                <a:lnTo>
                  <a:pt x="5130593" y="83485"/>
                </a:lnTo>
                <a:lnTo>
                  <a:pt x="5130087" y="82980"/>
                </a:lnTo>
                <a:lnTo>
                  <a:pt x="5151322" y="82980"/>
                </a:lnTo>
                <a:lnTo>
                  <a:pt x="5158722" y="70836"/>
                </a:lnTo>
                <a:close/>
              </a:path>
              <a:path w="5364480" h="2398394">
                <a:moveTo>
                  <a:pt x="5160880" y="67294"/>
                </a:moveTo>
                <a:lnTo>
                  <a:pt x="5097198" y="67294"/>
                </a:lnTo>
                <a:lnTo>
                  <a:pt x="5106306" y="71342"/>
                </a:lnTo>
                <a:lnTo>
                  <a:pt x="5105800" y="70836"/>
                </a:lnTo>
                <a:lnTo>
                  <a:pt x="5158722" y="70836"/>
                </a:lnTo>
                <a:lnTo>
                  <a:pt x="5160880" y="67294"/>
                </a:lnTo>
                <a:close/>
              </a:path>
              <a:path w="5364480" h="2398394">
                <a:moveTo>
                  <a:pt x="5163039" y="63752"/>
                </a:moveTo>
                <a:lnTo>
                  <a:pt x="5089103" y="63752"/>
                </a:lnTo>
                <a:lnTo>
                  <a:pt x="5097704" y="67800"/>
                </a:lnTo>
                <a:lnTo>
                  <a:pt x="5097198" y="67294"/>
                </a:lnTo>
                <a:lnTo>
                  <a:pt x="5160880" y="67294"/>
                </a:lnTo>
                <a:lnTo>
                  <a:pt x="5163039" y="63752"/>
                </a:lnTo>
                <a:close/>
              </a:path>
              <a:path w="5364480" h="2398394">
                <a:moveTo>
                  <a:pt x="5156904" y="54645"/>
                </a:moveTo>
                <a:lnTo>
                  <a:pt x="5062792" y="54645"/>
                </a:lnTo>
                <a:lnTo>
                  <a:pt x="5081007" y="60717"/>
                </a:lnTo>
                <a:lnTo>
                  <a:pt x="5080501" y="60717"/>
                </a:lnTo>
                <a:lnTo>
                  <a:pt x="5089103" y="64258"/>
                </a:lnTo>
                <a:lnTo>
                  <a:pt x="5089103" y="63752"/>
                </a:lnTo>
                <a:lnTo>
                  <a:pt x="5163039" y="63752"/>
                </a:lnTo>
                <a:lnTo>
                  <a:pt x="5165505" y="59705"/>
                </a:lnTo>
                <a:lnTo>
                  <a:pt x="5156904" y="54645"/>
                </a:lnTo>
                <a:close/>
              </a:path>
              <a:path w="5364480" h="2398394">
                <a:moveTo>
                  <a:pt x="5056214" y="13661"/>
                </a:moveTo>
                <a:lnTo>
                  <a:pt x="5046095" y="50091"/>
                </a:lnTo>
                <a:lnTo>
                  <a:pt x="5054696" y="52115"/>
                </a:lnTo>
                <a:lnTo>
                  <a:pt x="5054190" y="52115"/>
                </a:lnTo>
                <a:lnTo>
                  <a:pt x="5063298" y="55151"/>
                </a:lnTo>
                <a:lnTo>
                  <a:pt x="5062792" y="54645"/>
                </a:lnTo>
                <a:lnTo>
                  <a:pt x="5156904" y="54645"/>
                </a:lnTo>
                <a:lnTo>
                  <a:pt x="5134521" y="42662"/>
                </a:lnTo>
                <a:lnTo>
                  <a:pt x="5112039" y="32391"/>
                </a:lnTo>
                <a:lnTo>
                  <a:pt x="5088968" y="23507"/>
                </a:lnTo>
                <a:lnTo>
                  <a:pt x="5064816" y="15685"/>
                </a:lnTo>
                <a:lnTo>
                  <a:pt x="5056214" y="13661"/>
                </a:lnTo>
                <a:close/>
              </a:path>
              <a:path w="5364480" h="2398394">
                <a:moveTo>
                  <a:pt x="5251626" y="188222"/>
                </a:moveTo>
                <a:lnTo>
                  <a:pt x="5252027" y="188728"/>
                </a:lnTo>
                <a:lnTo>
                  <a:pt x="5251626" y="188222"/>
                </a:lnTo>
                <a:close/>
              </a:path>
              <a:path w="5364480" h="2398394">
                <a:moveTo>
                  <a:pt x="5267446" y="147238"/>
                </a:moveTo>
                <a:lnTo>
                  <a:pt x="5216103" y="147238"/>
                </a:lnTo>
                <a:lnTo>
                  <a:pt x="5217115" y="148250"/>
                </a:lnTo>
                <a:lnTo>
                  <a:pt x="5229258" y="160900"/>
                </a:lnTo>
                <a:lnTo>
                  <a:pt x="5240896" y="174561"/>
                </a:lnTo>
                <a:lnTo>
                  <a:pt x="5251626" y="188222"/>
                </a:lnTo>
                <a:lnTo>
                  <a:pt x="5252027" y="188222"/>
                </a:lnTo>
                <a:lnTo>
                  <a:pt x="5282891" y="166465"/>
                </a:lnTo>
                <a:lnTo>
                  <a:pt x="5282386" y="165960"/>
                </a:lnTo>
                <a:lnTo>
                  <a:pt x="5267446" y="147238"/>
                </a:lnTo>
                <a:close/>
              </a:path>
              <a:path w="5364480" h="2398394">
                <a:moveTo>
                  <a:pt x="5240390" y="174055"/>
                </a:moveTo>
                <a:lnTo>
                  <a:pt x="5240791" y="174561"/>
                </a:lnTo>
                <a:lnTo>
                  <a:pt x="5240390" y="174055"/>
                </a:lnTo>
                <a:close/>
              </a:path>
              <a:path w="5364480" h="2398394">
                <a:moveTo>
                  <a:pt x="5228752" y="160394"/>
                </a:moveTo>
                <a:lnTo>
                  <a:pt x="5229186" y="160900"/>
                </a:lnTo>
                <a:lnTo>
                  <a:pt x="5228752" y="160394"/>
                </a:lnTo>
                <a:close/>
              </a:path>
              <a:path w="5364480" h="2398394">
                <a:moveTo>
                  <a:pt x="5216599" y="147754"/>
                </a:moveTo>
                <a:lnTo>
                  <a:pt x="5217077" y="148250"/>
                </a:lnTo>
                <a:lnTo>
                  <a:pt x="5216599" y="147754"/>
                </a:lnTo>
                <a:close/>
              </a:path>
              <a:path w="5364480" h="2398394">
                <a:moveTo>
                  <a:pt x="5216103" y="147238"/>
                </a:moveTo>
                <a:lnTo>
                  <a:pt x="5216599" y="147754"/>
                </a:lnTo>
                <a:lnTo>
                  <a:pt x="5217115" y="148250"/>
                </a:lnTo>
                <a:lnTo>
                  <a:pt x="5216103" y="147238"/>
                </a:lnTo>
                <a:close/>
              </a:path>
              <a:path w="5364480" h="2398394">
                <a:moveTo>
                  <a:pt x="5256719" y="135095"/>
                </a:moveTo>
                <a:lnTo>
                  <a:pt x="5203453" y="135095"/>
                </a:lnTo>
                <a:lnTo>
                  <a:pt x="5216599" y="147754"/>
                </a:lnTo>
                <a:lnTo>
                  <a:pt x="5216103" y="147238"/>
                </a:lnTo>
                <a:lnTo>
                  <a:pt x="5267446" y="147238"/>
                </a:lnTo>
                <a:lnTo>
                  <a:pt x="5264026" y="142953"/>
                </a:lnTo>
                <a:lnTo>
                  <a:pt x="5256719" y="135095"/>
                </a:lnTo>
                <a:close/>
              </a:path>
              <a:path w="5364480" h="2398394">
                <a:moveTo>
                  <a:pt x="5245897" y="123458"/>
                </a:moveTo>
                <a:lnTo>
                  <a:pt x="5189792" y="123458"/>
                </a:lnTo>
                <a:lnTo>
                  <a:pt x="5203959" y="135601"/>
                </a:lnTo>
                <a:lnTo>
                  <a:pt x="5203453" y="135095"/>
                </a:lnTo>
                <a:lnTo>
                  <a:pt x="5256719" y="135095"/>
                </a:lnTo>
                <a:lnTo>
                  <a:pt x="5245897" y="123458"/>
                </a:lnTo>
                <a:close/>
              </a:path>
              <a:path w="5364480" h="2398394">
                <a:moveTo>
                  <a:pt x="5197888" y="81462"/>
                </a:moveTo>
                <a:lnTo>
                  <a:pt x="5176177" y="112765"/>
                </a:lnTo>
                <a:lnTo>
                  <a:pt x="5190298" y="123964"/>
                </a:lnTo>
                <a:lnTo>
                  <a:pt x="5189792" y="123458"/>
                </a:lnTo>
                <a:lnTo>
                  <a:pt x="5245897" y="123458"/>
                </a:lnTo>
                <a:lnTo>
                  <a:pt x="5243485" y="120864"/>
                </a:lnTo>
                <a:lnTo>
                  <a:pt x="5221397" y="100326"/>
                </a:lnTo>
                <a:lnTo>
                  <a:pt x="5198394" y="81968"/>
                </a:lnTo>
                <a:lnTo>
                  <a:pt x="5197888" y="81462"/>
                </a:lnTo>
                <a:close/>
              </a:path>
              <a:path w="5364480" h="2398394">
                <a:moveTo>
                  <a:pt x="5175625" y="112326"/>
                </a:moveTo>
                <a:lnTo>
                  <a:pt x="5176131" y="112832"/>
                </a:lnTo>
                <a:lnTo>
                  <a:pt x="5175625" y="112326"/>
                </a:lnTo>
                <a:close/>
              </a:path>
              <a:path w="5364480" h="2398394">
                <a:moveTo>
                  <a:pt x="5311732" y="309657"/>
                </a:moveTo>
                <a:lnTo>
                  <a:pt x="5314262" y="318258"/>
                </a:lnTo>
                <a:lnTo>
                  <a:pt x="5344940" y="310163"/>
                </a:lnTo>
                <a:lnTo>
                  <a:pt x="5312238" y="310163"/>
                </a:lnTo>
                <a:lnTo>
                  <a:pt x="5311732" y="309657"/>
                </a:lnTo>
                <a:close/>
              </a:path>
              <a:path w="5364480" h="2398394">
                <a:moveTo>
                  <a:pt x="5349006" y="301055"/>
                </a:moveTo>
                <a:lnTo>
                  <a:pt x="5309202" y="301055"/>
                </a:lnTo>
                <a:lnTo>
                  <a:pt x="5312238" y="310163"/>
                </a:lnTo>
                <a:lnTo>
                  <a:pt x="5344940" y="310163"/>
                </a:lnTo>
                <a:lnTo>
                  <a:pt x="5350692" y="308645"/>
                </a:lnTo>
                <a:lnTo>
                  <a:pt x="5349006" y="301055"/>
                </a:lnTo>
                <a:close/>
              </a:path>
              <a:path w="5364480" h="2398394">
                <a:moveTo>
                  <a:pt x="5346220" y="291947"/>
                </a:moveTo>
                <a:lnTo>
                  <a:pt x="5306672" y="291947"/>
                </a:lnTo>
                <a:lnTo>
                  <a:pt x="5309202" y="301561"/>
                </a:lnTo>
                <a:lnTo>
                  <a:pt x="5309202" y="301055"/>
                </a:lnTo>
                <a:lnTo>
                  <a:pt x="5349006" y="301055"/>
                </a:lnTo>
                <a:lnTo>
                  <a:pt x="5348668" y="299537"/>
                </a:lnTo>
                <a:lnTo>
                  <a:pt x="5346220" y="291947"/>
                </a:lnTo>
                <a:close/>
              </a:path>
              <a:path w="5364480" h="2398394">
                <a:moveTo>
                  <a:pt x="5343444" y="283346"/>
                </a:moveTo>
                <a:lnTo>
                  <a:pt x="5303636" y="283346"/>
                </a:lnTo>
                <a:lnTo>
                  <a:pt x="5306672" y="292453"/>
                </a:lnTo>
                <a:lnTo>
                  <a:pt x="5306672" y="291947"/>
                </a:lnTo>
                <a:lnTo>
                  <a:pt x="5346220" y="291947"/>
                </a:lnTo>
                <a:lnTo>
                  <a:pt x="5343444" y="283346"/>
                </a:lnTo>
                <a:close/>
              </a:path>
              <a:path w="5364480" h="2398394">
                <a:moveTo>
                  <a:pt x="5340648" y="274744"/>
                </a:moveTo>
                <a:lnTo>
                  <a:pt x="5300095" y="274744"/>
                </a:lnTo>
                <a:lnTo>
                  <a:pt x="5303636" y="283852"/>
                </a:lnTo>
                <a:lnTo>
                  <a:pt x="5303636" y="283346"/>
                </a:lnTo>
                <a:lnTo>
                  <a:pt x="5343444" y="283346"/>
                </a:lnTo>
                <a:lnTo>
                  <a:pt x="5340770" y="275058"/>
                </a:lnTo>
                <a:lnTo>
                  <a:pt x="5340648" y="274744"/>
                </a:lnTo>
                <a:close/>
              </a:path>
              <a:path w="5364480" h="2398394">
                <a:moveTo>
                  <a:pt x="5296553" y="266649"/>
                </a:moveTo>
                <a:lnTo>
                  <a:pt x="5300095" y="275250"/>
                </a:lnTo>
                <a:lnTo>
                  <a:pt x="5300095" y="274744"/>
                </a:lnTo>
                <a:lnTo>
                  <a:pt x="5340648" y="274744"/>
                </a:lnTo>
                <a:lnTo>
                  <a:pt x="5337695" y="267155"/>
                </a:lnTo>
                <a:lnTo>
                  <a:pt x="5297059" y="267155"/>
                </a:lnTo>
                <a:lnTo>
                  <a:pt x="5296553" y="266649"/>
                </a:lnTo>
                <a:close/>
              </a:path>
              <a:path w="5364480" h="2398394">
                <a:moveTo>
                  <a:pt x="5334152" y="258047"/>
                </a:moveTo>
                <a:lnTo>
                  <a:pt x="5293011" y="258047"/>
                </a:lnTo>
                <a:lnTo>
                  <a:pt x="5297059" y="267155"/>
                </a:lnTo>
                <a:lnTo>
                  <a:pt x="5337695" y="267155"/>
                </a:lnTo>
                <a:lnTo>
                  <a:pt x="5334152" y="258047"/>
                </a:lnTo>
                <a:close/>
              </a:path>
              <a:path w="5364480" h="2398394">
                <a:moveTo>
                  <a:pt x="5288963" y="249951"/>
                </a:moveTo>
                <a:lnTo>
                  <a:pt x="5293011" y="258553"/>
                </a:lnTo>
                <a:lnTo>
                  <a:pt x="5293011" y="258047"/>
                </a:lnTo>
                <a:lnTo>
                  <a:pt x="5334152" y="258047"/>
                </a:lnTo>
                <a:lnTo>
                  <a:pt x="5331924" y="252320"/>
                </a:lnTo>
                <a:lnTo>
                  <a:pt x="5331065" y="250457"/>
                </a:lnTo>
                <a:lnTo>
                  <a:pt x="5289469" y="250457"/>
                </a:lnTo>
                <a:lnTo>
                  <a:pt x="5288963" y="249951"/>
                </a:lnTo>
                <a:close/>
              </a:path>
              <a:path w="5364480" h="2398394">
                <a:moveTo>
                  <a:pt x="5284915" y="241856"/>
                </a:moveTo>
                <a:lnTo>
                  <a:pt x="5289469" y="250457"/>
                </a:lnTo>
                <a:lnTo>
                  <a:pt x="5331065" y="250457"/>
                </a:lnTo>
                <a:lnTo>
                  <a:pt x="5327332" y="242362"/>
                </a:lnTo>
                <a:lnTo>
                  <a:pt x="5285421" y="242362"/>
                </a:lnTo>
                <a:lnTo>
                  <a:pt x="5284915" y="241856"/>
                </a:lnTo>
                <a:close/>
              </a:path>
              <a:path w="5364480" h="2398394">
                <a:moveTo>
                  <a:pt x="5323366" y="233760"/>
                </a:moveTo>
                <a:lnTo>
                  <a:pt x="5280868" y="233760"/>
                </a:lnTo>
                <a:lnTo>
                  <a:pt x="5285421" y="242362"/>
                </a:lnTo>
                <a:lnTo>
                  <a:pt x="5327332" y="242362"/>
                </a:lnTo>
                <a:lnTo>
                  <a:pt x="5323366" y="233760"/>
                </a:lnTo>
                <a:close/>
              </a:path>
              <a:path w="5364480" h="2398394">
                <a:moveTo>
                  <a:pt x="5276314" y="225665"/>
                </a:moveTo>
                <a:lnTo>
                  <a:pt x="5280868" y="234266"/>
                </a:lnTo>
                <a:lnTo>
                  <a:pt x="5280868" y="233760"/>
                </a:lnTo>
                <a:lnTo>
                  <a:pt x="5323366" y="233760"/>
                </a:lnTo>
                <a:lnTo>
                  <a:pt x="5321710" y="230169"/>
                </a:lnTo>
                <a:lnTo>
                  <a:pt x="5319598" y="226171"/>
                </a:lnTo>
                <a:lnTo>
                  <a:pt x="5276820" y="226171"/>
                </a:lnTo>
                <a:lnTo>
                  <a:pt x="5276314" y="225665"/>
                </a:lnTo>
                <a:close/>
              </a:path>
              <a:path w="5364480" h="2398394">
                <a:moveTo>
                  <a:pt x="5304648" y="199354"/>
                </a:moveTo>
                <a:lnTo>
                  <a:pt x="5272266" y="218581"/>
                </a:lnTo>
                <a:lnTo>
                  <a:pt x="5276820" y="226171"/>
                </a:lnTo>
                <a:lnTo>
                  <a:pt x="5319598" y="226171"/>
                </a:lnTo>
                <a:lnTo>
                  <a:pt x="5309708" y="207450"/>
                </a:lnTo>
                <a:lnTo>
                  <a:pt x="5304648" y="199354"/>
                </a:lnTo>
                <a:close/>
              </a:path>
              <a:path w="5364480" h="2398394">
                <a:moveTo>
                  <a:pt x="5362936" y="383529"/>
                </a:moveTo>
                <a:lnTo>
                  <a:pt x="5324887" y="383529"/>
                </a:lnTo>
                <a:lnTo>
                  <a:pt x="5325899" y="393143"/>
                </a:lnTo>
                <a:lnTo>
                  <a:pt x="5325393" y="393143"/>
                </a:lnTo>
                <a:lnTo>
                  <a:pt x="5325899" y="402756"/>
                </a:lnTo>
                <a:lnTo>
                  <a:pt x="5325899" y="463979"/>
                </a:lnTo>
                <a:lnTo>
                  <a:pt x="5363848" y="463979"/>
                </a:lnTo>
                <a:lnTo>
                  <a:pt x="5363848" y="412370"/>
                </a:lnTo>
                <a:lnTo>
                  <a:pt x="5363637" y="396827"/>
                </a:lnTo>
                <a:lnTo>
                  <a:pt x="5362936" y="383529"/>
                </a:lnTo>
                <a:close/>
              </a:path>
              <a:path w="5364480" h="2398394">
                <a:moveTo>
                  <a:pt x="5362158" y="373916"/>
                </a:moveTo>
                <a:lnTo>
                  <a:pt x="5324381" y="373916"/>
                </a:lnTo>
                <a:lnTo>
                  <a:pt x="5324887" y="384035"/>
                </a:lnTo>
                <a:lnTo>
                  <a:pt x="5324887" y="383529"/>
                </a:lnTo>
                <a:lnTo>
                  <a:pt x="5362936" y="383529"/>
                </a:lnTo>
                <a:lnTo>
                  <a:pt x="5362798" y="380904"/>
                </a:lnTo>
                <a:lnTo>
                  <a:pt x="5362158" y="373916"/>
                </a:lnTo>
                <a:close/>
              </a:path>
              <a:path w="5364480" h="2398394">
                <a:moveTo>
                  <a:pt x="5322864" y="364302"/>
                </a:moveTo>
                <a:lnTo>
                  <a:pt x="5324381" y="374421"/>
                </a:lnTo>
                <a:lnTo>
                  <a:pt x="5324381" y="373916"/>
                </a:lnTo>
                <a:lnTo>
                  <a:pt x="5362158" y="373916"/>
                </a:lnTo>
                <a:lnTo>
                  <a:pt x="5361316" y="364808"/>
                </a:lnTo>
                <a:lnTo>
                  <a:pt x="5323370" y="364808"/>
                </a:lnTo>
                <a:lnTo>
                  <a:pt x="5322864" y="364302"/>
                </a:lnTo>
                <a:close/>
              </a:path>
              <a:path w="5364480" h="2398394">
                <a:moveTo>
                  <a:pt x="5360035" y="355194"/>
                </a:moveTo>
                <a:lnTo>
                  <a:pt x="5321852" y="355194"/>
                </a:lnTo>
                <a:lnTo>
                  <a:pt x="5323370" y="364808"/>
                </a:lnTo>
                <a:lnTo>
                  <a:pt x="5361316" y="364808"/>
                </a:lnTo>
                <a:lnTo>
                  <a:pt x="5360035" y="355194"/>
                </a:lnTo>
                <a:close/>
              </a:path>
              <a:path w="5364480" h="2398394">
                <a:moveTo>
                  <a:pt x="5358788" y="347605"/>
                </a:moveTo>
                <a:lnTo>
                  <a:pt x="5321346" y="353676"/>
                </a:lnTo>
                <a:lnTo>
                  <a:pt x="5321852" y="355700"/>
                </a:lnTo>
                <a:lnTo>
                  <a:pt x="5321852" y="355194"/>
                </a:lnTo>
                <a:lnTo>
                  <a:pt x="5360035" y="355194"/>
                </a:lnTo>
                <a:lnTo>
                  <a:pt x="5359294" y="349629"/>
                </a:lnTo>
                <a:lnTo>
                  <a:pt x="5358788" y="347605"/>
                </a:lnTo>
                <a:close/>
              </a:path>
              <a:path w="5364480" h="2398394">
                <a:moveTo>
                  <a:pt x="5363848" y="501927"/>
                </a:moveTo>
                <a:lnTo>
                  <a:pt x="5325899" y="501927"/>
                </a:lnTo>
                <a:lnTo>
                  <a:pt x="5325899" y="615772"/>
                </a:lnTo>
                <a:lnTo>
                  <a:pt x="5363848" y="615772"/>
                </a:lnTo>
                <a:lnTo>
                  <a:pt x="5363848" y="501927"/>
                </a:lnTo>
                <a:close/>
              </a:path>
              <a:path w="5364480" h="2398394">
                <a:moveTo>
                  <a:pt x="5363848" y="653720"/>
                </a:moveTo>
                <a:lnTo>
                  <a:pt x="5325899" y="653720"/>
                </a:lnTo>
                <a:lnTo>
                  <a:pt x="5325899" y="767565"/>
                </a:lnTo>
                <a:lnTo>
                  <a:pt x="5364354" y="767565"/>
                </a:lnTo>
                <a:lnTo>
                  <a:pt x="5363848" y="653720"/>
                </a:lnTo>
                <a:close/>
              </a:path>
              <a:path w="5364480" h="2398394">
                <a:moveTo>
                  <a:pt x="5364354" y="805513"/>
                </a:moveTo>
                <a:lnTo>
                  <a:pt x="5326405" y="805513"/>
                </a:lnTo>
                <a:lnTo>
                  <a:pt x="5326405" y="919357"/>
                </a:lnTo>
                <a:lnTo>
                  <a:pt x="5364354" y="919357"/>
                </a:lnTo>
                <a:lnTo>
                  <a:pt x="5364354" y="805513"/>
                </a:lnTo>
                <a:close/>
              </a:path>
              <a:path w="5364480" h="2398394">
                <a:moveTo>
                  <a:pt x="5364354" y="957305"/>
                </a:moveTo>
                <a:lnTo>
                  <a:pt x="5326405" y="957305"/>
                </a:lnTo>
                <a:lnTo>
                  <a:pt x="5326405" y="1071150"/>
                </a:lnTo>
                <a:lnTo>
                  <a:pt x="5364354" y="1071150"/>
                </a:lnTo>
                <a:lnTo>
                  <a:pt x="5364354" y="957305"/>
                </a:lnTo>
                <a:close/>
              </a:path>
              <a:path w="5364480" h="2398394">
                <a:moveTo>
                  <a:pt x="5364354" y="1109098"/>
                </a:moveTo>
                <a:lnTo>
                  <a:pt x="5326405" y="1109098"/>
                </a:lnTo>
                <a:lnTo>
                  <a:pt x="5326405" y="1222943"/>
                </a:lnTo>
                <a:lnTo>
                  <a:pt x="5364354" y="1222943"/>
                </a:lnTo>
                <a:lnTo>
                  <a:pt x="5364354" y="1109098"/>
                </a:lnTo>
                <a:close/>
              </a:path>
              <a:path w="5364480" h="2398394">
                <a:moveTo>
                  <a:pt x="5364354" y="1260891"/>
                </a:moveTo>
                <a:lnTo>
                  <a:pt x="5326405" y="1260891"/>
                </a:lnTo>
                <a:lnTo>
                  <a:pt x="5326405" y="1374735"/>
                </a:lnTo>
                <a:lnTo>
                  <a:pt x="5364354" y="1374735"/>
                </a:lnTo>
                <a:lnTo>
                  <a:pt x="5364354" y="1260891"/>
                </a:lnTo>
                <a:close/>
              </a:path>
              <a:path w="5364480" h="2398394">
                <a:moveTo>
                  <a:pt x="5364354" y="1412684"/>
                </a:moveTo>
                <a:lnTo>
                  <a:pt x="5326405" y="1412684"/>
                </a:lnTo>
                <a:lnTo>
                  <a:pt x="5326405" y="1526528"/>
                </a:lnTo>
                <a:lnTo>
                  <a:pt x="5364354" y="1526528"/>
                </a:lnTo>
                <a:lnTo>
                  <a:pt x="5364354" y="1412684"/>
                </a:lnTo>
                <a:close/>
              </a:path>
              <a:path w="5364480" h="2398394">
                <a:moveTo>
                  <a:pt x="5364354" y="1564476"/>
                </a:moveTo>
                <a:lnTo>
                  <a:pt x="5326405" y="1564476"/>
                </a:lnTo>
                <a:lnTo>
                  <a:pt x="5326405" y="1678321"/>
                </a:lnTo>
                <a:lnTo>
                  <a:pt x="5364354" y="1678321"/>
                </a:lnTo>
                <a:lnTo>
                  <a:pt x="5364354" y="1564476"/>
                </a:lnTo>
                <a:close/>
              </a:path>
              <a:path w="5364480" h="2398394">
                <a:moveTo>
                  <a:pt x="5364354" y="1716269"/>
                </a:moveTo>
                <a:lnTo>
                  <a:pt x="5326405" y="1716269"/>
                </a:lnTo>
                <a:lnTo>
                  <a:pt x="5326405" y="1830114"/>
                </a:lnTo>
                <a:lnTo>
                  <a:pt x="5364354" y="1830114"/>
                </a:lnTo>
                <a:lnTo>
                  <a:pt x="5364354" y="1716269"/>
                </a:lnTo>
                <a:close/>
              </a:path>
              <a:path w="5364480" h="2398394">
                <a:moveTo>
                  <a:pt x="5364354" y="1868062"/>
                </a:moveTo>
                <a:lnTo>
                  <a:pt x="5326405" y="1868062"/>
                </a:lnTo>
                <a:lnTo>
                  <a:pt x="5326405" y="1981906"/>
                </a:lnTo>
                <a:lnTo>
                  <a:pt x="5364354" y="1981906"/>
                </a:lnTo>
                <a:lnTo>
                  <a:pt x="5364354" y="1868062"/>
                </a:lnTo>
                <a:close/>
              </a:path>
              <a:path w="5364480" h="2398394">
                <a:moveTo>
                  <a:pt x="5340570" y="2123073"/>
                </a:moveTo>
                <a:lnTo>
                  <a:pt x="5300601" y="2123073"/>
                </a:lnTo>
                <a:lnTo>
                  <a:pt x="5300452" y="2123222"/>
                </a:lnTo>
                <a:lnTo>
                  <a:pt x="5335513" y="2137747"/>
                </a:lnTo>
                <a:lnTo>
                  <a:pt x="5335513" y="2137241"/>
                </a:lnTo>
                <a:lnTo>
                  <a:pt x="5340570" y="2123073"/>
                </a:lnTo>
                <a:close/>
              </a:path>
              <a:path w="5364480" h="2398394">
                <a:moveTo>
                  <a:pt x="5300264" y="2123144"/>
                </a:moveTo>
                <a:lnTo>
                  <a:pt x="5300095" y="2123579"/>
                </a:lnTo>
                <a:lnTo>
                  <a:pt x="5300452" y="2123222"/>
                </a:lnTo>
                <a:lnTo>
                  <a:pt x="5300264" y="2123144"/>
                </a:lnTo>
                <a:close/>
              </a:path>
              <a:path w="5364480" h="2398394">
                <a:moveTo>
                  <a:pt x="5303636" y="2114472"/>
                </a:moveTo>
                <a:lnTo>
                  <a:pt x="5300264" y="2123144"/>
                </a:lnTo>
                <a:lnTo>
                  <a:pt x="5300452" y="2123222"/>
                </a:lnTo>
                <a:lnTo>
                  <a:pt x="5300601" y="2123073"/>
                </a:lnTo>
                <a:lnTo>
                  <a:pt x="5340570" y="2123073"/>
                </a:lnTo>
                <a:lnTo>
                  <a:pt x="5343460" y="2114978"/>
                </a:lnTo>
                <a:lnTo>
                  <a:pt x="5303636" y="2114978"/>
                </a:lnTo>
                <a:lnTo>
                  <a:pt x="5303636" y="2114472"/>
                </a:lnTo>
                <a:close/>
              </a:path>
              <a:path w="5364480" h="2398394">
                <a:moveTo>
                  <a:pt x="5300291" y="2123073"/>
                </a:moveTo>
                <a:lnTo>
                  <a:pt x="5300095" y="2123073"/>
                </a:lnTo>
                <a:lnTo>
                  <a:pt x="5300264" y="2123144"/>
                </a:lnTo>
                <a:close/>
              </a:path>
              <a:path w="5364480" h="2398394">
                <a:moveTo>
                  <a:pt x="5306672" y="2105870"/>
                </a:moveTo>
                <a:lnTo>
                  <a:pt x="5303636" y="2114978"/>
                </a:lnTo>
                <a:lnTo>
                  <a:pt x="5343460" y="2114978"/>
                </a:lnTo>
                <a:lnTo>
                  <a:pt x="5345200" y="2110105"/>
                </a:lnTo>
                <a:lnTo>
                  <a:pt x="5346233" y="2106376"/>
                </a:lnTo>
                <a:lnTo>
                  <a:pt x="5306672" y="2106376"/>
                </a:lnTo>
                <a:lnTo>
                  <a:pt x="5306672" y="2105870"/>
                </a:lnTo>
                <a:close/>
              </a:path>
              <a:path w="5364480" h="2398394">
                <a:moveTo>
                  <a:pt x="5348758" y="2097269"/>
                </a:moveTo>
                <a:lnTo>
                  <a:pt x="5309708" y="2097269"/>
                </a:lnTo>
                <a:lnTo>
                  <a:pt x="5306672" y="2106376"/>
                </a:lnTo>
                <a:lnTo>
                  <a:pt x="5346233" y="2106376"/>
                </a:lnTo>
                <a:lnTo>
                  <a:pt x="5348758" y="2097269"/>
                </a:lnTo>
                <a:close/>
              </a:path>
              <a:path w="5364480" h="2398394">
                <a:moveTo>
                  <a:pt x="5351283" y="2088161"/>
                </a:moveTo>
                <a:lnTo>
                  <a:pt x="5312238" y="2088161"/>
                </a:lnTo>
                <a:lnTo>
                  <a:pt x="5309202" y="2097775"/>
                </a:lnTo>
                <a:lnTo>
                  <a:pt x="5309708" y="2097269"/>
                </a:lnTo>
                <a:lnTo>
                  <a:pt x="5348758" y="2097269"/>
                </a:lnTo>
                <a:lnTo>
                  <a:pt x="5351283" y="2088161"/>
                </a:lnTo>
                <a:close/>
              </a:path>
              <a:path w="5364480" h="2398394">
                <a:moveTo>
                  <a:pt x="5316792" y="2070452"/>
                </a:moveTo>
                <a:lnTo>
                  <a:pt x="5311732" y="2088667"/>
                </a:lnTo>
                <a:lnTo>
                  <a:pt x="5312238" y="2088161"/>
                </a:lnTo>
                <a:lnTo>
                  <a:pt x="5351283" y="2088161"/>
                </a:lnTo>
                <a:lnTo>
                  <a:pt x="5352580" y="2083481"/>
                </a:lnTo>
                <a:lnTo>
                  <a:pt x="5355148" y="2070958"/>
                </a:lnTo>
                <a:lnTo>
                  <a:pt x="5316792" y="2070958"/>
                </a:lnTo>
                <a:lnTo>
                  <a:pt x="5316792" y="2070452"/>
                </a:lnTo>
                <a:close/>
              </a:path>
              <a:path w="5364480" h="2398394">
                <a:moveTo>
                  <a:pt x="5324887" y="2018336"/>
                </a:moveTo>
                <a:lnTo>
                  <a:pt x="5324381" y="2024408"/>
                </a:lnTo>
                <a:lnTo>
                  <a:pt x="5323370" y="2034022"/>
                </a:lnTo>
                <a:lnTo>
                  <a:pt x="5321852" y="2043129"/>
                </a:lnTo>
                <a:lnTo>
                  <a:pt x="5318816" y="2061850"/>
                </a:lnTo>
                <a:lnTo>
                  <a:pt x="5316792" y="2070958"/>
                </a:lnTo>
                <a:lnTo>
                  <a:pt x="5355148" y="2070958"/>
                </a:lnTo>
                <a:lnTo>
                  <a:pt x="5358131" y="2056413"/>
                </a:lnTo>
                <a:lnTo>
                  <a:pt x="5362330" y="2027950"/>
                </a:lnTo>
                <a:lnTo>
                  <a:pt x="5362836" y="2021878"/>
                </a:lnTo>
                <a:lnTo>
                  <a:pt x="5324887" y="2018336"/>
                </a:lnTo>
                <a:close/>
              </a:path>
              <a:path w="5364480" h="2398394">
                <a:moveTo>
                  <a:pt x="5318816" y="2061344"/>
                </a:moveTo>
                <a:lnTo>
                  <a:pt x="5318709" y="2061850"/>
                </a:lnTo>
                <a:lnTo>
                  <a:pt x="5318816" y="2061344"/>
                </a:lnTo>
                <a:close/>
              </a:path>
              <a:path w="5364480" h="2398394">
                <a:moveTo>
                  <a:pt x="5321852" y="2042623"/>
                </a:moveTo>
                <a:lnTo>
                  <a:pt x="5321772" y="2043129"/>
                </a:lnTo>
                <a:lnTo>
                  <a:pt x="5321852" y="2042623"/>
                </a:lnTo>
                <a:close/>
              </a:path>
              <a:path w="5364480" h="2398394">
                <a:moveTo>
                  <a:pt x="5323370" y="2033516"/>
                </a:moveTo>
                <a:lnTo>
                  <a:pt x="5323290" y="2034022"/>
                </a:lnTo>
                <a:lnTo>
                  <a:pt x="5323370" y="2033516"/>
                </a:lnTo>
                <a:close/>
              </a:path>
              <a:path w="5364480" h="2398394">
                <a:moveTo>
                  <a:pt x="5324381" y="2023902"/>
                </a:moveTo>
                <a:lnTo>
                  <a:pt x="5324331" y="2024408"/>
                </a:lnTo>
                <a:lnTo>
                  <a:pt x="5324381" y="2023902"/>
                </a:lnTo>
                <a:close/>
              </a:path>
              <a:path w="5364480" h="2398394">
                <a:moveTo>
                  <a:pt x="5278563" y="2237424"/>
                </a:moveTo>
                <a:lnTo>
                  <a:pt x="5229258" y="2237424"/>
                </a:lnTo>
                <a:lnTo>
                  <a:pt x="5222680" y="2244508"/>
                </a:lnTo>
                <a:lnTo>
                  <a:pt x="5250003" y="2270312"/>
                </a:lnTo>
                <a:lnTo>
                  <a:pt x="5257087" y="2263229"/>
                </a:lnTo>
                <a:lnTo>
                  <a:pt x="5274901" y="2242383"/>
                </a:lnTo>
                <a:lnTo>
                  <a:pt x="5278563" y="2237424"/>
                </a:lnTo>
                <a:close/>
              </a:path>
              <a:path w="5364480" h="2398394">
                <a:moveTo>
                  <a:pt x="5288651" y="2223763"/>
                </a:moveTo>
                <a:lnTo>
                  <a:pt x="5240896" y="2223763"/>
                </a:lnTo>
                <a:lnTo>
                  <a:pt x="5228752" y="2237930"/>
                </a:lnTo>
                <a:lnTo>
                  <a:pt x="5229258" y="2237424"/>
                </a:lnTo>
                <a:lnTo>
                  <a:pt x="5278563" y="2237424"/>
                </a:lnTo>
                <a:lnTo>
                  <a:pt x="5288651" y="2223763"/>
                </a:lnTo>
                <a:close/>
              </a:path>
              <a:path w="5364480" h="2398394">
                <a:moveTo>
                  <a:pt x="5298080" y="2209595"/>
                </a:moveTo>
                <a:lnTo>
                  <a:pt x="5252027" y="2209595"/>
                </a:lnTo>
                <a:lnTo>
                  <a:pt x="5240390" y="2224269"/>
                </a:lnTo>
                <a:lnTo>
                  <a:pt x="5240896" y="2223763"/>
                </a:lnTo>
                <a:lnTo>
                  <a:pt x="5288651" y="2223763"/>
                </a:lnTo>
                <a:lnTo>
                  <a:pt x="5291107" y="2220436"/>
                </a:lnTo>
                <a:lnTo>
                  <a:pt x="5298080" y="2209595"/>
                </a:lnTo>
                <a:close/>
              </a:path>
              <a:path w="5364480" h="2398394">
                <a:moveTo>
                  <a:pt x="5307316" y="2194922"/>
                </a:moveTo>
                <a:lnTo>
                  <a:pt x="5262652" y="2194922"/>
                </a:lnTo>
                <a:lnTo>
                  <a:pt x="5251521" y="2210101"/>
                </a:lnTo>
                <a:lnTo>
                  <a:pt x="5252027" y="2209595"/>
                </a:lnTo>
                <a:lnTo>
                  <a:pt x="5298080" y="2209595"/>
                </a:lnTo>
                <a:lnTo>
                  <a:pt x="5305862" y="2197495"/>
                </a:lnTo>
                <a:lnTo>
                  <a:pt x="5307316" y="2194922"/>
                </a:lnTo>
                <a:close/>
              </a:path>
              <a:path w="5364480" h="2398394">
                <a:moveTo>
                  <a:pt x="5267206" y="2187332"/>
                </a:moveTo>
                <a:lnTo>
                  <a:pt x="5262146" y="2195428"/>
                </a:lnTo>
                <a:lnTo>
                  <a:pt x="5262652" y="2194922"/>
                </a:lnTo>
                <a:lnTo>
                  <a:pt x="5307316" y="2194922"/>
                </a:lnTo>
                <a:lnTo>
                  <a:pt x="5311318" y="2187838"/>
                </a:lnTo>
                <a:lnTo>
                  <a:pt x="5267206" y="2187838"/>
                </a:lnTo>
                <a:lnTo>
                  <a:pt x="5267206" y="2187332"/>
                </a:lnTo>
                <a:close/>
              </a:path>
              <a:path w="5364480" h="2398394">
                <a:moveTo>
                  <a:pt x="5315891" y="2179743"/>
                </a:moveTo>
                <a:lnTo>
                  <a:pt x="5272266" y="2179743"/>
                </a:lnTo>
                <a:lnTo>
                  <a:pt x="5267206" y="2187838"/>
                </a:lnTo>
                <a:lnTo>
                  <a:pt x="5311318" y="2187838"/>
                </a:lnTo>
                <a:lnTo>
                  <a:pt x="5315891" y="2179743"/>
                </a:lnTo>
                <a:close/>
              </a:path>
              <a:path w="5364480" h="2398394">
                <a:moveTo>
                  <a:pt x="5317267" y="2172153"/>
                </a:moveTo>
                <a:lnTo>
                  <a:pt x="5276820" y="2172153"/>
                </a:lnTo>
                <a:lnTo>
                  <a:pt x="5271760" y="2180249"/>
                </a:lnTo>
                <a:lnTo>
                  <a:pt x="5272266" y="2179743"/>
                </a:lnTo>
                <a:lnTo>
                  <a:pt x="5315891" y="2179743"/>
                </a:lnTo>
                <a:lnTo>
                  <a:pt x="5319322" y="2173671"/>
                </a:lnTo>
                <a:lnTo>
                  <a:pt x="5319322" y="2173165"/>
                </a:lnTo>
                <a:lnTo>
                  <a:pt x="5317267" y="2172153"/>
                </a:lnTo>
                <a:close/>
              </a:path>
              <a:path w="5364480" h="2398394">
                <a:moveTo>
                  <a:pt x="5300831" y="2164057"/>
                </a:moveTo>
                <a:lnTo>
                  <a:pt x="5281374" y="2164057"/>
                </a:lnTo>
                <a:lnTo>
                  <a:pt x="5276314" y="2172659"/>
                </a:lnTo>
                <a:lnTo>
                  <a:pt x="5276820" y="2172153"/>
                </a:lnTo>
                <a:lnTo>
                  <a:pt x="5317267" y="2172153"/>
                </a:lnTo>
                <a:lnTo>
                  <a:pt x="5300831" y="2164057"/>
                </a:lnTo>
                <a:close/>
              </a:path>
              <a:path w="5364480" h="2398394">
                <a:moveTo>
                  <a:pt x="5285421" y="2156468"/>
                </a:moveTo>
                <a:lnTo>
                  <a:pt x="5285154" y="2156468"/>
                </a:lnTo>
                <a:lnTo>
                  <a:pt x="5280868" y="2164563"/>
                </a:lnTo>
                <a:lnTo>
                  <a:pt x="5281374" y="2164057"/>
                </a:lnTo>
                <a:lnTo>
                  <a:pt x="5300831" y="2164057"/>
                </a:lnTo>
                <a:lnTo>
                  <a:pt x="5285421" y="2156468"/>
                </a:lnTo>
                <a:close/>
              </a:path>
              <a:path w="5364480" h="2398394">
                <a:moveTo>
                  <a:pt x="5285421" y="2155962"/>
                </a:moveTo>
                <a:lnTo>
                  <a:pt x="5284915" y="2156468"/>
                </a:lnTo>
                <a:lnTo>
                  <a:pt x="5285154" y="2156468"/>
                </a:lnTo>
                <a:lnTo>
                  <a:pt x="5285421" y="2155962"/>
                </a:lnTo>
                <a:close/>
              </a:path>
              <a:path w="5364480" h="2398394">
                <a:moveTo>
                  <a:pt x="5130593" y="2314838"/>
                </a:moveTo>
                <a:lnTo>
                  <a:pt x="5121991" y="2319392"/>
                </a:lnTo>
                <a:lnTo>
                  <a:pt x="5122497" y="2319392"/>
                </a:lnTo>
                <a:lnTo>
                  <a:pt x="5113896" y="2323440"/>
                </a:lnTo>
                <a:lnTo>
                  <a:pt x="5114402" y="2323440"/>
                </a:lnTo>
                <a:lnTo>
                  <a:pt x="5105800" y="2327488"/>
                </a:lnTo>
                <a:lnTo>
                  <a:pt x="5120979" y="2361894"/>
                </a:lnTo>
                <a:lnTo>
                  <a:pt x="5121485" y="2361894"/>
                </a:lnTo>
                <a:lnTo>
                  <a:pt x="5146059" y="2349900"/>
                </a:lnTo>
                <a:lnTo>
                  <a:pt x="5169730" y="2336197"/>
                </a:lnTo>
                <a:lnTo>
                  <a:pt x="5192427" y="2320922"/>
                </a:lnTo>
                <a:lnTo>
                  <a:pt x="5199655" y="2315344"/>
                </a:lnTo>
                <a:lnTo>
                  <a:pt x="5130087" y="2315344"/>
                </a:lnTo>
                <a:lnTo>
                  <a:pt x="5130593" y="2314838"/>
                </a:lnTo>
                <a:close/>
              </a:path>
              <a:path w="5364480" h="2398394">
                <a:moveTo>
                  <a:pt x="5153868" y="2301177"/>
                </a:moveTo>
                <a:lnTo>
                  <a:pt x="5145772" y="2306237"/>
                </a:lnTo>
                <a:lnTo>
                  <a:pt x="5146278" y="2306237"/>
                </a:lnTo>
                <a:lnTo>
                  <a:pt x="5130087" y="2315344"/>
                </a:lnTo>
                <a:lnTo>
                  <a:pt x="5199655" y="2315344"/>
                </a:lnTo>
                <a:lnTo>
                  <a:pt x="5214079" y="2304213"/>
                </a:lnTo>
                <a:lnTo>
                  <a:pt x="5217030" y="2301683"/>
                </a:lnTo>
                <a:lnTo>
                  <a:pt x="5153362" y="2301683"/>
                </a:lnTo>
                <a:lnTo>
                  <a:pt x="5153868" y="2301177"/>
                </a:lnTo>
                <a:close/>
              </a:path>
              <a:path w="5364480" h="2398394">
                <a:moveTo>
                  <a:pt x="5161457" y="2296117"/>
                </a:moveTo>
                <a:lnTo>
                  <a:pt x="5153362" y="2301683"/>
                </a:lnTo>
                <a:lnTo>
                  <a:pt x="5217030" y="2301683"/>
                </a:lnTo>
                <a:lnTo>
                  <a:pt x="5221162" y="2298141"/>
                </a:lnTo>
                <a:lnTo>
                  <a:pt x="5219858" y="2296623"/>
                </a:lnTo>
                <a:lnTo>
                  <a:pt x="5160951" y="2296623"/>
                </a:lnTo>
                <a:lnTo>
                  <a:pt x="5161457" y="2296117"/>
                </a:lnTo>
                <a:close/>
              </a:path>
              <a:path w="5364480" h="2398394">
                <a:moveTo>
                  <a:pt x="5176131" y="2285492"/>
                </a:moveTo>
                <a:lnTo>
                  <a:pt x="5160951" y="2296623"/>
                </a:lnTo>
                <a:lnTo>
                  <a:pt x="5219858" y="2296623"/>
                </a:lnTo>
                <a:lnTo>
                  <a:pt x="5211158" y="2286504"/>
                </a:lnTo>
                <a:lnTo>
                  <a:pt x="5175625" y="2286504"/>
                </a:lnTo>
                <a:lnTo>
                  <a:pt x="5176131" y="2285492"/>
                </a:lnTo>
                <a:close/>
              </a:path>
              <a:path w="5364480" h="2398394">
                <a:moveTo>
                  <a:pt x="5190298" y="2274360"/>
                </a:moveTo>
                <a:lnTo>
                  <a:pt x="5175625" y="2286504"/>
                </a:lnTo>
                <a:lnTo>
                  <a:pt x="5211158" y="2286504"/>
                </a:lnTo>
                <a:lnTo>
                  <a:pt x="5201589" y="2275372"/>
                </a:lnTo>
                <a:lnTo>
                  <a:pt x="5189792" y="2275372"/>
                </a:lnTo>
                <a:lnTo>
                  <a:pt x="5190298" y="2274360"/>
                </a:lnTo>
                <a:close/>
              </a:path>
              <a:path w="5364480" h="2398394">
                <a:moveTo>
                  <a:pt x="5196370" y="2269300"/>
                </a:moveTo>
                <a:lnTo>
                  <a:pt x="5189792" y="2275372"/>
                </a:lnTo>
                <a:lnTo>
                  <a:pt x="5201589" y="2275372"/>
                </a:lnTo>
                <a:lnTo>
                  <a:pt x="5196370" y="2269300"/>
                </a:lnTo>
                <a:close/>
              </a:path>
              <a:path w="5364480" h="2398394">
                <a:moveTo>
                  <a:pt x="5045589" y="2348233"/>
                </a:moveTo>
                <a:lnTo>
                  <a:pt x="5035975" y="2350762"/>
                </a:lnTo>
                <a:lnTo>
                  <a:pt x="5036481" y="2350762"/>
                </a:lnTo>
                <a:lnTo>
                  <a:pt x="5026868" y="2352786"/>
                </a:lnTo>
                <a:lnTo>
                  <a:pt x="5027374" y="2352786"/>
                </a:lnTo>
                <a:lnTo>
                  <a:pt x="5017760" y="2354304"/>
                </a:lnTo>
                <a:lnTo>
                  <a:pt x="5018266" y="2354304"/>
                </a:lnTo>
                <a:lnTo>
                  <a:pt x="5008653" y="2355822"/>
                </a:lnTo>
                <a:lnTo>
                  <a:pt x="5009159" y="2355822"/>
                </a:lnTo>
                <a:lnTo>
                  <a:pt x="4999545" y="2357340"/>
                </a:lnTo>
                <a:lnTo>
                  <a:pt x="4989932" y="2358352"/>
                </a:lnTo>
                <a:lnTo>
                  <a:pt x="4990438" y="2358352"/>
                </a:lnTo>
                <a:lnTo>
                  <a:pt x="4980318" y="2359364"/>
                </a:lnTo>
                <a:lnTo>
                  <a:pt x="4980824" y="2359364"/>
                </a:lnTo>
                <a:lnTo>
                  <a:pt x="4970705" y="2359870"/>
                </a:lnTo>
                <a:lnTo>
                  <a:pt x="4965645" y="2359870"/>
                </a:lnTo>
                <a:lnTo>
                  <a:pt x="4967163" y="2397818"/>
                </a:lnTo>
                <a:lnTo>
                  <a:pt x="4973234" y="2397818"/>
                </a:lnTo>
                <a:lnTo>
                  <a:pt x="5001411" y="2395386"/>
                </a:lnTo>
                <a:lnTo>
                  <a:pt x="5029353" y="2390965"/>
                </a:lnTo>
                <a:lnTo>
                  <a:pt x="5056939" y="2384658"/>
                </a:lnTo>
                <a:lnTo>
                  <a:pt x="5084043" y="2376567"/>
                </a:lnTo>
                <a:lnTo>
                  <a:pt x="5084549" y="2376567"/>
                </a:lnTo>
                <a:lnTo>
                  <a:pt x="5074750" y="2348739"/>
                </a:lnTo>
                <a:lnTo>
                  <a:pt x="5045083" y="2348739"/>
                </a:lnTo>
                <a:lnTo>
                  <a:pt x="5045589" y="2348233"/>
                </a:lnTo>
                <a:close/>
              </a:path>
              <a:path w="5364480" h="2398394">
                <a:moveTo>
                  <a:pt x="5071900" y="2340643"/>
                </a:moveTo>
                <a:lnTo>
                  <a:pt x="5062792" y="2343679"/>
                </a:lnTo>
                <a:lnTo>
                  <a:pt x="5063298" y="2343679"/>
                </a:lnTo>
                <a:lnTo>
                  <a:pt x="5054190" y="2346209"/>
                </a:lnTo>
                <a:lnTo>
                  <a:pt x="5054696" y="2346209"/>
                </a:lnTo>
                <a:lnTo>
                  <a:pt x="5045083" y="2348739"/>
                </a:lnTo>
                <a:lnTo>
                  <a:pt x="5074750" y="2348739"/>
                </a:lnTo>
                <a:lnTo>
                  <a:pt x="5071900" y="2340643"/>
                </a:lnTo>
                <a:close/>
              </a:path>
              <a:path w="5364480" h="2398394">
                <a:moveTo>
                  <a:pt x="4928709" y="2360376"/>
                </a:moveTo>
                <a:lnTo>
                  <a:pt x="4814864" y="2360376"/>
                </a:lnTo>
                <a:lnTo>
                  <a:pt x="4814864" y="2398324"/>
                </a:lnTo>
                <a:lnTo>
                  <a:pt x="4928709" y="2398324"/>
                </a:lnTo>
                <a:lnTo>
                  <a:pt x="4928709" y="2360376"/>
                </a:lnTo>
                <a:close/>
              </a:path>
              <a:path w="5364480" h="2398394">
                <a:moveTo>
                  <a:pt x="4776916" y="2360376"/>
                </a:moveTo>
                <a:lnTo>
                  <a:pt x="4663071" y="2360376"/>
                </a:lnTo>
                <a:lnTo>
                  <a:pt x="4663071" y="2398324"/>
                </a:lnTo>
                <a:lnTo>
                  <a:pt x="4776916" y="2398324"/>
                </a:lnTo>
                <a:lnTo>
                  <a:pt x="4776916" y="2360376"/>
                </a:lnTo>
                <a:close/>
              </a:path>
              <a:path w="5364480" h="2398394">
                <a:moveTo>
                  <a:pt x="4625123" y="2360376"/>
                </a:moveTo>
                <a:lnTo>
                  <a:pt x="4511279" y="2360376"/>
                </a:lnTo>
                <a:lnTo>
                  <a:pt x="4511279" y="2398324"/>
                </a:lnTo>
                <a:lnTo>
                  <a:pt x="4625123" y="2398324"/>
                </a:lnTo>
                <a:lnTo>
                  <a:pt x="4625123" y="2360376"/>
                </a:lnTo>
                <a:close/>
              </a:path>
              <a:path w="5364480" h="2398394">
                <a:moveTo>
                  <a:pt x="4473330" y="2360376"/>
                </a:moveTo>
                <a:lnTo>
                  <a:pt x="4359486" y="2360376"/>
                </a:lnTo>
                <a:lnTo>
                  <a:pt x="4359486" y="2398324"/>
                </a:lnTo>
                <a:lnTo>
                  <a:pt x="4473330" y="2398324"/>
                </a:lnTo>
                <a:lnTo>
                  <a:pt x="4473330" y="2360376"/>
                </a:lnTo>
                <a:close/>
              </a:path>
              <a:path w="5364480" h="2398394">
                <a:moveTo>
                  <a:pt x="4321538" y="2360376"/>
                </a:moveTo>
                <a:lnTo>
                  <a:pt x="4207693" y="2360376"/>
                </a:lnTo>
                <a:lnTo>
                  <a:pt x="4207693" y="2398324"/>
                </a:lnTo>
                <a:lnTo>
                  <a:pt x="4321538" y="2398324"/>
                </a:lnTo>
                <a:lnTo>
                  <a:pt x="4321538" y="2360376"/>
                </a:lnTo>
                <a:close/>
              </a:path>
              <a:path w="5364480" h="2398394">
                <a:moveTo>
                  <a:pt x="4169745" y="2360376"/>
                </a:moveTo>
                <a:lnTo>
                  <a:pt x="4055900" y="2360376"/>
                </a:lnTo>
                <a:lnTo>
                  <a:pt x="4055900" y="2398324"/>
                </a:lnTo>
                <a:lnTo>
                  <a:pt x="4169745" y="2398324"/>
                </a:lnTo>
                <a:lnTo>
                  <a:pt x="4169745" y="2360376"/>
                </a:lnTo>
                <a:close/>
              </a:path>
              <a:path w="5364480" h="2398394">
                <a:moveTo>
                  <a:pt x="4017446" y="2360376"/>
                </a:moveTo>
                <a:lnTo>
                  <a:pt x="3903602" y="2360376"/>
                </a:lnTo>
                <a:lnTo>
                  <a:pt x="3903602" y="2398324"/>
                </a:lnTo>
                <a:lnTo>
                  <a:pt x="4017446" y="2398324"/>
                </a:lnTo>
                <a:lnTo>
                  <a:pt x="4017446" y="2360376"/>
                </a:lnTo>
                <a:close/>
              </a:path>
              <a:path w="5364480" h="2398394">
                <a:moveTo>
                  <a:pt x="3865654" y="2360376"/>
                </a:moveTo>
                <a:lnTo>
                  <a:pt x="3751809" y="2360376"/>
                </a:lnTo>
                <a:lnTo>
                  <a:pt x="3751809" y="2398324"/>
                </a:lnTo>
                <a:lnTo>
                  <a:pt x="3865654" y="2398324"/>
                </a:lnTo>
                <a:lnTo>
                  <a:pt x="3865654" y="2360376"/>
                </a:lnTo>
                <a:close/>
              </a:path>
              <a:path w="5364480" h="2398394">
                <a:moveTo>
                  <a:pt x="3713861" y="2360376"/>
                </a:moveTo>
                <a:lnTo>
                  <a:pt x="3600016" y="2360376"/>
                </a:lnTo>
                <a:lnTo>
                  <a:pt x="3600016" y="2398324"/>
                </a:lnTo>
                <a:lnTo>
                  <a:pt x="3713861" y="2398324"/>
                </a:lnTo>
                <a:lnTo>
                  <a:pt x="3713861" y="2360376"/>
                </a:lnTo>
                <a:close/>
              </a:path>
              <a:path w="5364480" h="2398394">
                <a:moveTo>
                  <a:pt x="3562068" y="2360376"/>
                </a:moveTo>
                <a:lnTo>
                  <a:pt x="3448224" y="2360376"/>
                </a:lnTo>
                <a:lnTo>
                  <a:pt x="3448224" y="2398324"/>
                </a:lnTo>
                <a:lnTo>
                  <a:pt x="3562068" y="2398324"/>
                </a:lnTo>
                <a:lnTo>
                  <a:pt x="3562068" y="2360376"/>
                </a:lnTo>
                <a:close/>
              </a:path>
              <a:path w="5364480" h="2398394">
                <a:moveTo>
                  <a:pt x="3410276" y="2360376"/>
                </a:moveTo>
                <a:lnTo>
                  <a:pt x="3296431" y="2360376"/>
                </a:lnTo>
                <a:lnTo>
                  <a:pt x="3296431" y="2398324"/>
                </a:lnTo>
                <a:lnTo>
                  <a:pt x="3410276" y="2398324"/>
                </a:lnTo>
                <a:lnTo>
                  <a:pt x="3410276" y="2360376"/>
                </a:lnTo>
                <a:close/>
              </a:path>
              <a:path w="5364480" h="2398394">
                <a:moveTo>
                  <a:pt x="3258483" y="2360376"/>
                </a:moveTo>
                <a:lnTo>
                  <a:pt x="3144638" y="2360376"/>
                </a:lnTo>
                <a:lnTo>
                  <a:pt x="3144638" y="2398324"/>
                </a:lnTo>
                <a:lnTo>
                  <a:pt x="3258483" y="2398324"/>
                </a:lnTo>
                <a:lnTo>
                  <a:pt x="3258483" y="2360376"/>
                </a:lnTo>
                <a:close/>
              </a:path>
              <a:path w="5364480" h="2398394">
                <a:moveTo>
                  <a:pt x="3106690" y="2360376"/>
                </a:moveTo>
                <a:lnTo>
                  <a:pt x="2992846" y="2360376"/>
                </a:lnTo>
                <a:lnTo>
                  <a:pt x="2992846" y="2398324"/>
                </a:lnTo>
                <a:lnTo>
                  <a:pt x="3106690" y="2398324"/>
                </a:lnTo>
                <a:lnTo>
                  <a:pt x="3106690" y="2360376"/>
                </a:lnTo>
                <a:close/>
              </a:path>
              <a:path w="5364480" h="2398394">
                <a:moveTo>
                  <a:pt x="2954897" y="2360376"/>
                </a:moveTo>
                <a:lnTo>
                  <a:pt x="2841053" y="2360376"/>
                </a:lnTo>
                <a:lnTo>
                  <a:pt x="2841053" y="2398324"/>
                </a:lnTo>
                <a:lnTo>
                  <a:pt x="2954897" y="2398324"/>
                </a:lnTo>
                <a:lnTo>
                  <a:pt x="2954897" y="2360376"/>
                </a:lnTo>
                <a:close/>
              </a:path>
              <a:path w="5364480" h="2398394">
                <a:moveTo>
                  <a:pt x="2803105" y="2360376"/>
                </a:moveTo>
                <a:lnTo>
                  <a:pt x="2689260" y="2360376"/>
                </a:lnTo>
                <a:lnTo>
                  <a:pt x="2689260" y="2398324"/>
                </a:lnTo>
                <a:lnTo>
                  <a:pt x="2803105" y="2398324"/>
                </a:lnTo>
                <a:lnTo>
                  <a:pt x="2803105" y="2360376"/>
                </a:lnTo>
                <a:close/>
              </a:path>
              <a:path w="5364480" h="2398394">
                <a:moveTo>
                  <a:pt x="2651312" y="2360376"/>
                </a:moveTo>
                <a:lnTo>
                  <a:pt x="2537467" y="2360376"/>
                </a:lnTo>
                <a:lnTo>
                  <a:pt x="2537467" y="2398324"/>
                </a:lnTo>
                <a:lnTo>
                  <a:pt x="2651312" y="2398324"/>
                </a:lnTo>
                <a:lnTo>
                  <a:pt x="2651312" y="2360376"/>
                </a:lnTo>
                <a:close/>
              </a:path>
              <a:path w="5364480" h="2398394">
                <a:moveTo>
                  <a:pt x="2499519" y="2360376"/>
                </a:moveTo>
                <a:lnTo>
                  <a:pt x="2385675" y="2360376"/>
                </a:lnTo>
                <a:lnTo>
                  <a:pt x="2385675" y="2398324"/>
                </a:lnTo>
                <a:lnTo>
                  <a:pt x="2499519" y="2398324"/>
                </a:lnTo>
                <a:lnTo>
                  <a:pt x="2499519" y="2360376"/>
                </a:lnTo>
                <a:close/>
              </a:path>
              <a:path w="5364480" h="2398394">
                <a:moveTo>
                  <a:pt x="2347727" y="2360376"/>
                </a:moveTo>
                <a:lnTo>
                  <a:pt x="2233882" y="2360376"/>
                </a:lnTo>
                <a:lnTo>
                  <a:pt x="2233882" y="2398324"/>
                </a:lnTo>
                <a:lnTo>
                  <a:pt x="2347727" y="2398324"/>
                </a:lnTo>
                <a:lnTo>
                  <a:pt x="2347727" y="2360376"/>
                </a:lnTo>
                <a:close/>
              </a:path>
              <a:path w="5364480" h="2398394">
                <a:moveTo>
                  <a:pt x="2195934" y="2360376"/>
                </a:moveTo>
                <a:lnTo>
                  <a:pt x="2082089" y="2360376"/>
                </a:lnTo>
                <a:lnTo>
                  <a:pt x="2082089" y="2398324"/>
                </a:lnTo>
                <a:lnTo>
                  <a:pt x="2195934" y="2398324"/>
                </a:lnTo>
                <a:lnTo>
                  <a:pt x="2195934" y="2360376"/>
                </a:lnTo>
                <a:close/>
              </a:path>
              <a:path w="5364480" h="2398394">
                <a:moveTo>
                  <a:pt x="2044141" y="2360376"/>
                </a:moveTo>
                <a:lnTo>
                  <a:pt x="1930297" y="2360376"/>
                </a:lnTo>
                <a:lnTo>
                  <a:pt x="1930297" y="2398324"/>
                </a:lnTo>
                <a:lnTo>
                  <a:pt x="2044141" y="2398324"/>
                </a:lnTo>
                <a:lnTo>
                  <a:pt x="2044141" y="2360376"/>
                </a:lnTo>
                <a:close/>
              </a:path>
              <a:path w="5364480" h="2398394">
                <a:moveTo>
                  <a:pt x="1892349" y="2360376"/>
                </a:moveTo>
                <a:lnTo>
                  <a:pt x="1778504" y="2360376"/>
                </a:lnTo>
                <a:lnTo>
                  <a:pt x="1778504" y="2398324"/>
                </a:lnTo>
                <a:lnTo>
                  <a:pt x="1892349" y="2398324"/>
                </a:lnTo>
                <a:lnTo>
                  <a:pt x="1892349" y="2360376"/>
                </a:lnTo>
                <a:close/>
              </a:path>
              <a:path w="5364480" h="2398394">
                <a:moveTo>
                  <a:pt x="1740556" y="2360376"/>
                </a:moveTo>
                <a:lnTo>
                  <a:pt x="1626711" y="2360376"/>
                </a:lnTo>
                <a:lnTo>
                  <a:pt x="1626711" y="2398324"/>
                </a:lnTo>
                <a:lnTo>
                  <a:pt x="1740556" y="2398324"/>
                </a:lnTo>
                <a:lnTo>
                  <a:pt x="1740556" y="2360376"/>
                </a:lnTo>
                <a:close/>
              </a:path>
              <a:path w="5364480" h="2398394">
                <a:moveTo>
                  <a:pt x="1588763" y="2360376"/>
                </a:moveTo>
                <a:lnTo>
                  <a:pt x="1474919" y="2360376"/>
                </a:lnTo>
                <a:lnTo>
                  <a:pt x="1474919" y="2398324"/>
                </a:lnTo>
                <a:lnTo>
                  <a:pt x="1588763" y="2398324"/>
                </a:lnTo>
                <a:lnTo>
                  <a:pt x="1588763" y="2360376"/>
                </a:lnTo>
                <a:close/>
              </a:path>
              <a:path w="5364480" h="2398394">
                <a:moveTo>
                  <a:pt x="1436970" y="2360376"/>
                </a:moveTo>
                <a:lnTo>
                  <a:pt x="1323126" y="2360376"/>
                </a:lnTo>
                <a:lnTo>
                  <a:pt x="1323126" y="2398324"/>
                </a:lnTo>
                <a:lnTo>
                  <a:pt x="1436970" y="2398324"/>
                </a:lnTo>
                <a:lnTo>
                  <a:pt x="1436970" y="2360376"/>
                </a:lnTo>
                <a:close/>
              </a:path>
              <a:path w="5364480" h="2398394">
                <a:moveTo>
                  <a:pt x="1285178" y="2360376"/>
                </a:moveTo>
                <a:lnTo>
                  <a:pt x="1171333" y="2360376"/>
                </a:lnTo>
                <a:lnTo>
                  <a:pt x="1171333" y="2398324"/>
                </a:lnTo>
                <a:lnTo>
                  <a:pt x="1285178" y="2398324"/>
                </a:lnTo>
                <a:lnTo>
                  <a:pt x="1285178" y="2360376"/>
                </a:lnTo>
                <a:close/>
              </a:path>
              <a:path w="5364480" h="2398394">
                <a:moveTo>
                  <a:pt x="1133385" y="2360376"/>
                </a:moveTo>
                <a:lnTo>
                  <a:pt x="1019540" y="2360376"/>
                </a:lnTo>
                <a:lnTo>
                  <a:pt x="1019540" y="2398324"/>
                </a:lnTo>
                <a:lnTo>
                  <a:pt x="1133385" y="2398324"/>
                </a:lnTo>
                <a:lnTo>
                  <a:pt x="1133385" y="2360376"/>
                </a:lnTo>
                <a:close/>
              </a:path>
              <a:path w="5364480" h="2398394">
                <a:moveTo>
                  <a:pt x="981592" y="2360376"/>
                </a:moveTo>
                <a:lnTo>
                  <a:pt x="867748" y="2360376"/>
                </a:lnTo>
                <a:lnTo>
                  <a:pt x="867748" y="2398324"/>
                </a:lnTo>
                <a:lnTo>
                  <a:pt x="981592" y="2398324"/>
                </a:lnTo>
                <a:lnTo>
                  <a:pt x="981592" y="2360376"/>
                </a:lnTo>
                <a:close/>
              </a:path>
              <a:path w="5364480" h="2398394">
                <a:moveTo>
                  <a:pt x="829800" y="2360376"/>
                </a:moveTo>
                <a:lnTo>
                  <a:pt x="715955" y="2360376"/>
                </a:lnTo>
                <a:lnTo>
                  <a:pt x="715955" y="2398324"/>
                </a:lnTo>
                <a:lnTo>
                  <a:pt x="829800" y="2398324"/>
                </a:lnTo>
                <a:lnTo>
                  <a:pt x="829800" y="2360376"/>
                </a:lnTo>
                <a:close/>
              </a:path>
              <a:path w="5364480" h="2398394">
                <a:moveTo>
                  <a:pt x="678007" y="2360376"/>
                </a:moveTo>
                <a:lnTo>
                  <a:pt x="564162" y="2360376"/>
                </a:lnTo>
                <a:lnTo>
                  <a:pt x="564162" y="2398324"/>
                </a:lnTo>
                <a:lnTo>
                  <a:pt x="678007" y="2398324"/>
                </a:lnTo>
                <a:lnTo>
                  <a:pt x="678007" y="2360376"/>
                </a:lnTo>
                <a:close/>
              </a:path>
              <a:path w="5364480" h="2398394">
                <a:moveTo>
                  <a:pt x="526214" y="2360376"/>
                </a:moveTo>
                <a:lnTo>
                  <a:pt x="412876" y="2360376"/>
                </a:lnTo>
                <a:lnTo>
                  <a:pt x="412370" y="2398324"/>
                </a:lnTo>
                <a:lnTo>
                  <a:pt x="526214" y="2398324"/>
                </a:lnTo>
                <a:lnTo>
                  <a:pt x="526214" y="2360376"/>
                </a:lnTo>
                <a:close/>
              </a:path>
              <a:path w="5364480" h="2398394">
                <a:moveTo>
                  <a:pt x="271708" y="2333053"/>
                </a:moveTo>
                <a:lnTo>
                  <a:pt x="257035" y="2367966"/>
                </a:lnTo>
                <a:lnTo>
                  <a:pt x="261083" y="2369484"/>
                </a:lnTo>
                <a:lnTo>
                  <a:pt x="287369" y="2378937"/>
                </a:lnTo>
                <a:lnTo>
                  <a:pt x="314811" y="2386548"/>
                </a:lnTo>
                <a:lnTo>
                  <a:pt x="342712" y="2392331"/>
                </a:lnTo>
                <a:lnTo>
                  <a:pt x="370374" y="2396300"/>
                </a:lnTo>
                <a:lnTo>
                  <a:pt x="372904" y="2396300"/>
                </a:lnTo>
                <a:lnTo>
                  <a:pt x="376445" y="2358858"/>
                </a:lnTo>
                <a:lnTo>
                  <a:pt x="373916" y="2358352"/>
                </a:lnTo>
                <a:lnTo>
                  <a:pt x="374421" y="2358352"/>
                </a:lnTo>
                <a:lnTo>
                  <a:pt x="364808" y="2357340"/>
                </a:lnTo>
                <a:lnTo>
                  <a:pt x="358399" y="2356328"/>
                </a:lnTo>
                <a:lnTo>
                  <a:pt x="355700" y="2356328"/>
                </a:lnTo>
                <a:lnTo>
                  <a:pt x="348490" y="2354810"/>
                </a:lnTo>
                <a:lnTo>
                  <a:pt x="346593" y="2354810"/>
                </a:lnTo>
                <a:lnTo>
                  <a:pt x="336979" y="2352786"/>
                </a:lnTo>
                <a:lnTo>
                  <a:pt x="337485" y="2352786"/>
                </a:lnTo>
                <a:lnTo>
                  <a:pt x="327872" y="2350762"/>
                </a:lnTo>
                <a:lnTo>
                  <a:pt x="328378" y="2350762"/>
                </a:lnTo>
                <a:lnTo>
                  <a:pt x="318764" y="2348739"/>
                </a:lnTo>
                <a:lnTo>
                  <a:pt x="319270" y="2348739"/>
                </a:lnTo>
                <a:lnTo>
                  <a:pt x="309657" y="2346209"/>
                </a:lnTo>
                <a:lnTo>
                  <a:pt x="310163" y="2346209"/>
                </a:lnTo>
                <a:lnTo>
                  <a:pt x="301055" y="2343679"/>
                </a:lnTo>
                <a:lnTo>
                  <a:pt x="301561" y="2343679"/>
                </a:lnTo>
                <a:lnTo>
                  <a:pt x="283346" y="2337607"/>
                </a:lnTo>
                <a:lnTo>
                  <a:pt x="283852" y="2337607"/>
                </a:lnTo>
                <a:lnTo>
                  <a:pt x="275250" y="2334571"/>
                </a:lnTo>
                <a:lnTo>
                  <a:pt x="271708" y="2333053"/>
                </a:lnTo>
                <a:close/>
              </a:path>
              <a:path w="5364480" h="2398394">
                <a:moveTo>
                  <a:pt x="355194" y="2355822"/>
                </a:moveTo>
                <a:lnTo>
                  <a:pt x="355700" y="2356328"/>
                </a:lnTo>
                <a:lnTo>
                  <a:pt x="358399" y="2356328"/>
                </a:lnTo>
                <a:lnTo>
                  <a:pt x="355194" y="2355822"/>
                </a:lnTo>
                <a:close/>
              </a:path>
              <a:path w="5364480" h="2398394">
                <a:moveTo>
                  <a:pt x="346087" y="2354304"/>
                </a:moveTo>
                <a:lnTo>
                  <a:pt x="346593" y="2354810"/>
                </a:lnTo>
                <a:lnTo>
                  <a:pt x="348490" y="2354810"/>
                </a:lnTo>
                <a:lnTo>
                  <a:pt x="346087" y="2354304"/>
                </a:lnTo>
                <a:close/>
              </a:path>
              <a:path w="5364480" h="2398394">
                <a:moveTo>
                  <a:pt x="151286" y="2254121"/>
                </a:moveTo>
                <a:lnTo>
                  <a:pt x="124975" y="2281444"/>
                </a:lnTo>
                <a:lnTo>
                  <a:pt x="135095" y="2291057"/>
                </a:lnTo>
                <a:lnTo>
                  <a:pt x="154475" y="2307615"/>
                </a:lnTo>
                <a:lnTo>
                  <a:pt x="173960" y="2322409"/>
                </a:lnTo>
                <a:lnTo>
                  <a:pt x="194251" y="2335948"/>
                </a:lnTo>
                <a:lnTo>
                  <a:pt x="216051" y="2348739"/>
                </a:lnTo>
                <a:lnTo>
                  <a:pt x="221111" y="2351268"/>
                </a:lnTo>
                <a:lnTo>
                  <a:pt x="238820" y="2317874"/>
                </a:lnTo>
                <a:lnTo>
                  <a:pt x="234604" y="2315344"/>
                </a:lnTo>
                <a:lnTo>
                  <a:pt x="234266" y="2315344"/>
                </a:lnTo>
                <a:lnTo>
                  <a:pt x="218075" y="2306237"/>
                </a:lnTo>
                <a:lnTo>
                  <a:pt x="218581" y="2306237"/>
                </a:lnTo>
                <a:lnTo>
                  <a:pt x="211295" y="2301683"/>
                </a:lnTo>
                <a:lnTo>
                  <a:pt x="210991" y="2301683"/>
                </a:lnTo>
                <a:lnTo>
                  <a:pt x="203632" y="2296623"/>
                </a:lnTo>
                <a:lnTo>
                  <a:pt x="203402" y="2296623"/>
                </a:lnTo>
                <a:lnTo>
                  <a:pt x="189602" y="2286504"/>
                </a:lnTo>
                <a:lnTo>
                  <a:pt x="188728" y="2286504"/>
                </a:lnTo>
                <a:lnTo>
                  <a:pt x="175278" y="2275372"/>
                </a:lnTo>
                <a:lnTo>
                  <a:pt x="174561" y="2275372"/>
                </a:lnTo>
                <a:lnTo>
                  <a:pt x="160960" y="2263229"/>
                </a:lnTo>
                <a:lnTo>
                  <a:pt x="151286" y="2254121"/>
                </a:lnTo>
                <a:close/>
              </a:path>
              <a:path w="5364480" h="2398394">
                <a:moveTo>
                  <a:pt x="233760" y="2314838"/>
                </a:moveTo>
                <a:lnTo>
                  <a:pt x="234266" y="2315344"/>
                </a:lnTo>
                <a:lnTo>
                  <a:pt x="234604" y="2315344"/>
                </a:lnTo>
                <a:lnTo>
                  <a:pt x="233760" y="2314838"/>
                </a:lnTo>
                <a:close/>
              </a:path>
              <a:path w="5364480" h="2398394">
                <a:moveTo>
                  <a:pt x="210485" y="2301177"/>
                </a:moveTo>
                <a:lnTo>
                  <a:pt x="210991" y="2301683"/>
                </a:lnTo>
                <a:lnTo>
                  <a:pt x="211295" y="2301683"/>
                </a:lnTo>
                <a:lnTo>
                  <a:pt x="210485" y="2301177"/>
                </a:lnTo>
                <a:close/>
              </a:path>
              <a:path w="5364480" h="2398394">
                <a:moveTo>
                  <a:pt x="202896" y="2296117"/>
                </a:moveTo>
                <a:lnTo>
                  <a:pt x="203402" y="2296623"/>
                </a:lnTo>
                <a:lnTo>
                  <a:pt x="203632" y="2296623"/>
                </a:lnTo>
                <a:lnTo>
                  <a:pt x="202896" y="2296117"/>
                </a:lnTo>
                <a:close/>
              </a:path>
              <a:path w="5364480" h="2398394">
                <a:moveTo>
                  <a:pt x="188222" y="2285492"/>
                </a:moveTo>
                <a:lnTo>
                  <a:pt x="188728" y="2286504"/>
                </a:lnTo>
                <a:lnTo>
                  <a:pt x="189602" y="2286504"/>
                </a:lnTo>
                <a:lnTo>
                  <a:pt x="188222" y="2285492"/>
                </a:lnTo>
                <a:close/>
              </a:path>
              <a:path w="5364480" h="2398394">
                <a:moveTo>
                  <a:pt x="174055" y="2274360"/>
                </a:moveTo>
                <a:lnTo>
                  <a:pt x="174561" y="2275372"/>
                </a:lnTo>
                <a:lnTo>
                  <a:pt x="175278" y="2275372"/>
                </a:lnTo>
                <a:lnTo>
                  <a:pt x="174055" y="2274360"/>
                </a:lnTo>
                <a:close/>
              </a:path>
              <a:path w="5364480" h="2398394">
                <a:moveTo>
                  <a:pt x="160394" y="2262723"/>
                </a:moveTo>
                <a:lnTo>
                  <a:pt x="160900" y="2263229"/>
                </a:lnTo>
                <a:lnTo>
                  <a:pt x="160394" y="2262723"/>
                </a:lnTo>
                <a:close/>
              </a:path>
              <a:path w="5364480" h="2398394">
                <a:moveTo>
                  <a:pt x="69318" y="2136229"/>
                </a:moveTo>
                <a:lnTo>
                  <a:pt x="34912" y="2151408"/>
                </a:lnTo>
                <a:lnTo>
                  <a:pt x="36430" y="2155456"/>
                </a:lnTo>
                <a:lnTo>
                  <a:pt x="48570" y="2179974"/>
                </a:lnTo>
                <a:lnTo>
                  <a:pt x="62212" y="2203634"/>
                </a:lnTo>
                <a:lnTo>
                  <a:pt x="77384" y="2226354"/>
                </a:lnTo>
                <a:lnTo>
                  <a:pt x="94111" y="2248049"/>
                </a:lnTo>
                <a:lnTo>
                  <a:pt x="98159" y="2252603"/>
                </a:lnTo>
                <a:lnTo>
                  <a:pt x="126493" y="2227810"/>
                </a:lnTo>
                <a:lnTo>
                  <a:pt x="123458" y="2223763"/>
                </a:lnTo>
                <a:lnTo>
                  <a:pt x="112326" y="2209595"/>
                </a:lnTo>
                <a:lnTo>
                  <a:pt x="112461" y="2209595"/>
                </a:lnTo>
                <a:lnTo>
                  <a:pt x="101701" y="2194922"/>
                </a:lnTo>
                <a:lnTo>
                  <a:pt x="101890" y="2194922"/>
                </a:lnTo>
                <a:lnTo>
                  <a:pt x="97463" y="2187838"/>
                </a:lnTo>
                <a:lnTo>
                  <a:pt x="97147" y="2187838"/>
                </a:lnTo>
                <a:lnTo>
                  <a:pt x="92087" y="2179743"/>
                </a:lnTo>
                <a:lnTo>
                  <a:pt x="92277" y="2179743"/>
                </a:lnTo>
                <a:lnTo>
                  <a:pt x="87850" y="2172659"/>
                </a:lnTo>
                <a:lnTo>
                  <a:pt x="87533" y="2172659"/>
                </a:lnTo>
                <a:lnTo>
                  <a:pt x="82980" y="2164057"/>
                </a:lnTo>
                <a:lnTo>
                  <a:pt x="83218" y="2164057"/>
                </a:lnTo>
                <a:lnTo>
                  <a:pt x="79200" y="2156468"/>
                </a:lnTo>
                <a:lnTo>
                  <a:pt x="78932" y="2156468"/>
                </a:lnTo>
                <a:lnTo>
                  <a:pt x="75122" y="2148372"/>
                </a:lnTo>
                <a:lnTo>
                  <a:pt x="74884" y="2148372"/>
                </a:lnTo>
                <a:lnTo>
                  <a:pt x="70836" y="2139771"/>
                </a:lnTo>
                <a:lnTo>
                  <a:pt x="71089" y="2139771"/>
                </a:lnTo>
                <a:lnTo>
                  <a:pt x="69318" y="2136229"/>
                </a:lnTo>
                <a:close/>
              </a:path>
              <a:path w="5364480" h="2398394">
                <a:moveTo>
                  <a:pt x="123562" y="2223763"/>
                </a:moveTo>
                <a:lnTo>
                  <a:pt x="123964" y="2224269"/>
                </a:lnTo>
                <a:lnTo>
                  <a:pt x="123562" y="2223763"/>
                </a:lnTo>
                <a:close/>
              </a:path>
              <a:path w="5364480" h="2398394">
                <a:moveTo>
                  <a:pt x="112461" y="2209595"/>
                </a:moveTo>
                <a:lnTo>
                  <a:pt x="112326" y="2209595"/>
                </a:lnTo>
                <a:lnTo>
                  <a:pt x="112832" y="2210101"/>
                </a:lnTo>
                <a:lnTo>
                  <a:pt x="112461" y="2209595"/>
                </a:lnTo>
                <a:close/>
              </a:path>
              <a:path w="5364480" h="2398394">
                <a:moveTo>
                  <a:pt x="101890" y="2194922"/>
                </a:moveTo>
                <a:lnTo>
                  <a:pt x="101701" y="2194922"/>
                </a:lnTo>
                <a:lnTo>
                  <a:pt x="102207" y="2195428"/>
                </a:lnTo>
                <a:lnTo>
                  <a:pt x="101890" y="2194922"/>
                </a:lnTo>
                <a:close/>
              </a:path>
              <a:path w="5364480" h="2398394">
                <a:moveTo>
                  <a:pt x="97147" y="2187332"/>
                </a:moveTo>
                <a:lnTo>
                  <a:pt x="97147" y="2187838"/>
                </a:lnTo>
                <a:lnTo>
                  <a:pt x="97463" y="2187838"/>
                </a:lnTo>
                <a:lnTo>
                  <a:pt x="97147" y="2187332"/>
                </a:lnTo>
                <a:close/>
              </a:path>
              <a:path w="5364480" h="2398394">
                <a:moveTo>
                  <a:pt x="92277" y="2179743"/>
                </a:moveTo>
                <a:lnTo>
                  <a:pt x="92087" y="2179743"/>
                </a:lnTo>
                <a:lnTo>
                  <a:pt x="92593" y="2180249"/>
                </a:lnTo>
                <a:lnTo>
                  <a:pt x="92277" y="2179743"/>
                </a:lnTo>
                <a:close/>
              </a:path>
              <a:path w="5364480" h="2398394">
                <a:moveTo>
                  <a:pt x="87533" y="2172153"/>
                </a:moveTo>
                <a:lnTo>
                  <a:pt x="87533" y="2172659"/>
                </a:lnTo>
                <a:lnTo>
                  <a:pt x="87850" y="2172659"/>
                </a:lnTo>
                <a:lnTo>
                  <a:pt x="87533" y="2172153"/>
                </a:lnTo>
                <a:close/>
              </a:path>
              <a:path w="5364480" h="2398394">
                <a:moveTo>
                  <a:pt x="83218" y="2164057"/>
                </a:moveTo>
                <a:lnTo>
                  <a:pt x="82980" y="2164057"/>
                </a:lnTo>
                <a:lnTo>
                  <a:pt x="83485" y="2164563"/>
                </a:lnTo>
                <a:lnTo>
                  <a:pt x="83218" y="2164057"/>
                </a:lnTo>
                <a:close/>
              </a:path>
              <a:path w="5364480" h="2398394">
                <a:moveTo>
                  <a:pt x="78932" y="2155962"/>
                </a:moveTo>
                <a:lnTo>
                  <a:pt x="78932" y="2156468"/>
                </a:lnTo>
                <a:lnTo>
                  <a:pt x="79200" y="2156468"/>
                </a:lnTo>
                <a:lnTo>
                  <a:pt x="78932" y="2155962"/>
                </a:lnTo>
                <a:close/>
              </a:path>
              <a:path w="5364480" h="2398394">
                <a:moveTo>
                  <a:pt x="74884" y="2147866"/>
                </a:moveTo>
                <a:lnTo>
                  <a:pt x="74884" y="2148372"/>
                </a:lnTo>
                <a:lnTo>
                  <a:pt x="75122" y="2148372"/>
                </a:lnTo>
                <a:lnTo>
                  <a:pt x="74884" y="2147866"/>
                </a:lnTo>
                <a:close/>
              </a:path>
              <a:path w="5364480" h="2398394">
                <a:moveTo>
                  <a:pt x="71089" y="2139771"/>
                </a:moveTo>
                <a:lnTo>
                  <a:pt x="70836" y="2139771"/>
                </a:lnTo>
                <a:lnTo>
                  <a:pt x="71342" y="2140277"/>
                </a:lnTo>
                <a:lnTo>
                  <a:pt x="71089" y="2139771"/>
                </a:lnTo>
                <a:close/>
              </a:path>
              <a:path w="5364480" h="2398394">
                <a:moveTo>
                  <a:pt x="37948" y="1996074"/>
                </a:moveTo>
                <a:lnTo>
                  <a:pt x="0" y="1997591"/>
                </a:lnTo>
                <a:lnTo>
                  <a:pt x="505" y="2007205"/>
                </a:lnTo>
                <a:lnTo>
                  <a:pt x="2655" y="2032242"/>
                </a:lnTo>
                <a:lnTo>
                  <a:pt x="6517" y="2058362"/>
                </a:lnTo>
                <a:lnTo>
                  <a:pt x="11927" y="2084203"/>
                </a:lnTo>
                <a:lnTo>
                  <a:pt x="18721" y="2108400"/>
                </a:lnTo>
                <a:lnTo>
                  <a:pt x="20745" y="2114472"/>
                </a:lnTo>
                <a:lnTo>
                  <a:pt x="56669" y="2102328"/>
                </a:lnTo>
                <a:lnTo>
                  <a:pt x="54645" y="2096763"/>
                </a:lnTo>
                <a:lnTo>
                  <a:pt x="54982" y="2096763"/>
                </a:lnTo>
                <a:lnTo>
                  <a:pt x="52284" y="2088667"/>
                </a:lnTo>
                <a:lnTo>
                  <a:pt x="52115" y="2088667"/>
                </a:lnTo>
                <a:lnTo>
                  <a:pt x="49585" y="2079054"/>
                </a:lnTo>
                <a:lnTo>
                  <a:pt x="49958" y="2079054"/>
                </a:lnTo>
                <a:lnTo>
                  <a:pt x="47694" y="2070452"/>
                </a:lnTo>
                <a:lnTo>
                  <a:pt x="47561" y="2070452"/>
                </a:lnTo>
                <a:lnTo>
                  <a:pt x="45650" y="2061850"/>
                </a:lnTo>
                <a:lnTo>
                  <a:pt x="44095" y="2052237"/>
                </a:lnTo>
                <a:lnTo>
                  <a:pt x="42581" y="2043129"/>
                </a:lnTo>
                <a:lnTo>
                  <a:pt x="41063" y="2034022"/>
                </a:lnTo>
                <a:lnTo>
                  <a:pt x="40022" y="2024408"/>
                </a:lnTo>
                <a:lnTo>
                  <a:pt x="39010" y="2014795"/>
                </a:lnTo>
                <a:lnTo>
                  <a:pt x="38580" y="2007205"/>
                </a:lnTo>
                <a:lnTo>
                  <a:pt x="37948" y="1996074"/>
                </a:lnTo>
                <a:close/>
              </a:path>
              <a:path w="5364480" h="2398394">
                <a:moveTo>
                  <a:pt x="54982" y="2096763"/>
                </a:moveTo>
                <a:lnTo>
                  <a:pt x="54645" y="2096763"/>
                </a:lnTo>
                <a:lnTo>
                  <a:pt x="55151" y="2097269"/>
                </a:lnTo>
                <a:lnTo>
                  <a:pt x="54982" y="2096763"/>
                </a:lnTo>
                <a:close/>
              </a:path>
              <a:path w="5364480" h="2398394">
                <a:moveTo>
                  <a:pt x="52115" y="2088161"/>
                </a:moveTo>
                <a:lnTo>
                  <a:pt x="52115" y="2088667"/>
                </a:lnTo>
                <a:lnTo>
                  <a:pt x="52284" y="2088667"/>
                </a:lnTo>
                <a:lnTo>
                  <a:pt x="52115" y="2088161"/>
                </a:lnTo>
                <a:close/>
              </a:path>
              <a:path w="5364480" h="2398394">
                <a:moveTo>
                  <a:pt x="49958" y="2079054"/>
                </a:moveTo>
                <a:lnTo>
                  <a:pt x="49585" y="2079054"/>
                </a:lnTo>
                <a:lnTo>
                  <a:pt x="50091" y="2079560"/>
                </a:lnTo>
                <a:lnTo>
                  <a:pt x="49958" y="2079054"/>
                </a:lnTo>
                <a:close/>
              </a:path>
              <a:path w="5364480" h="2398394">
                <a:moveTo>
                  <a:pt x="47561" y="2069946"/>
                </a:moveTo>
                <a:lnTo>
                  <a:pt x="47561" y="2070452"/>
                </a:lnTo>
                <a:lnTo>
                  <a:pt x="47694" y="2070452"/>
                </a:lnTo>
                <a:lnTo>
                  <a:pt x="47561" y="2069946"/>
                </a:lnTo>
                <a:close/>
              </a:path>
              <a:path w="5364480" h="2398394">
                <a:moveTo>
                  <a:pt x="45537" y="2061344"/>
                </a:moveTo>
                <a:lnTo>
                  <a:pt x="45537" y="2061850"/>
                </a:lnTo>
                <a:lnTo>
                  <a:pt x="45537" y="2061344"/>
                </a:lnTo>
                <a:close/>
              </a:path>
              <a:path w="5364480" h="2398394">
                <a:moveTo>
                  <a:pt x="44019" y="2051731"/>
                </a:moveTo>
                <a:lnTo>
                  <a:pt x="44019" y="2052237"/>
                </a:lnTo>
                <a:lnTo>
                  <a:pt x="44019" y="2051731"/>
                </a:lnTo>
                <a:close/>
              </a:path>
              <a:path w="5364480" h="2398394">
                <a:moveTo>
                  <a:pt x="42501" y="2042623"/>
                </a:moveTo>
                <a:lnTo>
                  <a:pt x="42501" y="2043129"/>
                </a:lnTo>
                <a:lnTo>
                  <a:pt x="42501" y="2042623"/>
                </a:lnTo>
                <a:close/>
              </a:path>
              <a:path w="5364480" h="2398394">
                <a:moveTo>
                  <a:pt x="40984" y="2033516"/>
                </a:moveTo>
                <a:lnTo>
                  <a:pt x="40984" y="2034022"/>
                </a:lnTo>
                <a:lnTo>
                  <a:pt x="40984" y="2033516"/>
                </a:lnTo>
                <a:close/>
              </a:path>
              <a:path w="5364480" h="2398394">
                <a:moveTo>
                  <a:pt x="39972" y="2023902"/>
                </a:moveTo>
                <a:lnTo>
                  <a:pt x="39972" y="2024408"/>
                </a:lnTo>
                <a:lnTo>
                  <a:pt x="39972" y="2023902"/>
                </a:lnTo>
                <a:close/>
              </a:path>
              <a:path w="5364480" h="2398394">
                <a:moveTo>
                  <a:pt x="38960" y="2014289"/>
                </a:moveTo>
                <a:lnTo>
                  <a:pt x="38960" y="2014795"/>
                </a:lnTo>
                <a:lnTo>
                  <a:pt x="38960" y="2014289"/>
                </a:lnTo>
                <a:close/>
              </a:path>
              <a:path w="5364480" h="2398394">
                <a:moveTo>
                  <a:pt x="38454" y="2004675"/>
                </a:moveTo>
                <a:lnTo>
                  <a:pt x="38454" y="2005181"/>
                </a:lnTo>
                <a:lnTo>
                  <a:pt x="38454" y="2004675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2" name="object 2022"/>
          <p:cNvSpPr txBox="1"/>
          <p:nvPr/>
        </p:nvSpPr>
        <p:spPr>
          <a:xfrm>
            <a:off x="6398011" y="11624745"/>
            <a:ext cx="1403985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(a) Four-poles</a:t>
            </a:r>
            <a:r>
              <a:rPr sz="1450" spc="-60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grpSp>
        <p:nvGrpSpPr>
          <p:cNvPr id="2023" name="object 2023"/>
          <p:cNvGrpSpPr/>
          <p:nvPr/>
        </p:nvGrpSpPr>
        <p:grpSpPr>
          <a:xfrm>
            <a:off x="327981" y="9574694"/>
            <a:ext cx="5376545" cy="2274570"/>
            <a:chOff x="327981" y="9574694"/>
            <a:chExt cx="5376545" cy="2274570"/>
          </a:xfrm>
        </p:grpSpPr>
        <p:sp>
          <p:nvSpPr>
            <p:cNvPr id="2024" name="object 2024"/>
            <p:cNvSpPr/>
            <p:nvPr/>
          </p:nvSpPr>
          <p:spPr>
            <a:xfrm>
              <a:off x="332426" y="9579139"/>
              <a:ext cx="5367655" cy="2265680"/>
            </a:xfrm>
            <a:custGeom>
              <a:avLst/>
              <a:gdLst/>
              <a:ahLst/>
              <a:cxnLst/>
              <a:rect l="l" t="t" r="r" b="b"/>
              <a:pathLst>
                <a:path w="5367655" h="2265679">
                  <a:moveTo>
                    <a:pt x="128517" y="2265253"/>
                  </a:moveTo>
                  <a:lnTo>
                    <a:pt x="5238365" y="2265253"/>
                  </a:lnTo>
                  <a:lnTo>
                    <a:pt x="5279179" y="2258056"/>
                  </a:lnTo>
                  <a:lnTo>
                    <a:pt x="5314602" y="2238035"/>
                  </a:lnTo>
                  <a:lnTo>
                    <a:pt x="5342520" y="2207547"/>
                  </a:lnTo>
                  <a:lnTo>
                    <a:pt x="5360820" y="2168947"/>
                  </a:lnTo>
                  <a:lnTo>
                    <a:pt x="5367389" y="2124591"/>
                  </a:lnTo>
                  <a:lnTo>
                    <a:pt x="5367389" y="140155"/>
                  </a:lnTo>
                  <a:lnTo>
                    <a:pt x="5360820" y="95852"/>
                  </a:lnTo>
                  <a:lnTo>
                    <a:pt x="5342520" y="57377"/>
                  </a:lnTo>
                  <a:lnTo>
                    <a:pt x="5314602" y="27039"/>
                  </a:lnTo>
                  <a:lnTo>
                    <a:pt x="5279179" y="7144"/>
                  </a:lnTo>
                  <a:lnTo>
                    <a:pt x="5238365" y="0"/>
                  </a:lnTo>
                  <a:lnTo>
                    <a:pt x="128517" y="0"/>
                  </a:lnTo>
                  <a:lnTo>
                    <a:pt x="87950" y="7144"/>
                  </a:lnTo>
                  <a:lnTo>
                    <a:pt x="52678" y="27039"/>
                  </a:lnTo>
                  <a:lnTo>
                    <a:pt x="24837" y="57377"/>
                  </a:lnTo>
                  <a:lnTo>
                    <a:pt x="6565" y="95852"/>
                  </a:lnTo>
                  <a:lnTo>
                    <a:pt x="0" y="140155"/>
                  </a:lnTo>
                  <a:lnTo>
                    <a:pt x="0" y="2124591"/>
                  </a:lnTo>
                  <a:lnTo>
                    <a:pt x="6565" y="2168947"/>
                  </a:lnTo>
                  <a:lnTo>
                    <a:pt x="24837" y="2207547"/>
                  </a:lnTo>
                  <a:lnTo>
                    <a:pt x="52678" y="2238035"/>
                  </a:lnTo>
                  <a:lnTo>
                    <a:pt x="87950" y="2258056"/>
                  </a:lnTo>
                  <a:lnTo>
                    <a:pt x="128517" y="2265253"/>
                  </a:lnTo>
                  <a:close/>
                </a:path>
              </a:pathLst>
            </a:custGeom>
            <a:ln w="8525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5" name="object 2025"/>
            <p:cNvSpPr/>
            <p:nvPr/>
          </p:nvSpPr>
          <p:spPr>
            <a:xfrm>
              <a:off x="3472524" y="9660106"/>
              <a:ext cx="0" cy="1923414"/>
            </a:xfrm>
            <a:custGeom>
              <a:avLst/>
              <a:gdLst/>
              <a:ahLst/>
              <a:cxnLst/>
              <a:rect l="l" t="t" r="r" b="b"/>
              <a:pathLst>
                <a:path h="1923415">
                  <a:moveTo>
                    <a:pt x="0" y="0"/>
                  </a:moveTo>
                  <a:lnTo>
                    <a:pt x="0" y="1923002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6" name="object 2026"/>
            <p:cNvSpPr/>
            <p:nvPr/>
          </p:nvSpPr>
          <p:spPr>
            <a:xfrm>
              <a:off x="4327623" y="9660060"/>
              <a:ext cx="0" cy="1923414"/>
            </a:xfrm>
            <a:custGeom>
              <a:avLst/>
              <a:gdLst/>
              <a:ahLst/>
              <a:cxnLst/>
              <a:rect l="l" t="t" r="r" b="b"/>
              <a:pathLst>
                <a:path h="1923415">
                  <a:moveTo>
                    <a:pt x="0" y="0"/>
                  </a:moveTo>
                  <a:lnTo>
                    <a:pt x="0" y="1923193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7" name="object 2027"/>
            <p:cNvSpPr/>
            <p:nvPr/>
          </p:nvSpPr>
          <p:spPr>
            <a:xfrm>
              <a:off x="5450385" y="9660015"/>
              <a:ext cx="0" cy="1923414"/>
            </a:xfrm>
            <a:custGeom>
              <a:avLst/>
              <a:gdLst/>
              <a:ahLst/>
              <a:cxnLst/>
              <a:rect l="l" t="t" r="r" b="b"/>
              <a:pathLst>
                <a:path h="1923415">
                  <a:moveTo>
                    <a:pt x="0" y="0"/>
                  </a:moveTo>
                  <a:lnTo>
                    <a:pt x="0" y="1923193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8" name="object 2028"/>
            <p:cNvSpPr/>
            <p:nvPr/>
          </p:nvSpPr>
          <p:spPr>
            <a:xfrm>
              <a:off x="3552976" y="9659461"/>
              <a:ext cx="0" cy="1924050"/>
            </a:xfrm>
            <a:custGeom>
              <a:avLst/>
              <a:gdLst/>
              <a:ahLst/>
              <a:cxnLst/>
              <a:rect l="l" t="t" r="r" b="b"/>
              <a:pathLst>
                <a:path h="1924050">
                  <a:moveTo>
                    <a:pt x="0" y="192364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9" name="object 2029"/>
            <p:cNvSpPr/>
            <p:nvPr/>
          </p:nvSpPr>
          <p:spPr>
            <a:xfrm>
              <a:off x="3864156" y="9659461"/>
              <a:ext cx="0" cy="1924050"/>
            </a:xfrm>
            <a:custGeom>
              <a:avLst/>
              <a:gdLst/>
              <a:ahLst/>
              <a:cxnLst/>
              <a:rect l="l" t="t" r="r" b="b"/>
              <a:pathLst>
                <a:path h="1924050">
                  <a:moveTo>
                    <a:pt x="0" y="192364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0" name="object 2030"/>
            <p:cNvSpPr/>
            <p:nvPr/>
          </p:nvSpPr>
          <p:spPr>
            <a:xfrm>
              <a:off x="4791615" y="9659461"/>
              <a:ext cx="0" cy="1924050"/>
            </a:xfrm>
            <a:custGeom>
              <a:avLst/>
              <a:gdLst/>
              <a:ahLst/>
              <a:cxnLst/>
              <a:rect l="l" t="t" r="r" b="b"/>
              <a:pathLst>
                <a:path h="1924050">
                  <a:moveTo>
                    <a:pt x="0" y="514555"/>
                  </a:moveTo>
                  <a:lnTo>
                    <a:pt x="0" y="1923647"/>
                  </a:lnTo>
                </a:path>
                <a:path h="1924050">
                  <a:moveTo>
                    <a:pt x="0" y="0"/>
                  </a:moveTo>
                  <a:lnTo>
                    <a:pt x="0" y="62227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1" name="object 2031"/>
            <p:cNvSpPr/>
            <p:nvPr/>
          </p:nvSpPr>
          <p:spPr>
            <a:xfrm>
              <a:off x="5294052" y="9659461"/>
              <a:ext cx="0" cy="1924050"/>
            </a:xfrm>
            <a:custGeom>
              <a:avLst/>
              <a:gdLst/>
              <a:ahLst/>
              <a:cxnLst/>
              <a:rect l="l" t="t" r="r" b="b"/>
              <a:pathLst>
                <a:path h="1924050">
                  <a:moveTo>
                    <a:pt x="0" y="192364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2" name="object 2032"/>
            <p:cNvSpPr/>
            <p:nvPr/>
          </p:nvSpPr>
          <p:spPr>
            <a:xfrm>
              <a:off x="3391563" y="11352396"/>
              <a:ext cx="2208530" cy="0"/>
            </a:xfrm>
            <a:custGeom>
              <a:avLst/>
              <a:gdLst/>
              <a:ahLst/>
              <a:cxnLst/>
              <a:rect l="l" t="t" r="r" b="b"/>
              <a:pathLst>
                <a:path w="2208529">
                  <a:moveTo>
                    <a:pt x="0" y="0"/>
                  </a:moveTo>
                  <a:lnTo>
                    <a:pt x="2208088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3" name="object 2033"/>
            <p:cNvSpPr/>
            <p:nvPr/>
          </p:nvSpPr>
          <p:spPr>
            <a:xfrm>
              <a:off x="5605725" y="11352396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4" name="object 2034"/>
            <p:cNvSpPr/>
            <p:nvPr/>
          </p:nvSpPr>
          <p:spPr>
            <a:xfrm>
              <a:off x="3391571" y="11044775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6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5" name="object 2035"/>
            <p:cNvSpPr/>
            <p:nvPr/>
          </p:nvSpPr>
          <p:spPr>
            <a:xfrm>
              <a:off x="3402200" y="11044775"/>
              <a:ext cx="2197735" cy="0"/>
            </a:xfrm>
            <a:custGeom>
              <a:avLst/>
              <a:gdLst/>
              <a:ahLst/>
              <a:cxnLst/>
              <a:rect l="l" t="t" r="r" b="b"/>
              <a:pathLst>
                <a:path w="2197735">
                  <a:moveTo>
                    <a:pt x="0" y="0"/>
                  </a:moveTo>
                  <a:lnTo>
                    <a:pt x="2197443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6" name="object 2036"/>
            <p:cNvSpPr/>
            <p:nvPr/>
          </p:nvSpPr>
          <p:spPr>
            <a:xfrm>
              <a:off x="5605717" y="11044775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7" name="object 2037"/>
            <p:cNvSpPr/>
            <p:nvPr/>
          </p:nvSpPr>
          <p:spPr>
            <a:xfrm>
              <a:off x="3391563" y="10736645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6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8" name="object 2038"/>
            <p:cNvSpPr/>
            <p:nvPr/>
          </p:nvSpPr>
          <p:spPr>
            <a:xfrm>
              <a:off x="3402192" y="10736645"/>
              <a:ext cx="2197735" cy="0"/>
            </a:xfrm>
            <a:custGeom>
              <a:avLst/>
              <a:gdLst/>
              <a:ahLst/>
              <a:cxnLst/>
              <a:rect l="l" t="t" r="r" b="b"/>
              <a:pathLst>
                <a:path w="2197735">
                  <a:moveTo>
                    <a:pt x="0" y="0"/>
                  </a:moveTo>
                  <a:lnTo>
                    <a:pt x="219745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9" name="object 2039"/>
            <p:cNvSpPr/>
            <p:nvPr/>
          </p:nvSpPr>
          <p:spPr>
            <a:xfrm>
              <a:off x="5605717" y="10736645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0" name="object 2040"/>
            <p:cNvSpPr/>
            <p:nvPr/>
          </p:nvSpPr>
          <p:spPr>
            <a:xfrm>
              <a:off x="3391563" y="10429023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6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1" name="object 2041"/>
            <p:cNvSpPr/>
            <p:nvPr/>
          </p:nvSpPr>
          <p:spPr>
            <a:xfrm>
              <a:off x="3402192" y="10429023"/>
              <a:ext cx="2197735" cy="0"/>
            </a:xfrm>
            <a:custGeom>
              <a:avLst/>
              <a:gdLst/>
              <a:ahLst/>
              <a:cxnLst/>
              <a:rect l="l" t="t" r="r" b="b"/>
              <a:pathLst>
                <a:path w="2197735">
                  <a:moveTo>
                    <a:pt x="0" y="0"/>
                  </a:moveTo>
                  <a:lnTo>
                    <a:pt x="219745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2" name="object 2042"/>
            <p:cNvSpPr/>
            <p:nvPr/>
          </p:nvSpPr>
          <p:spPr>
            <a:xfrm>
              <a:off x="5605717" y="10429023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3" name="object 2043"/>
            <p:cNvSpPr/>
            <p:nvPr/>
          </p:nvSpPr>
          <p:spPr>
            <a:xfrm>
              <a:off x="3391563" y="10121402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6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4" name="object 2044"/>
            <p:cNvSpPr/>
            <p:nvPr/>
          </p:nvSpPr>
          <p:spPr>
            <a:xfrm>
              <a:off x="3402192" y="10121402"/>
              <a:ext cx="2197735" cy="0"/>
            </a:xfrm>
            <a:custGeom>
              <a:avLst/>
              <a:gdLst/>
              <a:ahLst/>
              <a:cxnLst/>
              <a:rect l="l" t="t" r="r" b="b"/>
              <a:pathLst>
                <a:path w="2197735">
                  <a:moveTo>
                    <a:pt x="0" y="0"/>
                  </a:moveTo>
                  <a:lnTo>
                    <a:pt x="219745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5" name="object 2045"/>
            <p:cNvSpPr/>
            <p:nvPr/>
          </p:nvSpPr>
          <p:spPr>
            <a:xfrm>
              <a:off x="5605717" y="1012140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6" name="object 2046"/>
            <p:cNvSpPr/>
            <p:nvPr/>
          </p:nvSpPr>
          <p:spPr>
            <a:xfrm>
              <a:off x="3391563" y="9813780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6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7" name="object 2047"/>
            <p:cNvSpPr/>
            <p:nvPr/>
          </p:nvSpPr>
          <p:spPr>
            <a:xfrm>
              <a:off x="3402192" y="9813780"/>
              <a:ext cx="2197735" cy="0"/>
            </a:xfrm>
            <a:custGeom>
              <a:avLst/>
              <a:gdLst/>
              <a:ahLst/>
              <a:cxnLst/>
              <a:rect l="l" t="t" r="r" b="b"/>
              <a:pathLst>
                <a:path w="2197735">
                  <a:moveTo>
                    <a:pt x="0" y="0"/>
                  </a:moveTo>
                  <a:lnTo>
                    <a:pt x="219745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8" name="object 2048"/>
            <p:cNvSpPr/>
            <p:nvPr/>
          </p:nvSpPr>
          <p:spPr>
            <a:xfrm>
              <a:off x="5605717" y="9813780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>
                  <a:moveTo>
                    <a:pt x="0" y="0"/>
                  </a:moveTo>
                  <a:lnTo>
                    <a:pt x="1009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9" name="object 2049"/>
            <p:cNvSpPr/>
            <p:nvPr/>
          </p:nvSpPr>
          <p:spPr>
            <a:xfrm>
              <a:off x="3391563" y="11506207"/>
              <a:ext cx="2216150" cy="0"/>
            </a:xfrm>
            <a:custGeom>
              <a:avLst/>
              <a:gdLst/>
              <a:ahLst/>
              <a:cxnLst/>
              <a:rect l="l" t="t" r="r" b="b"/>
              <a:pathLst>
                <a:path w="2216150">
                  <a:moveTo>
                    <a:pt x="0" y="0"/>
                  </a:moveTo>
                  <a:lnTo>
                    <a:pt x="221567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0" name="object 2050"/>
            <p:cNvSpPr/>
            <p:nvPr/>
          </p:nvSpPr>
          <p:spPr>
            <a:xfrm>
              <a:off x="3391563" y="11198586"/>
              <a:ext cx="2216150" cy="0"/>
            </a:xfrm>
            <a:custGeom>
              <a:avLst/>
              <a:gdLst/>
              <a:ahLst/>
              <a:cxnLst/>
              <a:rect l="l" t="t" r="r" b="b"/>
              <a:pathLst>
                <a:path w="2216150">
                  <a:moveTo>
                    <a:pt x="0" y="0"/>
                  </a:moveTo>
                  <a:lnTo>
                    <a:pt x="221567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1" name="object 2051"/>
            <p:cNvSpPr/>
            <p:nvPr/>
          </p:nvSpPr>
          <p:spPr>
            <a:xfrm>
              <a:off x="3391563" y="10890964"/>
              <a:ext cx="2216150" cy="0"/>
            </a:xfrm>
            <a:custGeom>
              <a:avLst/>
              <a:gdLst/>
              <a:ahLst/>
              <a:cxnLst/>
              <a:rect l="l" t="t" r="r" b="b"/>
              <a:pathLst>
                <a:path w="2216150">
                  <a:moveTo>
                    <a:pt x="0" y="0"/>
                  </a:moveTo>
                  <a:lnTo>
                    <a:pt x="221567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2" name="object 2052"/>
            <p:cNvSpPr/>
            <p:nvPr/>
          </p:nvSpPr>
          <p:spPr>
            <a:xfrm>
              <a:off x="3391563" y="10582834"/>
              <a:ext cx="2216150" cy="0"/>
            </a:xfrm>
            <a:custGeom>
              <a:avLst/>
              <a:gdLst/>
              <a:ahLst/>
              <a:cxnLst/>
              <a:rect l="l" t="t" r="r" b="b"/>
              <a:pathLst>
                <a:path w="2216150">
                  <a:moveTo>
                    <a:pt x="0" y="0"/>
                  </a:moveTo>
                  <a:lnTo>
                    <a:pt x="221567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3" name="object 2053"/>
            <p:cNvSpPr/>
            <p:nvPr/>
          </p:nvSpPr>
          <p:spPr>
            <a:xfrm>
              <a:off x="3391563" y="10275212"/>
              <a:ext cx="2216150" cy="0"/>
            </a:xfrm>
            <a:custGeom>
              <a:avLst/>
              <a:gdLst/>
              <a:ahLst/>
              <a:cxnLst/>
              <a:rect l="l" t="t" r="r" b="b"/>
              <a:pathLst>
                <a:path w="2216150">
                  <a:moveTo>
                    <a:pt x="0" y="0"/>
                  </a:moveTo>
                  <a:lnTo>
                    <a:pt x="221567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4" name="object 2054"/>
            <p:cNvSpPr/>
            <p:nvPr/>
          </p:nvSpPr>
          <p:spPr>
            <a:xfrm>
              <a:off x="3391563" y="9967591"/>
              <a:ext cx="2216150" cy="0"/>
            </a:xfrm>
            <a:custGeom>
              <a:avLst/>
              <a:gdLst/>
              <a:ahLst/>
              <a:cxnLst/>
              <a:rect l="l" t="t" r="r" b="b"/>
              <a:pathLst>
                <a:path w="2216150">
                  <a:moveTo>
                    <a:pt x="0" y="0"/>
                  </a:moveTo>
                  <a:lnTo>
                    <a:pt x="898115" y="0"/>
                  </a:lnTo>
                </a:path>
                <a:path w="2216150">
                  <a:moveTo>
                    <a:pt x="1795722" y="0"/>
                  </a:moveTo>
                  <a:lnTo>
                    <a:pt x="221567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5" name="object 2055"/>
            <p:cNvSpPr/>
            <p:nvPr/>
          </p:nvSpPr>
          <p:spPr>
            <a:xfrm>
              <a:off x="3391563" y="11583108"/>
              <a:ext cx="201930" cy="0"/>
            </a:xfrm>
            <a:custGeom>
              <a:avLst/>
              <a:gdLst/>
              <a:ahLst/>
              <a:cxnLst/>
              <a:rect l="l" t="t" r="r" b="b"/>
              <a:pathLst>
                <a:path w="201929">
                  <a:moveTo>
                    <a:pt x="0" y="0"/>
                  </a:moveTo>
                  <a:lnTo>
                    <a:pt x="201885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6" name="object 2056"/>
            <p:cNvSpPr/>
            <p:nvPr/>
          </p:nvSpPr>
          <p:spPr>
            <a:xfrm>
              <a:off x="3632411" y="11583108"/>
              <a:ext cx="1623695" cy="0"/>
            </a:xfrm>
            <a:custGeom>
              <a:avLst/>
              <a:gdLst/>
              <a:ahLst/>
              <a:cxnLst/>
              <a:rect l="l" t="t" r="r" b="b"/>
              <a:pathLst>
                <a:path w="1623695">
                  <a:moveTo>
                    <a:pt x="0" y="0"/>
                  </a:moveTo>
                  <a:lnTo>
                    <a:pt x="1623171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7" name="object 2057"/>
            <p:cNvSpPr/>
            <p:nvPr/>
          </p:nvSpPr>
          <p:spPr>
            <a:xfrm>
              <a:off x="5294044" y="11583108"/>
              <a:ext cx="313690" cy="0"/>
            </a:xfrm>
            <a:custGeom>
              <a:avLst/>
              <a:gdLst/>
              <a:ahLst/>
              <a:cxnLst/>
              <a:rect l="l" t="t" r="r" b="b"/>
              <a:pathLst>
                <a:path w="313689">
                  <a:moveTo>
                    <a:pt x="0" y="0"/>
                  </a:moveTo>
                  <a:lnTo>
                    <a:pt x="313199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8" name="object 2058"/>
            <p:cNvSpPr/>
            <p:nvPr/>
          </p:nvSpPr>
          <p:spPr>
            <a:xfrm>
              <a:off x="3574226" y="11548701"/>
              <a:ext cx="38735" cy="68580"/>
            </a:xfrm>
            <a:custGeom>
              <a:avLst/>
              <a:gdLst/>
              <a:ahLst/>
              <a:cxnLst/>
              <a:rect l="l" t="t" r="r" b="b"/>
              <a:pathLst>
                <a:path w="38735" h="68579">
                  <a:moveTo>
                    <a:pt x="19230" y="34407"/>
                  </a:moveTo>
                  <a:lnTo>
                    <a:pt x="0" y="68305"/>
                  </a:lnTo>
                </a:path>
                <a:path w="38735" h="68579">
                  <a:moveTo>
                    <a:pt x="19230" y="34407"/>
                  </a:moveTo>
                  <a:lnTo>
                    <a:pt x="38461" y="0"/>
                  </a:lnTo>
                </a:path>
              </a:pathLst>
            </a:custGeom>
            <a:ln w="6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9" name="object 2059"/>
            <p:cNvSpPr/>
            <p:nvPr/>
          </p:nvSpPr>
          <p:spPr>
            <a:xfrm>
              <a:off x="3612687" y="11548701"/>
              <a:ext cx="39370" cy="68580"/>
            </a:xfrm>
            <a:custGeom>
              <a:avLst/>
              <a:gdLst/>
              <a:ahLst/>
              <a:cxnLst/>
              <a:rect l="l" t="t" r="r" b="b"/>
              <a:pathLst>
                <a:path w="39370" h="68579">
                  <a:moveTo>
                    <a:pt x="19731" y="34407"/>
                  </a:moveTo>
                  <a:lnTo>
                    <a:pt x="0" y="68305"/>
                  </a:lnTo>
                </a:path>
                <a:path w="39370" h="68579">
                  <a:moveTo>
                    <a:pt x="19731" y="34407"/>
                  </a:moveTo>
                  <a:lnTo>
                    <a:pt x="38962" y="0"/>
                  </a:lnTo>
                </a:path>
              </a:pathLst>
            </a:custGeom>
            <a:ln w="6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0" name="object 2060"/>
            <p:cNvSpPr/>
            <p:nvPr/>
          </p:nvSpPr>
          <p:spPr>
            <a:xfrm>
              <a:off x="5236360" y="11548701"/>
              <a:ext cx="38735" cy="68580"/>
            </a:xfrm>
            <a:custGeom>
              <a:avLst/>
              <a:gdLst/>
              <a:ahLst/>
              <a:cxnLst/>
              <a:rect l="l" t="t" r="r" b="b"/>
              <a:pathLst>
                <a:path w="38735" h="68579">
                  <a:moveTo>
                    <a:pt x="19230" y="34407"/>
                  </a:moveTo>
                  <a:lnTo>
                    <a:pt x="0" y="68305"/>
                  </a:lnTo>
                </a:path>
                <a:path w="38735" h="68579">
                  <a:moveTo>
                    <a:pt x="19230" y="34407"/>
                  </a:moveTo>
                  <a:lnTo>
                    <a:pt x="38461" y="0"/>
                  </a:lnTo>
                </a:path>
              </a:pathLst>
            </a:custGeom>
            <a:ln w="6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1" name="object 2061"/>
            <p:cNvSpPr/>
            <p:nvPr/>
          </p:nvSpPr>
          <p:spPr>
            <a:xfrm>
              <a:off x="5274813" y="11548701"/>
              <a:ext cx="38735" cy="68580"/>
            </a:xfrm>
            <a:custGeom>
              <a:avLst/>
              <a:gdLst/>
              <a:ahLst/>
              <a:cxnLst/>
              <a:rect l="l" t="t" r="r" b="b"/>
              <a:pathLst>
                <a:path w="38735" h="68579">
                  <a:moveTo>
                    <a:pt x="19230" y="34407"/>
                  </a:moveTo>
                  <a:lnTo>
                    <a:pt x="0" y="68305"/>
                  </a:lnTo>
                </a:path>
                <a:path w="38735" h="68579">
                  <a:moveTo>
                    <a:pt x="19230" y="34407"/>
                  </a:moveTo>
                  <a:lnTo>
                    <a:pt x="38461" y="0"/>
                  </a:lnTo>
                </a:path>
              </a:pathLst>
            </a:custGeom>
            <a:ln w="6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2" name="object 2062"/>
            <p:cNvSpPr/>
            <p:nvPr/>
          </p:nvSpPr>
          <p:spPr>
            <a:xfrm>
              <a:off x="3472524" y="11583108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199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3" name="object 2063"/>
            <p:cNvSpPr/>
            <p:nvPr/>
          </p:nvSpPr>
          <p:spPr>
            <a:xfrm>
              <a:off x="4327623" y="11583108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199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4" name="object 2064"/>
            <p:cNvSpPr/>
            <p:nvPr/>
          </p:nvSpPr>
          <p:spPr>
            <a:xfrm>
              <a:off x="5450385" y="11583108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199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5" name="object 2065"/>
            <p:cNvSpPr/>
            <p:nvPr/>
          </p:nvSpPr>
          <p:spPr>
            <a:xfrm>
              <a:off x="3391563" y="11583108"/>
              <a:ext cx="0" cy="34290"/>
            </a:xfrm>
            <a:custGeom>
              <a:avLst/>
              <a:gdLst/>
              <a:ahLst/>
              <a:cxnLst/>
              <a:rect l="l" t="t" r="r" b="b"/>
              <a:pathLst>
                <a:path h="34290">
                  <a:moveTo>
                    <a:pt x="0" y="0"/>
                  </a:moveTo>
                  <a:lnTo>
                    <a:pt x="0" y="33898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6" name="object 2066"/>
            <p:cNvSpPr/>
            <p:nvPr/>
          </p:nvSpPr>
          <p:spPr>
            <a:xfrm>
              <a:off x="3552968" y="11583108"/>
              <a:ext cx="0" cy="34290"/>
            </a:xfrm>
            <a:custGeom>
              <a:avLst/>
              <a:gdLst/>
              <a:ahLst/>
              <a:cxnLst/>
              <a:rect l="l" t="t" r="r" b="b"/>
              <a:pathLst>
                <a:path h="34290">
                  <a:moveTo>
                    <a:pt x="0" y="0"/>
                  </a:moveTo>
                  <a:lnTo>
                    <a:pt x="0" y="33898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7" name="object 2067"/>
            <p:cNvSpPr/>
            <p:nvPr/>
          </p:nvSpPr>
          <p:spPr>
            <a:xfrm>
              <a:off x="3864148" y="11583108"/>
              <a:ext cx="0" cy="34290"/>
            </a:xfrm>
            <a:custGeom>
              <a:avLst/>
              <a:gdLst/>
              <a:ahLst/>
              <a:cxnLst/>
              <a:rect l="l" t="t" r="r" b="b"/>
              <a:pathLst>
                <a:path h="34290">
                  <a:moveTo>
                    <a:pt x="0" y="0"/>
                  </a:moveTo>
                  <a:lnTo>
                    <a:pt x="0" y="33898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8" name="object 2068"/>
            <p:cNvSpPr/>
            <p:nvPr/>
          </p:nvSpPr>
          <p:spPr>
            <a:xfrm>
              <a:off x="4791607" y="11583108"/>
              <a:ext cx="0" cy="34290"/>
            </a:xfrm>
            <a:custGeom>
              <a:avLst/>
              <a:gdLst/>
              <a:ahLst/>
              <a:cxnLst/>
              <a:rect l="l" t="t" r="r" b="b"/>
              <a:pathLst>
                <a:path h="34290">
                  <a:moveTo>
                    <a:pt x="0" y="0"/>
                  </a:moveTo>
                  <a:lnTo>
                    <a:pt x="0" y="33898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9" name="object 2069"/>
            <p:cNvSpPr/>
            <p:nvPr/>
          </p:nvSpPr>
          <p:spPr>
            <a:xfrm>
              <a:off x="5294044" y="11583108"/>
              <a:ext cx="0" cy="34290"/>
            </a:xfrm>
            <a:custGeom>
              <a:avLst/>
              <a:gdLst/>
              <a:ahLst/>
              <a:cxnLst/>
              <a:rect l="l" t="t" r="r" b="b"/>
              <a:pathLst>
                <a:path h="34290">
                  <a:moveTo>
                    <a:pt x="0" y="0"/>
                  </a:moveTo>
                  <a:lnTo>
                    <a:pt x="0" y="33898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0" name="object 2070"/>
            <p:cNvSpPr/>
            <p:nvPr/>
          </p:nvSpPr>
          <p:spPr>
            <a:xfrm>
              <a:off x="5607243" y="11583108"/>
              <a:ext cx="0" cy="34290"/>
            </a:xfrm>
            <a:custGeom>
              <a:avLst/>
              <a:gdLst/>
              <a:ahLst/>
              <a:cxnLst/>
              <a:rect l="l" t="t" r="r" b="b"/>
              <a:pathLst>
                <a:path h="34290">
                  <a:moveTo>
                    <a:pt x="0" y="0"/>
                  </a:moveTo>
                  <a:lnTo>
                    <a:pt x="0" y="33898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1" name="object 2071"/>
            <p:cNvSpPr/>
            <p:nvPr/>
          </p:nvSpPr>
          <p:spPr>
            <a:xfrm>
              <a:off x="3391571" y="9659461"/>
              <a:ext cx="201930" cy="0"/>
            </a:xfrm>
            <a:custGeom>
              <a:avLst/>
              <a:gdLst/>
              <a:ahLst/>
              <a:cxnLst/>
              <a:rect l="l" t="t" r="r" b="b"/>
              <a:pathLst>
                <a:path w="201929">
                  <a:moveTo>
                    <a:pt x="0" y="0"/>
                  </a:moveTo>
                  <a:lnTo>
                    <a:pt x="201885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2" name="object 2072"/>
            <p:cNvSpPr/>
            <p:nvPr/>
          </p:nvSpPr>
          <p:spPr>
            <a:xfrm>
              <a:off x="3632419" y="9659461"/>
              <a:ext cx="1623695" cy="0"/>
            </a:xfrm>
            <a:custGeom>
              <a:avLst/>
              <a:gdLst/>
              <a:ahLst/>
              <a:cxnLst/>
              <a:rect l="l" t="t" r="r" b="b"/>
              <a:pathLst>
                <a:path w="1623695">
                  <a:moveTo>
                    <a:pt x="0" y="0"/>
                  </a:moveTo>
                  <a:lnTo>
                    <a:pt x="1623171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3" name="object 2073"/>
            <p:cNvSpPr/>
            <p:nvPr/>
          </p:nvSpPr>
          <p:spPr>
            <a:xfrm>
              <a:off x="5294052" y="9659461"/>
              <a:ext cx="313690" cy="0"/>
            </a:xfrm>
            <a:custGeom>
              <a:avLst/>
              <a:gdLst/>
              <a:ahLst/>
              <a:cxnLst/>
              <a:rect l="l" t="t" r="r" b="b"/>
              <a:pathLst>
                <a:path w="313689">
                  <a:moveTo>
                    <a:pt x="0" y="0"/>
                  </a:moveTo>
                  <a:lnTo>
                    <a:pt x="313199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4" name="object 2074"/>
            <p:cNvSpPr/>
            <p:nvPr/>
          </p:nvSpPr>
          <p:spPr>
            <a:xfrm>
              <a:off x="3574234" y="9625562"/>
              <a:ext cx="38735" cy="68580"/>
            </a:xfrm>
            <a:custGeom>
              <a:avLst/>
              <a:gdLst/>
              <a:ahLst/>
              <a:cxnLst/>
              <a:rect l="l" t="t" r="r" b="b"/>
              <a:pathLst>
                <a:path w="38735" h="68579">
                  <a:moveTo>
                    <a:pt x="19230" y="33898"/>
                  </a:moveTo>
                  <a:lnTo>
                    <a:pt x="38461" y="0"/>
                  </a:lnTo>
                </a:path>
                <a:path w="38735" h="68579">
                  <a:moveTo>
                    <a:pt x="19230" y="33898"/>
                  </a:moveTo>
                  <a:lnTo>
                    <a:pt x="0" y="68305"/>
                  </a:lnTo>
                </a:path>
              </a:pathLst>
            </a:custGeom>
            <a:ln w="6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5" name="object 2075"/>
            <p:cNvSpPr/>
            <p:nvPr/>
          </p:nvSpPr>
          <p:spPr>
            <a:xfrm>
              <a:off x="3612695" y="9625562"/>
              <a:ext cx="39370" cy="68580"/>
            </a:xfrm>
            <a:custGeom>
              <a:avLst/>
              <a:gdLst/>
              <a:ahLst/>
              <a:cxnLst/>
              <a:rect l="l" t="t" r="r" b="b"/>
              <a:pathLst>
                <a:path w="39370" h="68579">
                  <a:moveTo>
                    <a:pt x="19731" y="33898"/>
                  </a:moveTo>
                  <a:lnTo>
                    <a:pt x="38962" y="0"/>
                  </a:lnTo>
                </a:path>
                <a:path w="39370" h="68579">
                  <a:moveTo>
                    <a:pt x="19731" y="33898"/>
                  </a:moveTo>
                  <a:lnTo>
                    <a:pt x="0" y="68305"/>
                  </a:lnTo>
                </a:path>
              </a:pathLst>
            </a:custGeom>
            <a:ln w="6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6" name="object 2076"/>
            <p:cNvSpPr/>
            <p:nvPr/>
          </p:nvSpPr>
          <p:spPr>
            <a:xfrm>
              <a:off x="5236368" y="9625562"/>
              <a:ext cx="38735" cy="68580"/>
            </a:xfrm>
            <a:custGeom>
              <a:avLst/>
              <a:gdLst/>
              <a:ahLst/>
              <a:cxnLst/>
              <a:rect l="l" t="t" r="r" b="b"/>
              <a:pathLst>
                <a:path w="38735" h="68579">
                  <a:moveTo>
                    <a:pt x="19230" y="33898"/>
                  </a:moveTo>
                  <a:lnTo>
                    <a:pt x="38461" y="0"/>
                  </a:lnTo>
                </a:path>
                <a:path w="38735" h="68579">
                  <a:moveTo>
                    <a:pt x="19230" y="33898"/>
                  </a:moveTo>
                  <a:lnTo>
                    <a:pt x="0" y="68305"/>
                  </a:lnTo>
                </a:path>
              </a:pathLst>
            </a:custGeom>
            <a:ln w="6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7" name="object 2077"/>
            <p:cNvSpPr/>
            <p:nvPr/>
          </p:nvSpPr>
          <p:spPr>
            <a:xfrm>
              <a:off x="5274821" y="9625562"/>
              <a:ext cx="38735" cy="68580"/>
            </a:xfrm>
            <a:custGeom>
              <a:avLst/>
              <a:gdLst/>
              <a:ahLst/>
              <a:cxnLst/>
              <a:rect l="l" t="t" r="r" b="b"/>
              <a:pathLst>
                <a:path w="38735" h="68579">
                  <a:moveTo>
                    <a:pt x="19230" y="33898"/>
                  </a:moveTo>
                  <a:lnTo>
                    <a:pt x="38461" y="0"/>
                  </a:lnTo>
                </a:path>
                <a:path w="38735" h="68579">
                  <a:moveTo>
                    <a:pt x="19230" y="33898"/>
                  </a:moveTo>
                  <a:lnTo>
                    <a:pt x="0" y="68305"/>
                  </a:lnTo>
                </a:path>
              </a:pathLst>
            </a:custGeom>
            <a:ln w="63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8" name="object 2078"/>
            <p:cNvSpPr/>
            <p:nvPr/>
          </p:nvSpPr>
          <p:spPr>
            <a:xfrm>
              <a:off x="3472532" y="9659461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7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9" name="object 2079"/>
            <p:cNvSpPr/>
            <p:nvPr/>
          </p:nvSpPr>
          <p:spPr>
            <a:xfrm>
              <a:off x="4327631" y="9659461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7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0" name="object 2080"/>
            <p:cNvSpPr/>
            <p:nvPr/>
          </p:nvSpPr>
          <p:spPr>
            <a:xfrm>
              <a:off x="5450393" y="9659461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7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1" name="object 2081"/>
            <p:cNvSpPr/>
            <p:nvPr/>
          </p:nvSpPr>
          <p:spPr>
            <a:xfrm>
              <a:off x="3391571" y="9659461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407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2" name="object 2082"/>
            <p:cNvSpPr/>
            <p:nvPr/>
          </p:nvSpPr>
          <p:spPr>
            <a:xfrm>
              <a:off x="3552976" y="9659461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407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3" name="object 2083"/>
            <p:cNvSpPr/>
            <p:nvPr/>
          </p:nvSpPr>
          <p:spPr>
            <a:xfrm>
              <a:off x="3864156" y="9659461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407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4" name="object 2084"/>
            <p:cNvSpPr/>
            <p:nvPr/>
          </p:nvSpPr>
          <p:spPr>
            <a:xfrm>
              <a:off x="4791615" y="9659461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407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5" name="object 2085"/>
            <p:cNvSpPr/>
            <p:nvPr/>
          </p:nvSpPr>
          <p:spPr>
            <a:xfrm>
              <a:off x="5294052" y="9659461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407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6" name="object 2086"/>
            <p:cNvSpPr/>
            <p:nvPr/>
          </p:nvSpPr>
          <p:spPr>
            <a:xfrm>
              <a:off x="5607251" y="9659461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407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7" name="object 2087"/>
            <p:cNvSpPr/>
            <p:nvPr/>
          </p:nvSpPr>
          <p:spPr>
            <a:xfrm>
              <a:off x="3391563" y="9659461"/>
              <a:ext cx="0" cy="1924050"/>
            </a:xfrm>
            <a:custGeom>
              <a:avLst/>
              <a:gdLst/>
              <a:ahLst/>
              <a:cxnLst/>
              <a:rect l="l" t="t" r="r" b="b"/>
              <a:pathLst>
                <a:path h="1924050">
                  <a:moveTo>
                    <a:pt x="0" y="1923647"/>
                  </a:moveTo>
                  <a:lnTo>
                    <a:pt x="0" y="0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8" name="object 2088"/>
            <p:cNvSpPr/>
            <p:nvPr/>
          </p:nvSpPr>
          <p:spPr>
            <a:xfrm>
              <a:off x="3376387" y="11352396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9" name="object 2089"/>
            <p:cNvSpPr/>
            <p:nvPr/>
          </p:nvSpPr>
          <p:spPr>
            <a:xfrm>
              <a:off x="3376387" y="11044775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0" name="object 2090"/>
            <p:cNvSpPr/>
            <p:nvPr/>
          </p:nvSpPr>
          <p:spPr>
            <a:xfrm>
              <a:off x="3376387" y="10736645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1" name="object 2091"/>
            <p:cNvSpPr/>
            <p:nvPr/>
          </p:nvSpPr>
          <p:spPr>
            <a:xfrm>
              <a:off x="3376387" y="10429023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2" name="object 2092"/>
            <p:cNvSpPr/>
            <p:nvPr/>
          </p:nvSpPr>
          <p:spPr>
            <a:xfrm>
              <a:off x="3376387" y="10121402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3" name="object 2093"/>
            <p:cNvSpPr/>
            <p:nvPr/>
          </p:nvSpPr>
          <p:spPr>
            <a:xfrm>
              <a:off x="3376387" y="9813780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4" name="object 2094"/>
            <p:cNvSpPr/>
            <p:nvPr/>
          </p:nvSpPr>
          <p:spPr>
            <a:xfrm>
              <a:off x="3361711" y="11506207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5" name="object 2095"/>
            <p:cNvSpPr/>
            <p:nvPr/>
          </p:nvSpPr>
          <p:spPr>
            <a:xfrm>
              <a:off x="3361711" y="11198586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6" name="object 2096"/>
            <p:cNvSpPr/>
            <p:nvPr/>
          </p:nvSpPr>
          <p:spPr>
            <a:xfrm>
              <a:off x="3361711" y="10890964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7" name="object 2097"/>
            <p:cNvSpPr/>
            <p:nvPr/>
          </p:nvSpPr>
          <p:spPr>
            <a:xfrm>
              <a:off x="3361711" y="10582834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8" name="object 2098"/>
            <p:cNvSpPr/>
            <p:nvPr/>
          </p:nvSpPr>
          <p:spPr>
            <a:xfrm>
              <a:off x="3361711" y="10275212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9" name="object 2099"/>
            <p:cNvSpPr/>
            <p:nvPr/>
          </p:nvSpPr>
          <p:spPr>
            <a:xfrm>
              <a:off x="3361711" y="9967591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0" name="object 2100"/>
            <p:cNvSpPr/>
            <p:nvPr/>
          </p:nvSpPr>
          <p:spPr>
            <a:xfrm>
              <a:off x="3361711" y="9659461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1" name="object 2101"/>
            <p:cNvSpPr/>
            <p:nvPr/>
          </p:nvSpPr>
          <p:spPr>
            <a:xfrm>
              <a:off x="5607243" y="9659461"/>
              <a:ext cx="0" cy="1924050"/>
            </a:xfrm>
            <a:custGeom>
              <a:avLst/>
              <a:gdLst/>
              <a:ahLst/>
              <a:cxnLst/>
              <a:rect l="l" t="t" r="r" b="b"/>
              <a:pathLst>
                <a:path h="1924050">
                  <a:moveTo>
                    <a:pt x="0" y="1923647"/>
                  </a:moveTo>
                  <a:lnTo>
                    <a:pt x="0" y="0"/>
                  </a:lnTo>
                </a:path>
              </a:pathLst>
            </a:custGeom>
            <a:ln w="58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2" name="object 2102"/>
            <p:cNvSpPr/>
            <p:nvPr/>
          </p:nvSpPr>
          <p:spPr>
            <a:xfrm>
              <a:off x="5592067" y="10736645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3" name="object 2103"/>
            <p:cNvSpPr/>
            <p:nvPr/>
          </p:nvSpPr>
          <p:spPr>
            <a:xfrm>
              <a:off x="5592067" y="10429023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4" name="object 2104"/>
            <p:cNvSpPr/>
            <p:nvPr/>
          </p:nvSpPr>
          <p:spPr>
            <a:xfrm>
              <a:off x="5592067" y="10121402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5" name="object 2105"/>
            <p:cNvSpPr/>
            <p:nvPr/>
          </p:nvSpPr>
          <p:spPr>
            <a:xfrm>
              <a:off x="5592067" y="9813780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5176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6" name="object 2106"/>
            <p:cNvSpPr/>
            <p:nvPr/>
          </p:nvSpPr>
          <p:spPr>
            <a:xfrm>
              <a:off x="5577392" y="10890964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7" name="object 2107"/>
            <p:cNvSpPr/>
            <p:nvPr/>
          </p:nvSpPr>
          <p:spPr>
            <a:xfrm>
              <a:off x="5577392" y="10582834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8" name="object 2108"/>
            <p:cNvSpPr/>
            <p:nvPr/>
          </p:nvSpPr>
          <p:spPr>
            <a:xfrm>
              <a:off x="5577392" y="10275212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9" name="object 2109"/>
            <p:cNvSpPr/>
            <p:nvPr/>
          </p:nvSpPr>
          <p:spPr>
            <a:xfrm>
              <a:off x="5577392" y="9967591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0" name="object 2110"/>
            <p:cNvSpPr/>
            <p:nvPr/>
          </p:nvSpPr>
          <p:spPr>
            <a:xfrm>
              <a:off x="5577392" y="9659461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29851" y="0"/>
                  </a:moveTo>
                  <a:lnTo>
                    <a:pt x="0" y="0"/>
                  </a:lnTo>
                </a:path>
              </a:pathLst>
            </a:custGeom>
            <a:ln w="6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11" name="object 2111"/>
          <p:cNvSpPr txBox="1"/>
          <p:nvPr/>
        </p:nvSpPr>
        <p:spPr>
          <a:xfrm>
            <a:off x="3360639" y="11612142"/>
            <a:ext cx="1498600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48945" algn="l"/>
                <a:tab pos="1376680" algn="l"/>
              </a:tabLst>
            </a:pPr>
            <a:r>
              <a:rPr sz="600" spc="-50" dirty="0">
                <a:latin typeface="Arial"/>
                <a:cs typeface="Arial"/>
              </a:rPr>
              <a:t>0     </a:t>
            </a:r>
            <a:r>
              <a:rPr sz="600" spc="-15" dirty="0">
                <a:latin typeface="Arial"/>
                <a:cs typeface="Arial"/>
              </a:rPr>
              <a:t> </a:t>
            </a:r>
            <a:r>
              <a:rPr sz="600" spc="-50" dirty="0">
                <a:latin typeface="Arial"/>
                <a:cs typeface="Arial"/>
              </a:rPr>
              <a:t>4</a:t>
            </a:r>
            <a:r>
              <a:rPr sz="600" dirty="0">
                <a:latin typeface="Arial"/>
                <a:cs typeface="Arial"/>
              </a:rPr>
              <a:t>	</a:t>
            </a:r>
            <a:r>
              <a:rPr sz="600" spc="-50" dirty="0">
                <a:latin typeface="Arial"/>
                <a:cs typeface="Arial"/>
              </a:rPr>
              <a:t>300</a:t>
            </a:r>
            <a:r>
              <a:rPr sz="600" dirty="0">
                <a:latin typeface="Arial"/>
                <a:cs typeface="Arial"/>
              </a:rPr>
              <a:t>	</a:t>
            </a:r>
            <a:r>
              <a:rPr sz="600" spc="-50" dirty="0">
                <a:latin typeface="Arial"/>
                <a:cs typeface="Arial"/>
              </a:rPr>
              <a:t>3</a:t>
            </a:r>
            <a:r>
              <a:rPr sz="600" spc="-55" dirty="0">
                <a:latin typeface="Arial"/>
                <a:cs typeface="Arial"/>
              </a:rPr>
              <a:t>0</a:t>
            </a:r>
            <a:r>
              <a:rPr sz="600" spc="-50" dirty="0">
                <a:latin typeface="Arial"/>
                <a:cs typeface="Arial"/>
              </a:rPr>
              <a:t>4</a:t>
            </a:r>
            <a:endParaRPr sz="600">
              <a:latin typeface="Arial"/>
              <a:cs typeface="Arial"/>
            </a:endParaRPr>
          </a:p>
        </p:txBody>
      </p:sp>
      <p:sp>
        <p:nvSpPr>
          <p:cNvPr id="2112" name="object 2112"/>
          <p:cNvSpPr txBox="1"/>
          <p:nvPr/>
        </p:nvSpPr>
        <p:spPr>
          <a:xfrm>
            <a:off x="5227071" y="11612142"/>
            <a:ext cx="133985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00" spc="-50" dirty="0">
                <a:latin typeface="Arial"/>
                <a:cs typeface="Arial"/>
              </a:rPr>
              <a:t>4</a:t>
            </a:r>
            <a:r>
              <a:rPr sz="600" spc="-55" dirty="0">
                <a:latin typeface="Arial"/>
                <a:cs typeface="Arial"/>
              </a:rPr>
              <a:t>4</a:t>
            </a:r>
            <a:r>
              <a:rPr sz="600" spc="-50" dirty="0">
                <a:latin typeface="Arial"/>
                <a:cs typeface="Arial"/>
              </a:rPr>
              <a:t>5</a:t>
            </a:r>
            <a:endParaRPr sz="600">
              <a:latin typeface="Arial"/>
              <a:cs typeface="Arial"/>
            </a:endParaRPr>
          </a:p>
        </p:txBody>
      </p:sp>
      <p:sp>
        <p:nvSpPr>
          <p:cNvPr id="2113" name="object 2113"/>
          <p:cNvSpPr txBox="1"/>
          <p:nvPr/>
        </p:nvSpPr>
        <p:spPr>
          <a:xfrm>
            <a:off x="5540237" y="11612142"/>
            <a:ext cx="134620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00" spc="-55" dirty="0">
                <a:latin typeface="Arial"/>
                <a:cs typeface="Arial"/>
              </a:rPr>
              <a:t>4</a:t>
            </a:r>
            <a:r>
              <a:rPr sz="600" spc="-50" dirty="0">
                <a:latin typeface="Arial"/>
                <a:cs typeface="Arial"/>
              </a:rPr>
              <a:t>50</a:t>
            </a:r>
            <a:endParaRPr sz="600">
              <a:latin typeface="Arial"/>
              <a:cs typeface="Arial"/>
            </a:endParaRPr>
          </a:p>
        </p:txBody>
      </p:sp>
      <p:sp>
        <p:nvSpPr>
          <p:cNvPr id="2114" name="object 2114"/>
          <p:cNvSpPr txBox="1"/>
          <p:nvPr/>
        </p:nvSpPr>
        <p:spPr>
          <a:xfrm>
            <a:off x="3292349" y="11440582"/>
            <a:ext cx="62230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00" spc="-50" dirty="0">
                <a:latin typeface="Arial"/>
                <a:cs typeface="Arial"/>
              </a:rPr>
              <a:t>0</a:t>
            </a:r>
            <a:endParaRPr sz="600">
              <a:latin typeface="Arial"/>
              <a:cs typeface="Arial"/>
            </a:endParaRPr>
          </a:p>
        </p:txBody>
      </p:sp>
      <p:sp>
        <p:nvSpPr>
          <p:cNvPr id="2115" name="object 2115"/>
          <p:cNvSpPr txBox="1"/>
          <p:nvPr/>
        </p:nvSpPr>
        <p:spPr>
          <a:xfrm>
            <a:off x="3256414" y="11132949"/>
            <a:ext cx="97790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00" spc="-55" dirty="0">
                <a:latin typeface="Arial"/>
                <a:cs typeface="Arial"/>
              </a:rPr>
              <a:t>20</a:t>
            </a:r>
            <a:endParaRPr sz="600">
              <a:latin typeface="Arial"/>
              <a:cs typeface="Arial"/>
            </a:endParaRPr>
          </a:p>
        </p:txBody>
      </p:sp>
      <p:sp>
        <p:nvSpPr>
          <p:cNvPr id="2116" name="object 2116"/>
          <p:cNvSpPr txBox="1"/>
          <p:nvPr/>
        </p:nvSpPr>
        <p:spPr>
          <a:xfrm>
            <a:off x="3256414" y="10824788"/>
            <a:ext cx="97790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00" spc="-55" dirty="0">
                <a:latin typeface="Arial"/>
                <a:cs typeface="Arial"/>
              </a:rPr>
              <a:t>40</a:t>
            </a:r>
            <a:endParaRPr sz="600">
              <a:latin typeface="Arial"/>
              <a:cs typeface="Arial"/>
            </a:endParaRPr>
          </a:p>
        </p:txBody>
      </p:sp>
      <p:sp>
        <p:nvSpPr>
          <p:cNvPr id="2117" name="object 2117"/>
          <p:cNvSpPr txBox="1"/>
          <p:nvPr/>
        </p:nvSpPr>
        <p:spPr>
          <a:xfrm>
            <a:off x="3256414" y="10517155"/>
            <a:ext cx="97790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00" spc="-55" dirty="0">
                <a:latin typeface="Arial"/>
                <a:cs typeface="Arial"/>
              </a:rPr>
              <a:t>60</a:t>
            </a:r>
            <a:endParaRPr sz="600">
              <a:latin typeface="Arial"/>
              <a:cs typeface="Arial"/>
            </a:endParaRPr>
          </a:p>
        </p:txBody>
      </p:sp>
      <p:sp>
        <p:nvSpPr>
          <p:cNvPr id="2118" name="object 2118"/>
          <p:cNvSpPr txBox="1"/>
          <p:nvPr/>
        </p:nvSpPr>
        <p:spPr>
          <a:xfrm>
            <a:off x="3256414" y="10209522"/>
            <a:ext cx="97790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00" spc="-55" dirty="0">
                <a:latin typeface="Arial"/>
                <a:cs typeface="Arial"/>
              </a:rPr>
              <a:t>80</a:t>
            </a:r>
            <a:endParaRPr sz="600">
              <a:latin typeface="Arial"/>
              <a:cs typeface="Arial"/>
            </a:endParaRPr>
          </a:p>
        </p:txBody>
      </p:sp>
      <p:sp>
        <p:nvSpPr>
          <p:cNvPr id="2119" name="object 2119"/>
          <p:cNvSpPr txBox="1"/>
          <p:nvPr/>
        </p:nvSpPr>
        <p:spPr>
          <a:xfrm>
            <a:off x="3219957" y="9901362"/>
            <a:ext cx="133985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00" spc="-50" dirty="0">
                <a:latin typeface="Arial"/>
                <a:cs typeface="Arial"/>
              </a:rPr>
              <a:t>1</a:t>
            </a:r>
            <a:r>
              <a:rPr sz="600" spc="-55" dirty="0">
                <a:latin typeface="Arial"/>
                <a:cs typeface="Arial"/>
              </a:rPr>
              <a:t>0</a:t>
            </a:r>
            <a:r>
              <a:rPr sz="600" spc="-50" dirty="0">
                <a:latin typeface="Arial"/>
                <a:cs typeface="Arial"/>
              </a:rPr>
              <a:t>0</a:t>
            </a:r>
            <a:endParaRPr sz="600">
              <a:latin typeface="Arial"/>
              <a:cs typeface="Arial"/>
            </a:endParaRPr>
          </a:p>
        </p:txBody>
      </p:sp>
      <p:sp>
        <p:nvSpPr>
          <p:cNvPr id="2120" name="object 2120"/>
          <p:cNvSpPr txBox="1"/>
          <p:nvPr/>
        </p:nvSpPr>
        <p:spPr>
          <a:xfrm>
            <a:off x="3219957" y="9593729"/>
            <a:ext cx="133985" cy="1162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600" spc="-50" dirty="0">
                <a:latin typeface="Arial"/>
                <a:cs typeface="Arial"/>
              </a:rPr>
              <a:t>1</a:t>
            </a:r>
            <a:r>
              <a:rPr sz="600" spc="-55" dirty="0">
                <a:latin typeface="Arial"/>
                <a:cs typeface="Arial"/>
              </a:rPr>
              <a:t>2</a:t>
            </a:r>
            <a:r>
              <a:rPr sz="600" spc="-50" dirty="0">
                <a:latin typeface="Arial"/>
                <a:cs typeface="Arial"/>
              </a:rPr>
              <a:t>0</a:t>
            </a:r>
            <a:endParaRPr sz="600">
              <a:latin typeface="Arial"/>
              <a:cs typeface="Arial"/>
            </a:endParaRPr>
          </a:p>
        </p:txBody>
      </p:sp>
      <p:grpSp>
        <p:nvGrpSpPr>
          <p:cNvPr id="2121" name="object 2121"/>
          <p:cNvGrpSpPr/>
          <p:nvPr/>
        </p:nvGrpSpPr>
        <p:grpSpPr>
          <a:xfrm>
            <a:off x="3384982" y="9720573"/>
            <a:ext cx="2228850" cy="1792605"/>
            <a:chOff x="3384982" y="9720573"/>
            <a:chExt cx="2228850" cy="1792605"/>
          </a:xfrm>
        </p:grpSpPr>
        <p:sp>
          <p:nvSpPr>
            <p:cNvPr id="2122" name="object 2122"/>
            <p:cNvSpPr/>
            <p:nvPr/>
          </p:nvSpPr>
          <p:spPr>
            <a:xfrm>
              <a:off x="5287710" y="10955482"/>
              <a:ext cx="325846" cy="556920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3" name="object 2123"/>
            <p:cNvSpPr/>
            <p:nvPr/>
          </p:nvSpPr>
          <p:spPr>
            <a:xfrm>
              <a:off x="3384982" y="9720573"/>
              <a:ext cx="1877126" cy="1792214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24" name="object 2124"/>
          <p:cNvSpPr txBox="1"/>
          <p:nvPr/>
        </p:nvSpPr>
        <p:spPr>
          <a:xfrm>
            <a:off x="3140938" y="10339528"/>
            <a:ext cx="128270" cy="476250"/>
          </a:xfrm>
          <a:prstGeom prst="rect">
            <a:avLst/>
          </a:prstGeom>
        </p:spPr>
        <p:txBody>
          <a:bodyPr vert="vert270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700" spc="-55" dirty="0">
                <a:latin typeface="Arial"/>
                <a:cs typeface="Arial"/>
              </a:rPr>
              <a:t>C</a:t>
            </a:r>
            <a:r>
              <a:rPr sz="700" spc="-140" dirty="0">
                <a:latin typeface="Arial"/>
                <a:cs typeface="Arial"/>
              </a:rPr>
              <a:t> </a:t>
            </a:r>
            <a:r>
              <a:rPr sz="700" spc="5" dirty="0">
                <a:latin typeface="Arial"/>
                <a:cs typeface="Arial"/>
              </a:rPr>
              <a:t>urrent</a:t>
            </a:r>
            <a:r>
              <a:rPr sz="700" spc="-10" dirty="0">
                <a:latin typeface="Arial"/>
                <a:cs typeface="Arial"/>
              </a:rPr>
              <a:t> </a:t>
            </a:r>
            <a:r>
              <a:rPr sz="700" spc="-25" dirty="0">
                <a:latin typeface="Arial"/>
                <a:cs typeface="Arial"/>
              </a:rPr>
              <a:t>(A</a:t>
            </a:r>
            <a:r>
              <a:rPr sz="700" spc="-140" dirty="0">
                <a:latin typeface="Arial"/>
                <a:cs typeface="Arial"/>
              </a:rPr>
              <a:t> </a:t>
            </a:r>
            <a:r>
              <a:rPr sz="700" spc="-30" dirty="0">
                <a:latin typeface="Arial"/>
                <a:cs typeface="Arial"/>
              </a:rPr>
              <a:t>)</a:t>
            </a:r>
            <a:endParaRPr sz="700">
              <a:latin typeface="Arial"/>
              <a:cs typeface="Arial"/>
            </a:endParaRPr>
          </a:p>
        </p:txBody>
      </p:sp>
      <p:sp>
        <p:nvSpPr>
          <p:cNvPr id="2125" name="object 2125"/>
          <p:cNvSpPr txBox="1"/>
          <p:nvPr/>
        </p:nvSpPr>
        <p:spPr>
          <a:xfrm>
            <a:off x="4308838" y="11680201"/>
            <a:ext cx="381635" cy="135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00" spc="-45" dirty="0">
                <a:latin typeface="Arial"/>
                <a:cs typeface="Arial"/>
              </a:rPr>
              <a:t>Time</a:t>
            </a:r>
            <a:r>
              <a:rPr sz="700" spc="-70" dirty="0">
                <a:latin typeface="Arial"/>
                <a:cs typeface="Arial"/>
              </a:rPr>
              <a:t> </a:t>
            </a:r>
            <a:r>
              <a:rPr sz="700" spc="-45" dirty="0">
                <a:latin typeface="Arial"/>
                <a:cs typeface="Arial"/>
              </a:rPr>
              <a:t>(ms)</a:t>
            </a:r>
            <a:endParaRPr sz="700">
              <a:latin typeface="Arial"/>
              <a:cs typeface="Arial"/>
            </a:endParaRPr>
          </a:p>
        </p:txBody>
      </p:sp>
      <p:sp>
        <p:nvSpPr>
          <p:cNvPr id="2126" name="object 2126"/>
          <p:cNvSpPr txBox="1"/>
          <p:nvPr/>
        </p:nvSpPr>
        <p:spPr>
          <a:xfrm>
            <a:off x="4486179" y="9711956"/>
            <a:ext cx="703580" cy="135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00" spc="-40" dirty="0">
                <a:latin typeface="Arial"/>
                <a:cs typeface="Arial"/>
              </a:rPr>
              <a:t>Field current </a:t>
            </a:r>
            <a:r>
              <a:rPr sz="700" spc="-35" dirty="0">
                <a:latin typeface="Arial"/>
                <a:cs typeface="Arial"/>
              </a:rPr>
              <a:t>of</a:t>
            </a:r>
            <a:r>
              <a:rPr sz="700" spc="-40" dirty="0">
                <a:latin typeface="Arial"/>
                <a:cs typeface="Arial"/>
              </a:rPr>
              <a:t> </a:t>
            </a:r>
            <a:r>
              <a:rPr sz="700" spc="-70" dirty="0">
                <a:latin typeface="Arial"/>
                <a:cs typeface="Arial"/>
              </a:rPr>
              <a:t>MG</a:t>
            </a:r>
            <a:endParaRPr sz="700">
              <a:latin typeface="Arial"/>
              <a:cs typeface="Arial"/>
            </a:endParaRPr>
          </a:p>
        </p:txBody>
      </p:sp>
      <p:sp>
        <p:nvSpPr>
          <p:cNvPr id="2127" name="object 2127"/>
          <p:cNvSpPr txBox="1"/>
          <p:nvPr/>
        </p:nvSpPr>
        <p:spPr>
          <a:xfrm>
            <a:off x="4486361" y="9824282"/>
            <a:ext cx="127635" cy="24828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5300"/>
              </a:lnSpc>
              <a:spcBef>
                <a:spcPts val="75"/>
              </a:spcBef>
            </a:pPr>
            <a:r>
              <a:rPr sz="700" spc="-40" dirty="0">
                <a:latin typeface="Arial"/>
                <a:cs typeface="Arial"/>
              </a:rPr>
              <a:t>D4  D6</a:t>
            </a:r>
            <a:endParaRPr sz="700">
              <a:latin typeface="Arial"/>
              <a:cs typeface="Arial"/>
            </a:endParaRPr>
          </a:p>
        </p:txBody>
      </p:sp>
      <p:sp>
        <p:nvSpPr>
          <p:cNvPr id="2128" name="object 2128"/>
          <p:cNvSpPr txBox="1"/>
          <p:nvPr/>
        </p:nvSpPr>
        <p:spPr>
          <a:xfrm>
            <a:off x="4961907" y="9824282"/>
            <a:ext cx="127000" cy="24828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5300"/>
              </a:lnSpc>
              <a:spcBef>
                <a:spcPts val="75"/>
              </a:spcBef>
            </a:pPr>
            <a:r>
              <a:rPr sz="700" spc="-40" dirty="0">
                <a:latin typeface="Arial"/>
                <a:cs typeface="Arial"/>
              </a:rPr>
              <a:t>D5  D1</a:t>
            </a:r>
            <a:endParaRPr sz="700">
              <a:latin typeface="Arial"/>
              <a:cs typeface="Arial"/>
            </a:endParaRPr>
          </a:p>
        </p:txBody>
      </p:sp>
      <p:sp>
        <p:nvSpPr>
          <p:cNvPr id="2129" name="object 2129"/>
          <p:cNvSpPr txBox="1"/>
          <p:nvPr/>
        </p:nvSpPr>
        <p:spPr>
          <a:xfrm>
            <a:off x="4486361" y="10048936"/>
            <a:ext cx="127635" cy="135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00" spc="-50" dirty="0">
                <a:latin typeface="Arial"/>
                <a:cs typeface="Arial"/>
              </a:rPr>
              <a:t>D2</a:t>
            </a:r>
            <a:endParaRPr sz="700">
              <a:latin typeface="Arial"/>
              <a:cs typeface="Arial"/>
            </a:endParaRPr>
          </a:p>
        </p:txBody>
      </p:sp>
      <p:sp>
        <p:nvSpPr>
          <p:cNvPr id="2130" name="object 2130"/>
          <p:cNvSpPr txBox="1"/>
          <p:nvPr/>
        </p:nvSpPr>
        <p:spPr>
          <a:xfrm>
            <a:off x="4961907" y="10048936"/>
            <a:ext cx="127000" cy="1358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00" spc="-50" dirty="0">
                <a:latin typeface="Arial"/>
                <a:cs typeface="Arial"/>
              </a:rPr>
              <a:t>D3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2131" name="object 2131"/>
          <p:cNvGrpSpPr/>
          <p:nvPr/>
        </p:nvGrpSpPr>
        <p:grpSpPr>
          <a:xfrm>
            <a:off x="560672" y="9591974"/>
            <a:ext cx="2364105" cy="2013585"/>
            <a:chOff x="560672" y="9591974"/>
            <a:chExt cx="2364105" cy="2013585"/>
          </a:xfrm>
        </p:grpSpPr>
        <p:sp>
          <p:nvSpPr>
            <p:cNvPr id="2132" name="object 2132"/>
            <p:cNvSpPr/>
            <p:nvPr/>
          </p:nvSpPr>
          <p:spPr>
            <a:xfrm>
              <a:off x="680031" y="9635996"/>
              <a:ext cx="896619" cy="1931035"/>
            </a:xfrm>
            <a:custGeom>
              <a:avLst/>
              <a:gdLst/>
              <a:ahLst/>
              <a:cxnLst/>
              <a:rect l="l" t="t" r="r" b="b"/>
              <a:pathLst>
                <a:path w="896619" h="1931034">
                  <a:moveTo>
                    <a:pt x="0" y="0"/>
                  </a:moveTo>
                  <a:lnTo>
                    <a:pt x="0" y="1930818"/>
                  </a:lnTo>
                </a:path>
                <a:path w="896619" h="1931034">
                  <a:moveTo>
                    <a:pt x="167981" y="151"/>
                  </a:moveTo>
                  <a:lnTo>
                    <a:pt x="167981" y="1930364"/>
                  </a:lnTo>
                </a:path>
                <a:path w="896619" h="1931034">
                  <a:moveTo>
                    <a:pt x="896077" y="311"/>
                  </a:moveTo>
                  <a:lnTo>
                    <a:pt x="896077" y="1930515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3" name="object 2133"/>
            <p:cNvSpPr/>
            <p:nvPr/>
          </p:nvSpPr>
          <p:spPr>
            <a:xfrm>
              <a:off x="2304210" y="9635853"/>
              <a:ext cx="0" cy="1931035"/>
            </a:xfrm>
            <a:custGeom>
              <a:avLst/>
              <a:gdLst/>
              <a:ahLst/>
              <a:cxnLst/>
              <a:rect l="l" t="t" r="r" b="b"/>
              <a:pathLst>
                <a:path h="1931034">
                  <a:moveTo>
                    <a:pt x="0" y="0"/>
                  </a:moveTo>
                  <a:lnTo>
                    <a:pt x="0" y="1930818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4" name="object 2134"/>
            <p:cNvSpPr/>
            <p:nvPr/>
          </p:nvSpPr>
          <p:spPr>
            <a:xfrm>
              <a:off x="2814735" y="9636005"/>
              <a:ext cx="0" cy="1930400"/>
            </a:xfrm>
            <a:custGeom>
              <a:avLst/>
              <a:gdLst/>
              <a:ahLst/>
              <a:cxnLst/>
              <a:rect l="l" t="t" r="r" b="b"/>
              <a:pathLst>
                <a:path h="1930400">
                  <a:moveTo>
                    <a:pt x="0" y="0"/>
                  </a:moveTo>
                  <a:lnTo>
                    <a:pt x="0" y="1930213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5" name="object 2135"/>
            <p:cNvSpPr/>
            <p:nvPr/>
          </p:nvSpPr>
          <p:spPr>
            <a:xfrm>
              <a:off x="595020" y="11338672"/>
              <a:ext cx="634365" cy="0"/>
            </a:xfrm>
            <a:custGeom>
              <a:avLst/>
              <a:gdLst/>
              <a:ahLst/>
              <a:cxnLst/>
              <a:rect l="l" t="t" r="r" b="b"/>
              <a:pathLst>
                <a:path w="634365">
                  <a:moveTo>
                    <a:pt x="0" y="0"/>
                  </a:moveTo>
                  <a:lnTo>
                    <a:pt x="634007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6" name="object 2136"/>
            <p:cNvSpPr/>
            <p:nvPr/>
          </p:nvSpPr>
          <p:spPr>
            <a:xfrm>
              <a:off x="1235083" y="11339117"/>
              <a:ext cx="1681480" cy="0"/>
            </a:xfrm>
            <a:custGeom>
              <a:avLst/>
              <a:gdLst/>
              <a:ahLst/>
              <a:cxnLst/>
              <a:rect l="l" t="t" r="r" b="b"/>
              <a:pathLst>
                <a:path w="1681480">
                  <a:moveTo>
                    <a:pt x="0" y="0"/>
                  </a:moveTo>
                  <a:lnTo>
                    <a:pt x="1681408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7" name="object 2137"/>
            <p:cNvSpPr/>
            <p:nvPr/>
          </p:nvSpPr>
          <p:spPr>
            <a:xfrm>
              <a:off x="595084" y="10199613"/>
              <a:ext cx="2321560" cy="760095"/>
            </a:xfrm>
            <a:custGeom>
              <a:avLst/>
              <a:gdLst/>
              <a:ahLst/>
              <a:cxnLst/>
              <a:rect l="l" t="t" r="r" b="b"/>
              <a:pathLst>
                <a:path w="2321560" h="760095">
                  <a:moveTo>
                    <a:pt x="0" y="760005"/>
                  </a:moveTo>
                  <a:lnTo>
                    <a:pt x="2321407" y="760005"/>
                  </a:lnTo>
                </a:path>
                <a:path w="2321560" h="760095">
                  <a:moveTo>
                    <a:pt x="0" y="380000"/>
                  </a:moveTo>
                  <a:lnTo>
                    <a:pt x="2321407" y="380000"/>
                  </a:lnTo>
                </a:path>
                <a:path w="2321560" h="760095">
                  <a:moveTo>
                    <a:pt x="0" y="0"/>
                  </a:moveTo>
                  <a:lnTo>
                    <a:pt x="2321407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8" name="object 2138"/>
            <p:cNvSpPr/>
            <p:nvPr/>
          </p:nvSpPr>
          <p:spPr>
            <a:xfrm>
              <a:off x="595084" y="9820627"/>
              <a:ext cx="2321560" cy="0"/>
            </a:xfrm>
            <a:custGeom>
              <a:avLst/>
              <a:gdLst/>
              <a:ahLst/>
              <a:cxnLst/>
              <a:rect l="l" t="t" r="r" b="b"/>
              <a:pathLst>
                <a:path w="2321560">
                  <a:moveTo>
                    <a:pt x="0" y="0"/>
                  </a:moveTo>
                  <a:lnTo>
                    <a:pt x="2321407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9" name="object 2139"/>
            <p:cNvSpPr/>
            <p:nvPr/>
          </p:nvSpPr>
          <p:spPr>
            <a:xfrm>
              <a:off x="765034" y="9630378"/>
              <a:ext cx="0" cy="1936750"/>
            </a:xfrm>
            <a:custGeom>
              <a:avLst/>
              <a:gdLst/>
              <a:ahLst/>
              <a:cxnLst/>
              <a:rect l="l" t="t" r="r" b="b"/>
              <a:pathLst>
                <a:path h="1936750">
                  <a:moveTo>
                    <a:pt x="0" y="193643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0" name="object 2140"/>
            <p:cNvSpPr/>
            <p:nvPr/>
          </p:nvSpPr>
          <p:spPr>
            <a:xfrm>
              <a:off x="1211807" y="9630378"/>
              <a:ext cx="0" cy="1936750"/>
            </a:xfrm>
            <a:custGeom>
              <a:avLst/>
              <a:gdLst/>
              <a:ahLst/>
              <a:cxnLst/>
              <a:rect l="l" t="t" r="r" b="b"/>
              <a:pathLst>
                <a:path h="1936750">
                  <a:moveTo>
                    <a:pt x="0" y="193643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1" name="object 2141"/>
            <p:cNvSpPr/>
            <p:nvPr/>
          </p:nvSpPr>
          <p:spPr>
            <a:xfrm>
              <a:off x="1939908" y="9630378"/>
              <a:ext cx="0" cy="1936750"/>
            </a:xfrm>
            <a:custGeom>
              <a:avLst/>
              <a:gdLst/>
              <a:ahLst/>
              <a:cxnLst/>
              <a:rect l="l" t="t" r="r" b="b"/>
              <a:pathLst>
                <a:path h="1936750">
                  <a:moveTo>
                    <a:pt x="0" y="547991"/>
                  </a:moveTo>
                  <a:lnTo>
                    <a:pt x="0" y="1936436"/>
                  </a:lnTo>
                </a:path>
                <a:path h="1936750">
                  <a:moveTo>
                    <a:pt x="0" y="0"/>
                  </a:moveTo>
                  <a:lnTo>
                    <a:pt x="0" y="76908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2" name="object 2142"/>
            <p:cNvSpPr/>
            <p:nvPr/>
          </p:nvSpPr>
          <p:spPr>
            <a:xfrm>
              <a:off x="2708481" y="9630378"/>
              <a:ext cx="0" cy="1936750"/>
            </a:xfrm>
            <a:custGeom>
              <a:avLst/>
              <a:gdLst/>
              <a:ahLst/>
              <a:cxnLst/>
              <a:rect l="l" t="t" r="r" b="b"/>
              <a:pathLst>
                <a:path h="1936750">
                  <a:moveTo>
                    <a:pt x="0" y="193643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3" name="object 2143"/>
            <p:cNvSpPr/>
            <p:nvPr/>
          </p:nvSpPr>
          <p:spPr>
            <a:xfrm>
              <a:off x="595028" y="11528859"/>
              <a:ext cx="2326005" cy="0"/>
            </a:xfrm>
            <a:custGeom>
              <a:avLst/>
              <a:gdLst/>
              <a:ahLst/>
              <a:cxnLst/>
              <a:rect l="l" t="t" r="r" b="b"/>
              <a:pathLst>
                <a:path w="2326005">
                  <a:moveTo>
                    <a:pt x="0" y="0"/>
                  </a:moveTo>
                  <a:lnTo>
                    <a:pt x="232596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4" name="object 2144"/>
            <p:cNvSpPr/>
            <p:nvPr/>
          </p:nvSpPr>
          <p:spPr>
            <a:xfrm>
              <a:off x="595028" y="11149366"/>
              <a:ext cx="2326005" cy="0"/>
            </a:xfrm>
            <a:custGeom>
              <a:avLst/>
              <a:gdLst/>
              <a:ahLst/>
              <a:cxnLst/>
              <a:rect l="l" t="t" r="r" b="b"/>
              <a:pathLst>
                <a:path w="2326005">
                  <a:moveTo>
                    <a:pt x="0" y="0"/>
                  </a:moveTo>
                  <a:lnTo>
                    <a:pt x="232596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5" name="object 2145"/>
            <p:cNvSpPr/>
            <p:nvPr/>
          </p:nvSpPr>
          <p:spPr>
            <a:xfrm>
              <a:off x="595028" y="10769365"/>
              <a:ext cx="2326005" cy="0"/>
            </a:xfrm>
            <a:custGeom>
              <a:avLst/>
              <a:gdLst/>
              <a:ahLst/>
              <a:cxnLst/>
              <a:rect l="l" t="t" r="r" b="b"/>
              <a:pathLst>
                <a:path w="2326005">
                  <a:moveTo>
                    <a:pt x="0" y="0"/>
                  </a:moveTo>
                  <a:lnTo>
                    <a:pt x="232596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6" name="object 2146"/>
            <p:cNvSpPr/>
            <p:nvPr/>
          </p:nvSpPr>
          <p:spPr>
            <a:xfrm>
              <a:off x="595028" y="10389872"/>
              <a:ext cx="2326005" cy="0"/>
            </a:xfrm>
            <a:custGeom>
              <a:avLst/>
              <a:gdLst/>
              <a:ahLst/>
              <a:cxnLst/>
              <a:rect l="l" t="t" r="r" b="b"/>
              <a:pathLst>
                <a:path w="2326005">
                  <a:moveTo>
                    <a:pt x="0" y="0"/>
                  </a:moveTo>
                  <a:lnTo>
                    <a:pt x="232596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7" name="object 2147"/>
            <p:cNvSpPr/>
            <p:nvPr/>
          </p:nvSpPr>
          <p:spPr>
            <a:xfrm>
              <a:off x="595028" y="10010378"/>
              <a:ext cx="2326005" cy="0"/>
            </a:xfrm>
            <a:custGeom>
              <a:avLst/>
              <a:gdLst/>
              <a:ahLst/>
              <a:cxnLst/>
              <a:rect l="l" t="t" r="r" b="b"/>
              <a:pathLst>
                <a:path w="2326005">
                  <a:moveTo>
                    <a:pt x="0" y="0"/>
                  </a:moveTo>
                  <a:lnTo>
                    <a:pt x="994739" y="0"/>
                  </a:lnTo>
                </a:path>
                <a:path w="2326005">
                  <a:moveTo>
                    <a:pt x="1963175" y="0"/>
                  </a:moveTo>
                  <a:lnTo>
                    <a:pt x="232596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8" name="object 2148"/>
            <p:cNvSpPr/>
            <p:nvPr/>
          </p:nvSpPr>
          <p:spPr>
            <a:xfrm>
              <a:off x="595028" y="11566814"/>
              <a:ext cx="212725" cy="0"/>
            </a:xfrm>
            <a:custGeom>
              <a:avLst/>
              <a:gdLst/>
              <a:ahLst/>
              <a:cxnLst/>
              <a:rect l="l" t="t" r="r" b="b"/>
              <a:pathLst>
                <a:path w="212725">
                  <a:moveTo>
                    <a:pt x="0" y="0"/>
                  </a:moveTo>
                  <a:lnTo>
                    <a:pt x="212507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9" name="object 2149"/>
            <p:cNvSpPr/>
            <p:nvPr/>
          </p:nvSpPr>
          <p:spPr>
            <a:xfrm>
              <a:off x="848016" y="11566814"/>
              <a:ext cx="1820545" cy="0"/>
            </a:xfrm>
            <a:custGeom>
              <a:avLst/>
              <a:gdLst/>
              <a:ahLst/>
              <a:cxnLst/>
              <a:rect l="l" t="t" r="r" b="b"/>
              <a:pathLst>
                <a:path w="1820545">
                  <a:moveTo>
                    <a:pt x="0" y="0"/>
                  </a:moveTo>
                  <a:lnTo>
                    <a:pt x="1819991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0" name="object 2150"/>
            <p:cNvSpPr/>
            <p:nvPr/>
          </p:nvSpPr>
          <p:spPr>
            <a:xfrm>
              <a:off x="2708481" y="11566814"/>
              <a:ext cx="212725" cy="0"/>
            </a:xfrm>
            <a:custGeom>
              <a:avLst/>
              <a:gdLst/>
              <a:ahLst/>
              <a:cxnLst/>
              <a:rect l="l" t="t" r="r" b="b"/>
              <a:pathLst>
                <a:path w="212725">
                  <a:moveTo>
                    <a:pt x="0" y="0"/>
                  </a:moveTo>
                  <a:lnTo>
                    <a:pt x="212507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1" name="object 2151"/>
            <p:cNvSpPr/>
            <p:nvPr/>
          </p:nvSpPr>
          <p:spPr>
            <a:xfrm>
              <a:off x="787807" y="11531904"/>
              <a:ext cx="40005" cy="69850"/>
            </a:xfrm>
            <a:custGeom>
              <a:avLst/>
              <a:gdLst/>
              <a:ahLst/>
              <a:cxnLst/>
              <a:rect l="l" t="t" r="r" b="b"/>
              <a:pathLst>
                <a:path w="40005" h="69850">
                  <a:moveTo>
                    <a:pt x="19729" y="34910"/>
                  </a:moveTo>
                  <a:lnTo>
                    <a:pt x="0" y="69821"/>
                  </a:lnTo>
                </a:path>
                <a:path w="40005" h="69850">
                  <a:moveTo>
                    <a:pt x="19729" y="34910"/>
                  </a:moveTo>
                  <a:lnTo>
                    <a:pt x="39969" y="0"/>
                  </a:lnTo>
                </a:path>
              </a:pathLst>
            </a:custGeom>
            <a:ln w="6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2" name="object 2152"/>
            <p:cNvSpPr/>
            <p:nvPr/>
          </p:nvSpPr>
          <p:spPr>
            <a:xfrm>
              <a:off x="827776" y="11531904"/>
              <a:ext cx="40005" cy="69850"/>
            </a:xfrm>
            <a:custGeom>
              <a:avLst/>
              <a:gdLst/>
              <a:ahLst/>
              <a:cxnLst/>
              <a:rect l="l" t="t" r="r" b="b"/>
              <a:pathLst>
                <a:path w="40005" h="69850">
                  <a:moveTo>
                    <a:pt x="20240" y="34910"/>
                  </a:moveTo>
                  <a:lnTo>
                    <a:pt x="0" y="69821"/>
                  </a:lnTo>
                </a:path>
                <a:path w="40005" h="69850">
                  <a:moveTo>
                    <a:pt x="20240" y="34910"/>
                  </a:moveTo>
                  <a:lnTo>
                    <a:pt x="39977" y="0"/>
                  </a:lnTo>
                </a:path>
              </a:pathLst>
            </a:custGeom>
            <a:ln w="6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3" name="object 2153"/>
            <p:cNvSpPr/>
            <p:nvPr/>
          </p:nvSpPr>
          <p:spPr>
            <a:xfrm>
              <a:off x="2648271" y="11531904"/>
              <a:ext cx="40005" cy="69850"/>
            </a:xfrm>
            <a:custGeom>
              <a:avLst/>
              <a:gdLst/>
              <a:ahLst/>
              <a:cxnLst/>
              <a:rect l="l" t="t" r="r" b="b"/>
              <a:pathLst>
                <a:path w="40005" h="69850">
                  <a:moveTo>
                    <a:pt x="19737" y="34910"/>
                  </a:moveTo>
                  <a:lnTo>
                    <a:pt x="0" y="69821"/>
                  </a:lnTo>
                </a:path>
                <a:path w="40005" h="69850">
                  <a:moveTo>
                    <a:pt x="19737" y="34910"/>
                  </a:moveTo>
                  <a:lnTo>
                    <a:pt x="39977" y="0"/>
                  </a:lnTo>
                </a:path>
              </a:pathLst>
            </a:custGeom>
            <a:ln w="6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4" name="object 2154"/>
            <p:cNvSpPr/>
            <p:nvPr/>
          </p:nvSpPr>
          <p:spPr>
            <a:xfrm>
              <a:off x="2688760" y="11531904"/>
              <a:ext cx="40005" cy="69850"/>
            </a:xfrm>
            <a:custGeom>
              <a:avLst/>
              <a:gdLst/>
              <a:ahLst/>
              <a:cxnLst/>
              <a:rect l="l" t="t" r="r" b="b"/>
              <a:pathLst>
                <a:path w="40005" h="69850">
                  <a:moveTo>
                    <a:pt x="19729" y="34910"/>
                  </a:moveTo>
                  <a:lnTo>
                    <a:pt x="0" y="69821"/>
                  </a:lnTo>
                </a:path>
                <a:path w="40005" h="69850">
                  <a:moveTo>
                    <a:pt x="19729" y="34910"/>
                  </a:moveTo>
                  <a:lnTo>
                    <a:pt x="39969" y="0"/>
                  </a:lnTo>
                </a:path>
              </a:pathLst>
            </a:custGeom>
            <a:ln w="6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5" name="object 2155"/>
            <p:cNvSpPr/>
            <p:nvPr/>
          </p:nvSpPr>
          <p:spPr>
            <a:xfrm>
              <a:off x="680039" y="11566814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6" name="object 2156"/>
            <p:cNvSpPr/>
            <p:nvPr/>
          </p:nvSpPr>
          <p:spPr>
            <a:xfrm>
              <a:off x="848024" y="11566814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7" name="object 2157"/>
            <p:cNvSpPr/>
            <p:nvPr/>
          </p:nvSpPr>
          <p:spPr>
            <a:xfrm>
              <a:off x="1576125" y="11566814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8" name="object 2158"/>
            <p:cNvSpPr/>
            <p:nvPr/>
          </p:nvSpPr>
          <p:spPr>
            <a:xfrm>
              <a:off x="2304226" y="11566814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9" name="object 2159"/>
            <p:cNvSpPr/>
            <p:nvPr/>
          </p:nvSpPr>
          <p:spPr>
            <a:xfrm>
              <a:off x="2814755" y="11566814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0" name="object 2160"/>
            <p:cNvSpPr/>
            <p:nvPr/>
          </p:nvSpPr>
          <p:spPr>
            <a:xfrm>
              <a:off x="595044" y="11566814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1" name="object 2161"/>
            <p:cNvSpPr/>
            <p:nvPr/>
          </p:nvSpPr>
          <p:spPr>
            <a:xfrm>
              <a:off x="765050" y="11566814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2" name="object 2162"/>
            <p:cNvSpPr/>
            <p:nvPr/>
          </p:nvSpPr>
          <p:spPr>
            <a:xfrm>
              <a:off x="1211823" y="11566814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3" name="object 2163"/>
            <p:cNvSpPr/>
            <p:nvPr/>
          </p:nvSpPr>
          <p:spPr>
            <a:xfrm>
              <a:off x="1939924" y="11566814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4" name="object 2164"/>
            <p:cNvSpPr/>
            <p:nvPr/>
          </p:nvSpPr>
          <p:spPr>
            <a:xfrm>
              <a:off x="2708497" y="11566814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5" name="object 2165"/>
            <p:cNvSpPr/>
            <p:nvPr/>
          </p:nvSpPr>
          <p:spPr>
            <a:xfrm>
              <a:off x="2921004" y="11566814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6" name="object 2166"/>
            <p:cNvSpPr/>
            <p:nvPr/>
          </p:nvSpPr>
          <p:spPr>
            <a:xfrm>
              <a:off x="595044" y="9630378"/>
              <a:ext cx="212725" cy="0"/>
            </a:xfrm>
            <a:custGeom>
              <a:avLst/>
              <a:gdLst/>
              <a:ahLst/>
              <a:cxnLst/>
              <a:rect l="l" t="t" r="r" b="b"/>
              <a:pathLst>
                <a:path w="212725">
                  <a:moveTo>
                    <a:pt x="0" y="0"/>
                  </a:moveTo>
                  <a:lnTo>
                    <a:pt x="212507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7" name="object 2167"/>
            <p:cNvSpPr/>
            <p:nvPr/>
          </p:nvSpPr>
          <p:spPr>
            <a:xfrm>
              <a:off x="848032" y="9630378"/>
              <a:ext cx="1820545" cy="0"/>
            </a:xfrm>
            <a:custGeom>
              <a:avLst/>
              <a:gdLst/>
              <a:ahLst/>
              <a:cxnLst/>
              <a:rect l="l" t="t" r="r" b="b"/>
              <a:pathLst>
                <a:path w="1820545">
                  <a:moveTo>
                    <a:pt x="0" y="0"/>
                  </a:moveTo>
                  <a:lnTo>
                    <a:pt x="1819991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8" name="object 2168"/>
            <p:cNvSpPr/>
            <p:nvPr/>
          </p:nvSpPr>
          <p:spPr>
            <a:xfrm>
              <a:off x="2708497" y="9630378"/>
              <a:ext cx="212725" cy="0"/>
            </a:xfrm>
            <a:custGeom>
              <a:avLst/>
              <a:gdLst/>
              <a:ahLst/>
              <a:cxnLst/>
              <a:rect l="l" t="t" r="r" b="b"/>
              <a:pathLst>
                <a:path w="212725">
                  <a:moveTo>
                    <a:pt x="0" y="0"/>
                  </a:moveTo>
                  <a:lnTo>
                    <a:pt x="212507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9" name="object 2169"/>
            <p:cNvSpPr/>
            <p:nvPr/>
          </p:nvSpPr>
          <p:spPr>
            <a:xfrm>
              <a:off x="787823" y="9595467"/>
              <a:ext cx="40005" cy="69850"/>
            </a:xfrm>
            <a:custGeom>
              <a:avLst/>
              <a:gdLst/>
              <a:ahLst/>
              <a:cxnLst/>
              <a:rect l="l" t="t" r="r" b="b"/>
              <a:pathLst>
                <a:path w="40005" h="69850">
                  <a:moveTo>
                    <a:pt x="19729" y="34910"/>
                  </a:moveTo>
                  <a:lnTo>
                    <a:pt x="39969" y="0"/>
                  </a:lnTo>
                </a:path>
                <a:path w="40005" h="69850">
                  <a:moveTo>
                    <a:pt x="19729" y="34910"/>
                  </a:moveTo>
                  <a:lnTo>
                    <a:pt x="0" y="69821"/>
                  </a:lnTo>
                </a:path>
              </a:pathLst>
            </a:custGeom>
            <a:ln w="6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0" name="object 2170"/>
            <p:cNvSpPr/>
            <p:nvPr/>
          </p:nvSpPr>
          <p:spPr>
            <a:xfrm>
              <a:off x="827792" y="9595467"/>
              <a:ext cx="40005" cy="69850"/>
            </a:xfrm>
            <a:custGeom>
              <a:avLst/>
              <a:gdLst/>
              <a:ahLst/>
              <a:cxnLst/>
              <a:rect l="l" t="t" r="r" b="b"/>
              <a:pathLst>
                <a:path w="40005" h="69850">
                  <a:moveTo>
                    <a:pt x="20240" y="34910"/>
                  </a:moveTo>
                  <a:lnTo>
                    <a:pt x="39977" y="0"/>
                  </a:lnTo>
                </a:path>
                <a:path w="40005" h="69850">
                  <a:moveTo>
                    <a:pt x="20240" y="34910"/>
                  </a:moveTo>
                  <a:lnTo>
                    <a:pt x="0" y="69821"/>
                  </a:lnTo>
                </a:path>
              </a:pathLst>
            </a:custGeom>
            <a:ln w="6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1" name="object 2171"/>
            <p:cNvSpPr/>
            <p:nvPr/>
          </p:nvSpPr>
          <p:spPr>
            <a:xfrm>
              <a:off x="2648287" y="9595467"/>
              <a:ext cx="40005" cy="69850"/>
            </a:xfrm>
            <a:custGeom>
              <a:avLst/>
              <a:gdLst/>
              <a:ahLst/>
              <a:cxnLst/>
              <a:rect l="l" t="t" r="r" b="b"/>
              <a:pathLst>
                <a:path w="40005" h="69850">
                  <a:moveTo>
                    <a:pt x="19737" y="34910"/>
                  </a:moveTo>
                  <a:lnTo>
                    <a:pt x="39977" y="0"/>
                  </a:lnTo>
                </a:path>
                <a:path w="40005" h="69850">
                  <a:moveTo>
                    <a:pt x="19737" y="34910"/>
                  </a:moveTo>
                  <a:lnTo>
                    <a:pt x="0" y="69821"/>
                  </a:lnTo>
                </a:path>
              </a:pathLst>
            </a:custGeom>
            <a:ln w="6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2" name="object 2172"/>
            <p:cNvSpPr/>
            <p:nvPr/>
          </p:nvSpPr>
          <p:spPr>
            <a:xfrm>
              <a:off x="2688776" y="9595467"/>
              <a:ext cx="40005" cy="69850"/>
            </a:xfrm>
            <a:custGeom>
              <a:avLst/>
              <a:gdLst/>
              <a:ahLst/>
              <a:cxnLst/>
              <a:rect l="l" t="t" r="r" b="b"/>
              <a:pathLst>
                <a:path w="40005" h="69850">
                  <a:moveTo>
                    <a:pt x="19729" y="34910"/>
                  </a:moveTo>
                  <a:lnTo>
                    <a:pt x="39969" y="0"/>
                  </a:lnTo>
                </a:path>
                <a:path w="40005" h="69850">
                  <a:moveTo>
                    <a:pt x="19729" y="34910"/>
                  </a:moveTo>
                  <a:lnTo>
                    <a:pt x="0" y="69821"/>
                  </a:lnTo>
                </a:path>
              </a:pathLst>
            </a:custGeom>
            <a:ln w="65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3" name="object 2173"/>
            <p:cNvSpPr/>
            <p:nvPr/>
          </p:nvSpPr>
          <p:spPr>
            <a:xfrm>
              <a:off x="680055" y="9630378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4" name="object 2174"/>
            <p:cNvSpPr/>
            <p:nvPr/>
          </p:nvSpPr>
          <p:spPr>
            <a:xfrm>
              <a:off x="848040" y="9630378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5" name="object 2175"/>
            <p:cNvSpPr/>
            <p:nvPr/>
          </p:nvSpPr>
          <p:spPr>
            <a:xfrm>
              <a:off x="1576141" y="9630378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6" name="object 2176"/>
            <p:cNvSpPr/>
            <p:nvPr/>
          </p:nvSpPr>
          <p:spPr>
            <a:xfrm>
              <a:off x="2304242" y="9630378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7" name="object 2177"/>
            <p:cNvSpPr/>
            <p:nvPr/>
          </p:nvSpPr>
          <p:spPr>
            <a:xfrm>
              <a:off x="2814771" y="9630378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709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8" name="object 2178"/>
            <p:cNvSpPr/>
            <p:nvPr/>
          </p:nvSpPr>
          <p:spPr>
            <a:xfrm>
              <a:off x="595060" y="9630378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9" name="object 2179"/>
            <p:cNvSpPr/>
            <p:nvPr/>
          </p:nvSpPr>
          <p:spPr>
            <a:xfrm>
              <a:off x="765066" y="9630378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0" name="object 2180"/>
            <p:cNvSpPr/>
            <p:nvPr/>
          </p:nvSpPr>
          <p:spPr>
            <a:xfrm>
              <a:off x="1211839" y="9630378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1" name="object 2181"/>
            <p:cNvSpPr/>
            <p:nvPr/>
          </p:nvSpPr>
          <p:spPr>
            <a:xfrm>
              <a:off x="1939940" y="9630378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2" name="object 2182"/>
            <p:cNvSpPr/>
            <p:nvPr/>
          </p:nvSpPr>
          <p:spPr>
            <a:xfrm>
              <a:off x="2708513" y="9630378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3" name="object 2183"/>
            <p:cNvSpPr/>
            <p:nvPr/>
          </p:nvSpPr>
          <p:spPr>
            <a:xfrm>
              <a:off x="2921021" y="9630378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1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4" name="object 2184"/>
            <p:cNvSpPr/>
            <p:nvPr/>
          </p:nvSpPr>
          <p:spPr>
            <a:xfrm>
              <a:off x="595028" y="9630378"/>
              <a:ext cx="0" cy="1936750"/>
            </a:xfrm>
            <a:custGeom>
              <a:avLst/>
              <a:gdLst/>
              <a:ahLst/>
              <a:cxnLst/>
              <a:rect l="l" t="t" r="r" b="b"/>
              <a:pathLst>
                <a:path h="1936750">
                  <a:moveTo>
                    <a:pt x="0" y="1936436"/>
                  </a:moveTo>
                  <a:lnTo>
                    <a:pt x="0" y="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5" name="object 2185"/>
            <p:cNvSpPr/>
            <p:nvPr/>
          </p:nvSpPr>
          <p:spPr>
            <a:xfrm>
              <a:off x="579341" y="11339117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7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6" name="object 2186"/>
            <p:cNvSpPr/>
            <p:nvPr/>
          </p:nvSpPr>
          <p:spPr>
            <a:xfrm>
              <a:off x="579341" y="10959623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7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7" name="object 2187"/>
            <p:cNvSpPr/>
            <p:nvPr/>
          </p:nvSpPr>
          <p:spPr>
            <a:xfrm>
              <a:off x="579341" y="10579623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7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8" name="object 2188"/>
            <p:cNvSpPr/>
            <p:nvPr/>
          </p:nvSpPr>
          <p:spPr>
            <a:xfrm>
              <a:off x="579341" y="10199622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7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9" name="object 2189"/>
            <p:cNvSpPr/>
            <p:nvPr/>
          </p:nvSpPr>
          <p:spPr>
            <a:xfrm>
              <a:off x="579341" y="9820636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7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0" name="object 2190"/>
            <p:cNvSpPr/>
            <p:nvPr/>
          </p:nvSpPr>
          <p:spPr>
            <a:xfrm>
              <a:off x="564165" y="11528868"/>
              <a:ext cx="31115" cy="0"/>
            </a:xfrm>
            <a:custGeom>
              <a:avLst/>
              <a:gdLst/>
              <a:ahLst/>
              <a:cxnLst/>
              <a:rect l="l" t="t" r="r" b="b"/>
              <a:pathLst>
                <a:path w="31115">
                  <a:moveTo>
                    <a:pt x="30863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1" name="object 2191"/>
            <p:cNvSpPr/>
            <p:nvPr/>
          </p:nvSpPr>
          <p:spPr>
            <a:xfrm>
              <a:off x="564165" y="11149374"/>
              <a:ext cx="31115" cy="0"/>
            </a:xfrm>
            <a:custGeom>
              <a:avLst/>
              <a:gdLst/>
              <a:ahLst/>
              <a:cxnLst/>
              <a:rect l="l" t="t" r="r" b="b"/>
              <a:pathLst>
                <a:path w="31115">
                  <a:moveTo>
                    <a:pt x="30863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2" name="object 2192"/>
            <p:cNvSpPr/>
            <p:nvPr/>
          </p:nvSpPr>
          <p:spPr>
            <a:xfrm>
              <a:off x="564165" y="10769374"/>
              <a:ext cx="31115" cy="0"/>
            </a:xfrm>
            <a:custGeom>
              <a:avLst/>
              <a:gdLst/>
              <a:ahLst/>
              <a:cxnLst/>
              <a:rect l="l" t="t" r="r" b="b"/>
              <a:pathLst>
                <a:path w="31115">
                  <a:moveTo>
                    <a:pt x="30863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3" name="object 2193"/>
            <p:cNvSpPr/>
            <p:nvPr/>
          </p:nvSpPr>
          <p:spPr>
            <a:xfrm>
              <a:off x="564165" y="10389880"/>
              <a:ext cx="31115" cy="0"/>
            </a:xfrm>
            <a:custGeom>
              <a:avLst/>
              <a:gdLst/>
              <a:ahLst/>
              <a:cxnLst/>
              <a:rect l="l" t="t" r="r" b="b"/>
              <a:pathLst>
                <a:path w="31115">
                  <a:moveTo>
                    <a:pt x="30863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4" name="object 2194"/>
            <p:cNvSpPr/>
            <p:nvPr/>
          </p:nvSpPr>
          <p:spPr>
            <a:xfrm>
              <a:off x="564165" y="10010387"/>
              <a:ext cx="31115" cy="0"/>
            </a:xfrm>
            <a:custGeom>
              <a:avLst/>
              <a:gdLst/>
              <a:ahLst/>
              <a:cxnLst/>
              <a:rect l="l" t="t" r="r" b="b"/>
              <a:pathLst>
                <a:path w="31115">
                  <a:moveTo>
                    <a:pt x="30863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5" name="object 2195"/>
            <p:cNvSpPr/>
            <p:nvPr/>
          </p:nvSpPr>
          <p:spPr>
            <a:xfrm>
              <a:off x="564165" y="9630386"/>
              <a:ext cx="31115" cy="0"/>
            </a:xfrm>
            <a:custGeom>
              <a:avLst/>
              <a:gdLst/>
              <a:ahLst/>
              <a:cxnLst/>
              <a:rect l="l" t="t" r="r" b="b"/>
              <a:pathLst>
                <a:path w="31115">
                  <a:moveTo>
                    <a:pt x="30863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6" name="object 2196"/>
            <p:cNvSpPr/>
            <p:nvPr/>
          </p:nvSpPr>
          <p:spPr>
            <a:xfrm>
              <a:off x="2920989" y="9630378"/>
              <a:ext cx="0" cy="1936750"/>
            </a:xfrm>
            <a:custGeom>
              <a:avLst/>
              <a:gdLst/>
              <a:ahLst/>
              <a:cxnLst/>
              <a:rect l="l" t="t" r="r" b="b"/>
              <a:pathLst>
                <a:path h="1936750">
                  <a:moveTo>
                    <a:pt x="0" y="1936436"/>
                  </a:moveTo>
                  <a:lnTo>
                    <a:pt x="0" y="0"/>
                  </a:lnTo>
                </a:path>
              </a:pathLst>
            </a:custGeom>
            <a:ln w="62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7" name="object 2197"/>
            <p:cNvSpPr/>
            <p:nvPr/>
          </p:nvSpPr>
          <p:spPr>
            <a:xfrm>
              <a:off x="2905301" y="10579623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7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8" name="object 2198"/>
            <p:cNvSpPr/>
            <p:nvPr/>
          </p:nvSpPr>
          <p:spPr>
            <a:xfrm>
              <a:off x="2905301" y="10199622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7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9" name="object 2199"/>
            <p:cNvSpPr/>
            <p:nvPr/>
          </p:nvSpPr>
          <p:spPr>
            <a:xfrm>
              <a:off x="2905301" y="9820636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7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0" name="object 2200"/>
            <p:cNvSpPr/>
            <p:nvPr/>
          </p:nvSpPr>
          <p:spPr>
            <a:xfrm>
              <a:off x="2889622" y="10769374"/>
              <a:ext cx="31750" cy="0"/>
            </a:xfrm>
            <a:custGeom>
              <a:avLst/>
              <a:gdLst/>
              <a:ahLst/>
              <a:cxnLst/>
              <a:rect l="l" t="t" r="r" b="b"/>
              <a:pathLst>
                <a:path w="31750">
                  <a:moveTo>
                    <a:pt x="31366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1" name="object 2201"/>
            <p:cNvSpPr/>
            <p:nvPr/>
          </p:nvSpPr>
          <p:spPr>
            <a:xfrm>
              <a:off x="2889622" y="10389880"/>
              <a:ext cx="31750" cy="0"/>
            </a:xfrm>
            <a:custGeom>
              <a:avLst/>
              <a:gdLst/>
              <a:ahLst/>
              <a:cxnLst/>
              <a:rect l="l" t="t" r="r" b="b"/>
              <a:pathLst>
                <a:path w="31750">
                  <a:moveTo>
                    <a:pt x="31366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2" name="object 2202"/>
            <p:cNvSpPr/>
            <p:nvPr/>
          </p:nvSpPr>
          <p:spPr>
            <a:xfrm>
              <a:off x="2889622" y="10010387"/>
              <a:ext cx="31750" cy="0"/>
            </a:xfrm>
            <a:custGeom>
              <a:avLst/>
              <a:gdLst/>
              <a:ahLst/>
              <a:cxnLst/>
              <a:rect l="l" t="t" r="r" b="b"/>
              <a:pathLst>
                <a:path w="31750">
                  <a:moveTo>
                    <a:pt x="31366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3" name="object 2203"/>
            <p:cNvSpPr/>
            <p:nvPr/>
          </p:nvSpPr>
          <p:spPr>
            <a:xfrm>
              <a:off x="2889622" y="9630386"/>
              <a:ext cx="31750" cy="0"/>
            </a:xfrm>
            <a:custGeom>
              <a:avLst/>
              <a:gdLst/>
              <a:ahLst/>
              <a:cxnLst/>
              <a:rect l="l" t="t" r="r" b="b"/>
              <a:pathLst>
                <a:path w="31750">
                  <a:moveTo>
                    <a:pt x="31366" y="0"/>
                  </a:moveTo>
                  <a:lnTo>
                    <a:pt x="0" y="0"/>
                  </a:lnTo>
                </a:path>
              </a:pathLst>
            </a:custGeom>
            <a:ln w="69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04" name="object 2204"/>
          <p:cNvSpPr txBox="1"/>
          <p:nvPr/>
        </p:nvSpPr>
        <p:spPr>
          <a:xfrm>
            <a:off x="563606" y="11597712"/>
            <a:ext cx="233679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2245" algn="l"/>
              </a:tabLst>
            </a:pPr>
            <a:r>
              <a:rPr sz="600" spc="-35" dirty="0">
                <a:latin typeface="Arial"/>
                <a:cs typeface="Arial"/>
              </a:rPr>
              <a:t>0	4</a:t>
            </a:r>
            <a:endParaRPr sz="600">
              <a:latin typeface="Arial"/>
              <a:cs typeface="Arial"/>
            </a:endParaRPr>
          </a:p>
        </p:txBody>
      </p:sp>
      <p:sp>
        <p:nvSpPr>
          <p:cNvPr id="2205" name="object 2205"/>
          <p:cNvSpPr txBox="1"/>
          <p:nvPr/>
        </p:nvSpPr>
        <p:spPr>
          <a:xfrm>
            <a:off x="2638493" y="11597712"/>
            <a:ext cx="35242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0" dirty="0">
                <a:latin typeface="Arial"/>
                <a:cs typeface="Arial"/>
              </a:rPr>
              <a:t>445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0" dirty="0">
                <a:latin typeface="Arial"/>
                <a:cs typeface="Arial"/>
              </a:rPr>
              <a:t>450</a:t>
            </a:r>
            <a:endParaRPr sz="600">
              <a:latin typeface="Arial"/>
              <a:cs typeface="Arial"/>
            </a:endParaRPr>
          </a:p>
        </p:txBody>
      </p:sp>
      <p:sp>
        <p:nvSpPr>
          <p:cNvPr id="2206" name="object 2206"/>
          <p:cNvSpPr txBox="1"/>
          <p:nvPr/>
        </p:nvSpPr>
        <p:spPr>
          <a:xfrm>
            <a:off x="491261" y="11462634"/>
            <a:ext cx="6413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Arial"/>
                <a:cs typeface="Arial"/>
              </a:rPr>
              <a:t>0</a:t>
            </a:r>
            <a:endParaRPr sz="600">
              <a:latin typeface="Arial"/>
              <a:cs typeface="Arial"/>
            </a:endParaRPr>
          </a:p>
        </p:txBody>
      </p:sp>
      <p:sp>
        <p:nvSpPr>
          <p:cNvPr id="2207" name="object 2207"/>
          <p:cNvSpPr txBox="1"/>
          <p:nvPr/>
        </p:nvSpPr>
        <p:spPr>
          <a:xfrm>
            <a:off x="453340" y="11083680"/>
            <a:ext cx="1016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0" dirty="0">
                <a:latin typeface="Arial"/>
                <a:cs typeface="Arial"/>
              </a:rPr>
              <a:t>20</a:t>
            </a:r>
            <a:endParaRPr sz="600">
              <a:latin typeface="Arial"/>
              <a:cs typeface="Arial"/>
            </a:endParaRPr>
          </a:p>
        </p:txBody>
      </p:sp>
      <p:sp>
        <p:nvSpPr>
          <p:cNvPr id="2208" name="object 2208"/>
          <p:cNvSpPr txBox="1"/>
          <p:nvPr/>
        </p:nvSpPr>
        <p:spPr>
          <a:xfrm>
            <a:off x="453340" y="10703731"/>
            <a:ext cx="1016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0" dirty="0">
                <a:latin typeface="Arial"/>
                <a:cs typeface="Arial"/>
              </a:rPr>
              <a:t>40</a:t>
            </a:r>
            <a:endParaRPr sz="600">
              <a:latin typeface="Arial"/>
              <a:cs typeface="Arial"/>
            </a:endParaRPr>
          </a:p>
        </p:txBody>
      </p:sp>
      <p:sp>
        <p:nvSpPr>
          <p:cNvPr id="2209" name="object 2209"/>
          <p:cNvSpPr txBox="1"/>
          <p:nvPr/>
        </p:nvSpPr>
        <p:spPr>
          <a:xfrm>
            <a:off x="453340" y="10323781"/>
            <a:ext cx="1016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0" dirty="0">
                <a:latin typeface="Arial"/>
                <a:cs typeface="Arial"/>
              </a:rPr>
              <a:t>60</a:t>
            </a:r>
            <a:endParaRPr sz="600">
              <a:latin typeface="Arial"/>
              <a:cs typeface="Arial"/>
            </a:endParaRPr>
          </a:p>
        </p:txBody>
      </p:sp>
      <p:sp>
        <p:nvSpPr>
          <p:cNvPr id="2210" name="object 2210"/>
          <p:cNvSpPr txBox="1"/>
          <p:nvPr/>
        </p:nvSpPr>
        <p:spPr>
          <a:xfrm>
            <a:off x="453340" y="9944291"/>
            <a:ext cx="101600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0" dirty="0">
                <a:latin typeface="Arial"/>
                <a:cs typeface="Arial"/>
              </a:rPr>
              <a:t>80</a:t>
            </a:r>
            <a:endParaRPr sz="600">
              <a:latin typeface="Arial"/>
              <a:cs typeface="Arial"/>
            </a:endParaRPr>
          </a:p>
        </p:txBody>
      </p:sp>
      <p:sp>
        <p:nvSpPr>
          <p:cNvPr id="2211" name="object 2211"/>
          <p:cNvSpPr txBox="1"/>
          <p:nvPr/>
        </p:nvSpPr>
        <p:spPr>
          <a:xfrm>
            <a:off x="414871" y="9564801"/>
            <a:ext cx="14033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Arial"/>
                <a:cs typeface="Arial"/>
              </a:rPr>
              <a:t>1</a:t>
            </a:r>
            <a:r>
              <a:rPr sz="600" spc="-40" dirty="0">
                <a:latin typeface="Arial"/>
                <a:cs typeface="Arial"/>
              </a:rPr>
              <a:t>0</a:t>
            </a:r>
            <a:r>
              <a:rPr sz="600" spc="-35" dirty="0">
                <a:latin typeface="Arial"/>
                <a:cs typeface="Arial"/>
              </a:rPr>
              <a:t>0</a:t>
            </a:r>
            <a:endParaRPr sz="600">
              <a:latin typeface="Arial"/>
              <a:cs typeface="Arial"/>
            </a:endParaRPr>
          </a:p>
        </p:txBody>
      </p:sp>
      <p:sp>
        <p:nvSpPr>
          <p:cNvPr id="2212" name="object 2212"/>
          <p:cNvSpPr/>
          <p:nvPr/>
        </p:nvSpPr>
        <p:spPr>
          <a:xfrm>
            <a:off x="588836" y="9706147"/>
            <a:ext cx="2338463" cy="182940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3" name="object 2213"/>
          <p:cNvSpPr txBox="1"/>
          <p:nvPr/>
        </p:nvSpPr>
        <p:spPr>
          <a:xfrm>
            <a:off x="334405" y="10335583"/>
            <a:ext cx="130175" cy="483870"/>
          </a:xfrm>
          <a:prstGeom prst="rect">
            <a:avLst/>
          </a:prstGeom>
        </p:spPr>
        <p:txBody>
          <a:bodyPr vert="vert270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700" spc="10" dirty="0">
                <a:latin typeface="Arial"/>
                <a:cs typeface="Arial"/>
              </a:rPr>
              <a:t>Current</a:t>
            </a:r>
            <a:r>
              <a:rPr sz="700" spc="-25" dirty="0">
                <a:latin typeface="Arial"/>
                <a:cs typeface="Arial"/>
              </a:rPr>
              <a:t> </a:t>
            </a:r>
            <a:r>
              <a:rPr sz="700" dirty="0">
                <a:latin typeface="Arial"/>
                <a:cs typeface="Arial"/>
              </a:rPr>
              <a:t>(A)</a:t>
            </a:r>
            <a:endParaRPr sz="700">
              <a:latin typeface="Arial"/>
              <a:cs typeface="Arial"/>
            </a:endParaRPr>
          </a:p>
        </p:txBody>
      </p:sp>
      <p:sp>
        <p:nvSpPr>
          <p:cNvPr id="2214" name="object 2214"/>
          <p:cNvSpPr txBox="1"/>
          <p:nvPr/>
        </p:nvSpPr>
        <p:spPr>
          <a:xfrm>
            <a:off x="1035681" y="11582237"/>
            <a:ext cx="1403985" cy="44767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19380">
              <a:lnSpc>
                <a:spcPct val="100000"/>
              </a:lnSpc>
              <a:spcBef>
                <a:spcPts val="225"/>
              </a:spcBef>
              <a:tabLst>
                <a:tab pos="847090" algn="l"/>
              </a:tabLst>
            </a:pPr>
            <a:r>
              <a:rPr sz="600" spc="-40" dirty="0">
                <a:latin typeface="Arial"/>
                <a:cs typeface="Arial"/>
              </a:rPr>
              <a:t>300	304</a:t>
            </a:r>
            <a:endParaRPr sz="600">
              <a:latin typeface="Arial"/>
              <a:cs typeface="Arial"/>
            </a:endParaRPr>
          </a:p>
          <a:p>
            <a:pPr marL="79375" algn="ctr">
              <a:lnSpc>
                <a:spcPts val="695"/>
              </a:lnSpc>
              <a:spcBef>
                <a:spcPts val="185"/>
              </a:spcBef>
            </a:pPr>
            <a:r>
              <a:rPr sz="700" spc="-30" dirty="0">
                <a:latin typeface="Arial"/>
                <a:cs typeface="Arial"/>
              </a:rPr>
              <a:t>Time</a:t>
            </a:r>
            <a:r>
              <a:rPr sz="700" spc="-20" dirty="0">
                <a:latin typeface="Arial"/>
                <a:cs typeface="Arial"/>
              </a:rPr>
              <a:t> </a:t>
            </a:r>
            <a:r>
              <a:rPr sz="700" spc="-25" dirty="0">
                <a:latin typeface="Arial"/>
                <a:cs typeface="Arial"/>
              </a:rPr>
              <a:t>(ms)</a:t>
            </a:r>
            <a:endParaRPr sz="700">
              <a:latin typeface="Arial"/>
              <a:cs typeface="Arial"/>
            </a:endParaRPr>
          </a:p>
          <a:p>
            <a:pPr marL="12700">
              <a:lnSpc>
                <a:spcPts val="1595"/>
              </a:lnSpc>
            </a:pPr>
            <a:r>
              <a:rPr sz="1450" dirty="0">
                <a:latin typeface="Times New Roman"/>
                <a:cs typeface="Times New Roman"/>
              </a:rPr>
              <a:t>(a) Four-poles</a:t>
            </a:r>
            <a:r>
              <a:rPr sz="1450" spc="-65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2215" name="object 2215"/>
          <p:cNvSpPr txBox="1"/>
          <p:nvPr/>
        </p:nvSpPr>
        <p:spPr>
          <a:xfrm>
            <a:off x="1796658" y="9697757"/>
            <a:ext cx="741680" cy="1377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spc="-20" dirty="0">
                <a:latin typeface="Arial"/>
                <a:cs typeface="Arial"/>
              </a:rPr>
              <a:t>Field current of</a:t>
            </a:r>
            <a:r>
              <a:rPr sz="700" spc="-70" dirty="0">
                <a:latin typeface="Arial"/>
                <a:cs typeface="Arial"/>
              </a:rPr>
              <a:t> </a:t>
            </a:r>
            <a:r>
              <a:rPr sz="700" spc="-35" dirty="0">
                <a:latin typeface="Arial"/>
                <a:cs typeface="Arial"/>
              </a:rPr>
              <a:t>MG</a:t>
            </a:r>
            <a:endParaRPr sz="700">
              <a:latin typeface="Arial"/>
              <a:cs typeface="Arial"/>
            </a:endParaRPr>
          </a:p>
        </p:txBody>
      </p:sp>
      <p:sp>
        <p:nvSpPr>
          <p:cNvPr id="2216" name="object 2216"/>
          <p:cNvSpPr txBox="1"/>
          <p:nvPr/>
        </p:nvSpPr>
        <p:spPr>
          <a:xfrm>
            <a:off x="1796675" y="9812107"/>
            <a:ext cx="132715" cy="36576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07000"/>
              </a:lnSpc>
              <a:spcBef>
                <a:spcPts val="75"/>
              </a:spcBef>
            </a:pPr>
            <a:r>
              <a:rPr sz="700" spc="-25" dirty="0">
                <a:latin typeface="Arial"/>
                <a:cs typeface="Arial"/>
              </a:rPr>
              <a:t>D4  D6  D2</a:t>
            </a:r>
            <a:endParaRPr sz="700">
              <a:latin typeface="Arial"/>
              <a:cs typeface="Arial"/>
            </a:endParaRPr>
          </a:p>
        </p:txBody>
      </p:sp>
      <p:sp>
        <p:nvSpPr>
          <p:cNvPr id="2217" name="object 2217"/>
          <p:cNvSpPr txBox="1"/>
          <p:nvPr/>
        </p:nvSpPr>
        <p:spPr>
          <a:xfrm>
            <a:off x="2345575" y="9812107"/>
            <a:ext cx="132715" cy="36576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just">
              <a:lnSpc>
                <a:spcPct val="107000"/>
              </a:lnSpc>
              <a:spcBef>
                <a:spcPts val="75"/>
              </a:spcBef>
            </a:pPr>
            <a:r>
              <a:rPr sz="700" spc="-30" dirty="0">
                <a:latin typeface="Arial"/>
                <a:cs typeface="Arial"/>
              </a:rPr>
              <a:t>D5  D1  D3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2218" name="object 2218"/>
          <p:cNvGrpSpPr/>
          <p:nvPr/>
        </p:nvGrpSpPr>
        <p:grpSpPr>
          <a:xfrm>
            <a:off x="215039" y="12377185"/>
            <a:ext cx="8230870" cy="7531100"/>
            <a:chOff x="215039" y="12377185"/>
            <a:chExt cx="8230870" cy="7531100"/>
          </a:xfrm>
        </p:grpSpPr>
        <p:sp>
          <p:nvSpPr>
            <p:cNvPr id="2219" name="object 2219"/>
            <p:cNvSpPr/>
            <p:nvPr/>
          </p:nvSpPr>
          <p:spPr>
            <a:xfrm>
              <a:off x="215036" y="12377191"/>
              <a:ext cx="8230870" cy="7531100"/>
            </a:xfrm>
            <a:custGeom>
              <a:avLst/>
              <a:gdLst/>
              <a:ahLst/>
              <a:cxnLst/>
              <a:rect l="l" t="t" r="r" b="b"/>
              <a:pathLst>
                <a:path w="8230870" h="7531100">
                  <a:moveTo>
                    <a:pt x="37947" y="2061845"/>
                  </a:moveTo>
                  <a:lnTo>
                    <a:pt x="0" y="2061845"/>
                  </a:lnTo>
                  <a:lnTo>
                    <a:pt x="0" y="2175700"/>
                  </a:lnTo>
                  <a:lnTo>
                    <a:pt x="37947" y="2175700"/>
                  </a:lnTo>
                  <a:lnTo>
                    <a:pt x="37947" y="2061845"/>
                  </a:lnTo>
                  <a:close/>
                </a:path>
                <a:path w="8230870" h="7531100">
                  <a:moveTo>
                    <a:pt x="37947" y="1910054"/>
                  </a:moveTo>
                  <a:lnTo>
                    <a:pt x="0" y="1910054"/>
                  </a:lnTo>
                  <a:lnTo>
                    <a:pt x="0" y="2023897"/>
                  </a:lnTo>
                  <a:lnTo>
                    <a:pt x="37947" y="2023897"/>
                  </a:lnTo>
                  <a:lnTo>
                    <a:pt x="37947" y="1910054"/>
                  </a:lnTo>
                  <a:close/>
                </a:path>
                <a:path w="8230870" h="7531100">
                  <a:moveTo>
                    <a:pt x="37947" y="1758264"/>
                  </a:moveTo>
                  <a:lnTo>
                    <a:pt x="0" y="1758264"/>
                  </a:lnTo>
                  <a:lnTo>
                    <a:pt x="0" y="1872107"/>
                  </a:lnTo>
                  <a:lnTo>
                    <a:pt x="37947" y="1872107"/>
                  </a:lnTo>
                  <a:lnTo>
                    <a:pt x="37947" y="1758264"/>
                  </a:lnTo>
                  <a:close/>
                </a:path>
                <a:path w="8230870" h="7531100">
                  <a:moveTo>
                    <a:pt x="37947" y="1606473"/>
                  </a:moveTo>
                  <a:lnTo>
                    <a:pt x="0" y="1606473"/>
                  </a:lnTo>
                  <a:lnTo>
                    <a:pt x="0" y="1720316"/>
                  </a:lnTo>
                  <a:lnTo>
                    <a:pt x="37947" y="1720316"/>
                  </a:lnTo>
                  <a:lnTo>
                    <a:pt x="37947" y="1606473"/>
                  </a:lnTo>
                  <a:close/>
                </a:path>
                <a:path w="8230870" h="7531100">
                  <a:moveTo>
                    <a:pt x="37947" y="1454683"/>
                  </a:moveTo>
                  <a:lnTo>
                    <a:pt x="0" y="1454683"/>
                  </a:lnTo>
                  <a:lnTo>
                    <a:pt x="0" y="1568526"/>
                  </a:lnTo>
                  <a:lnTo>
                    <a:pt x="37947" y="1568526"/>
                  </a:lnTo>
                  <a:lnTo>
                    <a:pt x="37947" y="1454683"/>
                  </a:lnTo>
                  <a:close/>
                </a:path>
                <a:path w="8230870" h="7531100">
                  <a:moveTo>
                    <a:pt x="37947" y="1302893"/>
                  </a:moveTo>
                  <a:lnTo>
                    <a:pt x="0" y="1302893"/>
                  </a:lnTo>
                  <a:lnTo>
                    <a:pt x="0" y="1416735"/>
                  </a:lnTo>
                  <a:lnTo>
                    <a:pt x="37947" y="1416735"/>
                  </a:lnTo>
                  <a:lnTo>
                    <a:pt x="37947" y="1302893"/>
                  </a:lnTo>
                  <a:close/>
                </a:path>
                <a:path w="8230870" h="7531100">
                  <a:moveTo>
                    <a:pt x="37947" y="1151089"/>
                  </a:moveTo>
                  <a:lnTo>
                    <a:pt x="0" y="1151089"/>
                  </a:lnTo>
                  <a:lnTo>
                    <a:pt x="0" y="1264945"/>
                  </a:lnTo>
                  <a:lnTo>
                    <a:pt x="37947" y="1264945"/>
                  </a:lnTo>
                  <a:lnTo>
                    <a:pt x="37947" y="1151089"/>
                  </a:lnTo>
                  <a:close/>
                </a:path>
                <a:path w="8230870" h="7531100">
                  <a:moveTo>
                    <a:pt x="37947" y="999299"/>
                  </a:moveTo>
                  <a:lnTo>
                    <a:pt x="0" y="999299"/>
                  </a:lnTo>
                  <a:lnTo>
                    <a:pt x="0" y="1113142"/>
                  </a:lnTo>
                  <a:lnTo>
                    <a:pt x="37947" y="1113142"/>
                  </a:lnTo>
                  <a:lnTo>
                    <a:pt x="37947" y="999299"/>
                  </a:lnTo>
                  <a:close/>
                </a:path>
                <a:path w="8230870" h="7531100">
                  <a:moveTo>
                    <a:pt x="37947" y="847509"/>
                  </a:moveTo>
                  <a:lnTo>
                    <a:pt x="0" y="847509"/>
                  </a:lnTo>
                  <a:lnTo>
                    <a:pt x="0" y="961351"/>
                  </a:lnTo>
                  <a:lnTo>
                    <a:pt x="37947" y="961351"/>
                  </a:lnTo>
                  <a:lnTo>
                    <a:pt x="37947" y="847509"/>
                  </a:lnTo>
                  <a:close/>
                </a:path>
                <a:path w="8230870" h="7531100">
                  <a:moveTo>
                    <a:pt x="37947" y="695718"/>
                  </a:moveTo>
                  <a:lnTo>
                    <a:pt x="0" y="695718"/>
                  </a:lnTo>
                  <a:lnTo>
                    <a:pt x="0" y="809561"/>
                  </a:lnTo>
                  <a:lnTo>
                    <a:pt x="37947" y="809561"/>
                  </a:lnTo>
                  <a:lnTo>
                    <a:pt x="37947" y="695718"/>
                  </a:lnTo>
                  <a:close/>
                </a:path>
                <a:path w="8230870" h="7531100">
                  <a:moveTo>
                    <a:pt x="37947" y="543928"/>
                  </a:moveTo>
                  <a:lnTo>
                    <a:pt x="0" y="543928"/>
                  </a:lnTo>
                  <a:lnTo>
                    <a:pt x="0" y="657771"/>
                  </a:lnTo>
                  <a:lnTo>
                    <a:pt x="37947" y="657771"/>
                  </a:lnTo>
                  <a:lnTo>
                    <a:pt x="37947" y="543928"/>
                  </a:lnTo>
                  <a:close/>
                </a:path>
                <a:path w="8230870" h="7531100">
                  <a:moveTo>
                    <a:pt x="41998" y="395173"/>
                  </a:moveTo>
                  <a:lnTo>
                    <a:pt x="4546" y="389597"/>
                  </a:lnTo>
                  <a:lnTo>
                    <a:pt x="4038" y="393141"/>
                  </a:lnTo>
                  <a:lnTo>
                    <a:pt x="2209" y="407365"/>
                  </a:lnTo>
                  <a:lnTo>
                    <a:pt x="1219" y="421652"/>
                  </a:lnTo>
                  <a:lnTo>
                    <a:pt x="444" y="440194"/>
                  </a:lnTo>
                  <a:lnTo>
                    <a:pt x="0" y="450316"/>
                  </a:lnTo>
                  <a:lnTo>
                    <a:pt x="0" y="505980"/>
                  </a:lnTo>
                  <a:lnTo>
                    <a:pt x="37947" y="505980"/>
                  </a:lnTo>
                  <a:lnTo>
                    <a:pt x="37973" y="450316"/>
                  </a:lnTo>
                  <a:lnTo>
                    <a:pt x="38430" y="440194"/>
                  </a:lnTo>
                  <a:lnTo>
                    <a:pt x="38455" y="439864"/>
                  </a:lnTo>
                  <a:lnTo>
                    <a:pt x="38468" y="439686"/>
                  </a:lnTo>
                  <a:lnTo>
                    <a:pt x="38938" y="429577"/>
                  </a:lnTo>
                  <a:lnTo>
                    <a:pt x="38950" y="429412"/>
                  </a:lnTo>
                  <a:lnTo>
                    <a:pt x="38976" y="429069"/>
                  </a:lnTo>
                  <a:lnTo>
                    <a:pt x="39446" y="418947"/>
                  </a:lnTo>
                  <a:lnTo>
                    <a:pt x="39509" y="418439"/>
                  </a:lnTo>
                  <a:lnTo>
                    <a:pt x="40424" y="408317"/>
                  </a:lnTo>
                  <a:lnTo>
                    <a:pt x="40474" y="408076"/>
                  </a:lnTo>
                  <a:lnTo>
                    <a:pt x="40474" y="408317"/>
                  </a:lnTo>
                  <a:lnTo>
                    <a:pt x="40525" y="407822"/>
                  </a:lnTo>
                  <a:lnTo>
                    <a:pt x="41490" y="397700"/>
                  </a:lnTo>
                  <a:lnTo>
                    <a:pt x="41490" y="398208"/>
                  </a:lnTo>
                  <a:lnTo>
                    <a:pt x="41567" y="397700"/>
                  </a:lnTo>
                  <a:lnTo>
                    <a:pt x="41998" y="395173"/>
                  </a:lnTo>
                  <a:close/>
                </a:path>
                <a:path w="8230870" h="7531100">
                  <a:moveTo>
                    <a:pt x="51104" y="2278913"/>
                  </a:moveTo>
                  <a:lnTo>
                    <a:pt x="48691" y="2269299"/>
                  </a:lnTo>
                  <a:lnTo>
                    <a:pt x="48564" y="2268791"/>
                  </a:lnTo>
                  <a:lnTo>
                    <a:pt x="48564" y="2269299"/>
                  </a:lnTo>
                  <a:lnTo>
                    <a:pt x="46647" y="2259177"/>
                  </a:lnTo>
                  <a:lnTo>
                    <a:pt x="46545" y="2258669"/>
                  </a:lnTo>
                  <a:lnTo>
                    <a:pt x="46545" y="2259177"/>
                  </a:lnTo>
                  <a:lnTo>
                    <a:pt x="44615" y="2249055"/>
                  </a:lnTo>
                  <a:lnTo>
                    <a:pt x="44526" y="2248560"/>
                  </a:lnTo>
                  <a:lnTo>
                    <a:pt x="44526" y="2249055"/>
                  </a:lnTo>
                  <a:lnTo>
                    <a:pt x="43078" y="2238946"/>
                  </a:lnTo>
                  <a:lnTo>
                    <a:pt x="43002" y="2238438"/>
                  </a:lnTo>
                  <a:lnTo>
                    <a:pt x="43002" y="2238946"/>
                  </a:lnTo>
                  <a:lnTo>
                    <a:pt x="41554" y="2228824"/>
                  </a:lnTo>
                  <a:lnTo>
                    <a:pt x="41490" y="2228316"/>
                  </a:lnTo>
                  <a:lnTo>
                    <a:pt x="41490" y="2228824"/>
                  </a:lnTo>
                  <a:lnTo>
                    <a:pt x="39966" y="2217686"/>
                  </a:lnTo>
                  <a:lnTo>
                    <a:pt x="40474" y="2218194"/>
                  </a:lnTo>
                  <a:lnTo>
                    <a:pt x="40424" y="2217686"/>
                  </a:lnTo>
                  <a:lnTo>
                    <a:pt x="39509" y="2208072"/>
                  </a:lnTo>
                  <a:lnTo>
                    <a:pt x="39458" y="2207577"/>
                  </a:lnTo>
                  <a:lnTo>
                    <a:pt x="39458" y="2208072"/>
                  </a:lnTo>
                  <a:lnTo>
                    <a:pt x="38493" y="2197455"/>
                  </a:lnTo>
                  <a:lnTo>
                    <a:pt x="38455" y="2196947"/>
                  </a:lnTo>
                  <a:lnTo>
                    <a:pt x="38455" y="2197455"/>
                  </a:lnTo>
                  <a:lnTo>
                    <a:pt x="37985" y="2187333"/>
                  </a:lnTo>
                  <a:lnTo>
                    <a:pt x="37947" y="2186825"/>
                  </a:lnTo>
                  <a:lnTo>
                    <a:pt x="37947" y="2186317"/>
                  </a:lnTo>
                  <a:lnTo>
                    <a:pt x="37947" y="2175700"/>
                  </a:lnTo>
                  <a:lnTo>
                    <a:pt x="0" y="2176195"/>
                  </a:lnTo>
                  <a:lnTo>
                    <a:pt x="0" y="2187333"/>
                  </a:lnTo>
                  <a:lnTo>
                    <a:pt x="1384" y="2209812"/>
                  </a:lnTo>
                  <a:lnTo>
                    <a:pt x="3683" y="2232660"/>
                  </a:lnTo>
                  <a:lnTo>
                    <a:pt x="7061" y="2255355"/>
                  </a:lnTo>
                  <a:lnTo>
                    <a:pt x="11633" y="2277402"/>
                  </a:lnTo>
                  <a:lnTo>
                    <a:pt x="14160" y="2288527"/>
                  </a:lnTo>
                  <a:lnTo>
                    <a:pt x="51104" y="2278913"/>
                  </a:lnTo>
                  <a:close/>
                </a:path>
                <a:path w="8230870" h="7531100">
                  <a:moveTo>
                    <a:pt x="86017" y="257543"/>
                  </a:moveTo>
                  <a:lnTo>
                    <a:pt x="52616" y="239826"/>
                  </a:lnTo>
                  <a:lnTo>
                    <a:pt x="49580" y="245402"/>
                  </a:lnTo>
                  <a:lnTo>
                    <a:pt x="37642" y="270103"/>
                  </a:lnTo>
                  <a:lnTo>
                    <a:pt x="27330" y="295795"/>
                  </a:lnTo>
                  <a:lnTo>
                    <a:pt x="18656" y="322084"/>
                  </a:lnTo>
                  <a:lnTo>
                    <a:pt x="11633" y="348615"/>
                  </a:lnTo>
                  <a:lnTo>
                    <a:pt x="11125" y="351142"/>
                  </a:lnTo>
                  <a:lnTo>
                    <a:pt x="48564" y="359244"/>
                  </a:lnTo>
                  <a:lnTo>
                    <a:pt x="48691" y="357212"/>
                  </a:lnTo>
                  <a:lnTo>
                    <a:pt x="51104" y="347103"/>
                  </a:lnTo>
                  <a:lnTo>
                    <a:pt x="51104" y="347599"/>
                  </a:lnTo>
                  <a:lnTo>
                    <a:pt x="51257" y="347103"/>
                  </a:lnTo>
                  <a:lnTo>
                    <a:pt x="54140" y="337489"/>
                  </a:lnTo>
                  <a:lnTo>
                    <a:pt x="53632" y="337489"/>
                  </a:lnTo>
                  <a:lnTo>
                    <a:pt x="56667" y="327367"/>
                  </a:lnTo>
                  <a:lnTo>
                    <a:pt x="56667" y="327875"/>
                  </a:lnTo>
                  <a:lnTo>
                    <a:pt x="56819" y="327367"/>
                  </a:lnTo>
                  <a:lnTo>
                    <a:pt x="59702" y="317754"/>
                  </a:lnTo>
                  <a:lnTo>
                    <a:pt x="59702" y="318262"/>
                  </a:lnTo>
                  <a:lnTo>
                    <a:pt x="59880" y="317754"/>
                  </a:lnTo>
                  <a:lnTo>
                    <a:pt x="63246" y="308140"/>
                  </a:lnTo>
                  <a:lnTo>
                    <a:pt x="63246" y="308648"/>
                  </a:lnTo>
                  <a:lnTo>
                    <a:pt x="63436" y="308140"/>
                  </a:lnTo>
                  <a:lnTo>
                    <a:pt x="66789" y="299034"/>
                  </a:lnTo>
                  <a:lnTo>
                    <a:pt x="66789" y="299542"/>
                  </a:lnTo>
                  <a:lnTo>
                    <a:pt x="66992" y="299034"/>
                  </a:lnTo>
                  <a:lnTo>
                    <a:pt x="70827" y="289928"/>
                  </a:lnTo>
                  <a:lnTo>
                    <a:pt x="70332" y="289928"/>
                  </a:lnTo>
                  <a:lnTo>
                    <a:pt x="74637" y="280822"/>
                  </a:lnTo>
                  <a:lnTo>
                    <a:pt x="74879" y="280314"/>
                  </a:lnTo>
                  <a:lnTo>
                    <a:pt x="74371" y="280822"/>
                  </a:lnTo>
                  <a:lnTo>
                    <a:pt x="78930" y="271208"/>
                  </a:lnTo>
                  <a:lnTo>
                    <a:pt x="78930" y="271703"/>
                  </a:lnTo>
                  <a:lnTo>
                    <a:pt x="79184" y="271208"/>
                  </a:lnTo>
                  <a:lnTo>
                    <a:pt x="83235" y="263105"/>
                  </a:lnTo>
                  <a:lnTo>
                    <a:pt x="83477" y="262597"/>
                  </a:lnTo>
                  <a:lnTo>
                    <a:pt x="82981" y="263105"/>
                  </a:lnTo>
                  <a:lnTo>
                    <a:pt x="86017" y="257543"/>
                  </a:lnTo>
                  <a:close/>
                </a:path>
                <a:path w="8230870" h="7531100">
                  <a:moveTo>
                    <a:pt x="111315" y="2410472"/>
                  </a:moveTo>
                  <a:lnTo>
                    <a:pt x="108280" y="2406421"/>
                  </a:lnTo>
                  <a:lnTo>
                    <a:pt x="108775" y="2406929"/>
                  </a:lnTo>
                  <a:lnTo>
                    <a:pt x="108470" y="2406421"/>
                  </a:lnTo>
                  <a:lnTo>
                    <a:pt x="103530" y="2398318"/>
                  </a:lnTo>
                  <a:lnTo>
                    <a:pt x="103212" y="2397823"/>
                  </a:lnTo>
                  <a:lnTo>
                    <a:pt x="103212" y="2398318"/>
                  </a:lnTo>
                  <a:lnTo>
                    <a:pt x="97650" y="2389721"/>
                  </a:lnTo>
                  <a:lnTo>
                    <a:pt x="98158" y="2389721"/>
                  </a:lnTo>
                  <a:lnTo>
                    <a:pt x="92595" y="2381123"/>
                  </a:lnTo>
                  <a:lnTo>
                    <a:pt x="93091" y="2381631"/>
                  </a:lnTo>
                  <a:lnTo>
                    <a:pt x="92811" y="2381123"/>
                  </a:lnTo>
                  <a:lnTo>
                    <a:pt x="82981" y="2363406"/>
                  </a:lnTo>
                  <a:lnTo>
                    <a:pt x="83477" y="2363914"/>
                  </a:lnTo>
                  <a:lnTo>
                    <a:pt x="83248" y="2363406"/>
                  </a:lnTo>
                  <a:lnTo>
                    <a:pt x="79171" y="2354808"/>
                  </a:lnTo>
                  <a:lnTo>
                    <a:pt x="78930" y="2354300"/>
                  </a:lnTo>
                  <a:lnTo>
                    <a:pt x="78930" y="2354808"/>
                  </a:lnTo>
                  <a:lnTo>
                    <a:pt x="74371" y="2345194"/>
                  </a:lnTo>
                  <a:lnTo>
                    <a:pt x="74879" y="2345702"/>
                  </a:lnTo>
                  <a:lnTo>
                    <a:pt x="74637" y="2345194"/>
                  </a:lnTo>
                  <a:lnTo>
                    <a:pt x="70332" y="2336088"/>
                  </a:lnTo>
                  <a:lnTo>
                    <a:pt x="70827" y="2336596"/>
                  </a:lnTo>
                  <a:lnTo>
                    <a:pt x="70624" y="2336088"/>
                  </a:lnTo>
                  <a:lnTo>
                    <a:pt x="66992" y="2327491"/>
                  </a:lnTo>
                  <a:lnTo>
                    <a:pt x="66789" y="2326983"/>
                  </a:lnTo>
                  <a:lnTo>
                    <a:pt x="66789" y="2327491"/>
                  </a:lnTo>
                  <a:lnTo>
                    <a:pt x="63423" y="2317877"/>
                  </a:lnTo>
                  <a:lnTo>
                    <a:pt x="63246" y="2317369"/>
                  </a:lnTo>
                  <a:lnTo>
                    <a:pt x="63246" y="2317877"/>
                  </a:lnTo>
                  <a:lnTo>
                    <a:pt x="61722" y="2313825"/>
                  </a:lnTo>
                  <a:lnTo>
                    <a:pt x="25806" y="2326475"/>
                  </a:lnTo>
                  <a:lnTo>
                    <a:pt x="27317" y="2331034"/>
                  </a:lnTo>
                  <a:lnTo>
                    <a:pt x="49339" y="2380780"/>
                  </a:lnTo>
                  <a:lnTo>
                    <a:pt x="76911" y="2427668"/>
                  </a:lnTo>
                  <a:lnTo>
                    <a:pt x="79946" y="2431719"/>
                  </a:lnTo>
                  <a:lnTo>
                    <a:pt x="111315" y="2410472"/>
                  </a:lnTo>
                  <a:close/>
                </a:path>
                <a:path w="8230870" h="7531100">
                  <a:moveTo>
                    <a:pt x="174561" y="143700"/>
                  </a:moveTo>
                  <a:lnTo>
                    <a:pt x="149771" y="115366"/>
                  </a:lnTo>
                  <a:lnTo>
                    <a:pt x="147739" y="116878"/>
                  </a:lnTo>
                  <a:lnTo>
                    <a:pt x="128701" y="135623"/>
                  </a:lnTo>
                  <a:lnTo>
                    <a:pt x="110147" y="155727"/>
                  </a:lnTo>
                  <a:lnTo>
                    <a:pt x="92811" y="176898"/>
                  </a:lnTo>
                  <a:lnTo>
                    <a:pt x="77406" y="198843"/>
                  </a:lnTo>
                  <a:lnTo>
                    <a:pt x="72859" y="205422"/>
                  </a:lnTo>
                  <a:lnTo>
                    <a:pt x="104228" y="226174"/>
                  </a:lnTo>
                  <a:lnTo>
                    <a:pt x="108432" y="220103"/>
                  </a:lnTo>
                  <a:lnTo>
                    <a:pt x="108775" y="219595"/>
                  </a:lnTo>
                  <a:lnTo>
                    <a:pt x="108280" y="220103"/>
                  </a:lnTo>
                  <a:lnTo>
                    <a:pt x="114350" y="211493"/>
                  </a:lnTo>
                  <a:lnTo>
                    <a:pt x="114350" y="212001"/>
                  </a:lnTo>
                  <a:lnTo>
                    <a:pt x="114706" y="211493"/>
                  </a:lnTo>
                  <a:lnTo>
                    <a:pt x="120065" y="203911"/>
                  </a:lnTo>
                  <a:lnTo>
                    <a:pt x="120421" y="203403"/>
                  </a:lnTo>
                  <a:lnTo>
                    <a:pt x="119913" y="203911"/>
                  </a:lnTo>
                  <a:lnTo>
                    <a:pt x="126492" y="195808"/>
                  </a:lnTo>
                  <a:lnTo>
                    <a:pt x="125984" y="195808"/>
                  </a:lnTo>
                  <a:lnTo>
                    <a:pt x="132156" y="188226"/>
                  </a:lnTo>
                  <a:lnTo>
                    <a:pt x="132562" y="187718"/>
                  </a:lnTo>
                  <a:lnTo>
                    <a:pt x="132054" y="188226"/>
                  </a:lnTo>
                  <a:lnTo>
                    <a:pt x="145719" y="172542"/>
                  </a:lnTo>
                  <a:lnTo>
                    <a:pt x="145211" y="173545"/>
                  </a:lnTo>
                  <a:lnTo>
                    <a:pt x="146151" y="172542"/>
                  </a:lnTo>
                  <a:lnTo>
                    <a:pt x="158902" y="158877"/>
                  </a:lnTo>
                  <a:lnTo>
                    <a:pt x="159219" y="158546"/>
                  </a:lnTo>
                  <a:lnTo>
                    <a:pt x="173545" y="144703"/>
                  </a:lnTo>
                  <a:lnTo>
                    <a:pt x="174561" y="143700"/>
                  </a:lnTo>
                  <a:close/>
                </a:path>
                <a:path w="8230870" h="7531100">
                  <a:moveTo>
                    <a:pt x="212509" y="2512669"/>
                  </a:moveTo>
                  <a:lnTo>
                    <a:pt x="211493" y="2512174"/>
                  </a:lnTo>
                  <a:lnTo>
                    <a:pt x="212001" y="2512669"/>
                  </a:lnTo>
                  <a:lnTo>
                    <a:pt x="195808" y="2500528"/>
                  </a:lnTo>
                  <a:lnTo>
                    <a:pt x="196316" y="2500528"/>
                  </a:lnTo>
                  <a:lnTo>
                    <a:pt x="188836" y="2494457"/>
                  </a:lnTo>
                  <a:lnTo>
                    <a:pt x="188214" y="2493949"/>
                  </a:lnTo>
                  <a:lnTo>
                    <a:pt x="188722" y="2494457"/>
                  </a:lnTo>
                  <a:lnTo>
                    <a:pt x="174205" y="2481808"/>
                  </a:lnTo>
                  <a:lnTo>
                    <a:pt x="173037" y="2480792"/>
                  </a:lnTo>
                  <a:lnTo>
                    <a:pt x="173545" y="2481808"/>
                  </a:lnTo>
                  <a:lnTo>
                    <a:pt x="159880" y="2468143"/>
                  </a:lnTo>
                  <a:lnTo>
                    <a:pt x="158877" y="2467140"/>
                  </a:lnTo>
                  <a:lnTo>
                    <a:pt x="159385" y="2468143"/>
                  </a:lnTo>
                  <a:lnTo>
                    <a:pt x="145211" y="2452967"/>
                  </a:lnTo>
                  <a:lnTo>
                    <a:pt x="145719" y="2453475"/>
                  </a:lnTo>
                  <a:lnTo>
                    <a:pt x="145262" y="2452967"/>
                  </a:lnTo>
                  <a:lnTo>
                    <a:pt x="132562" y="2438806"/>
                  </a:lnTo>
                  <a:lnTo>
                    <a:pt x="104228" y="2463596"/>
                  </a:lnTo>
                  <a:lnTo>
                    <a:pt x="117386" y="2478773"/>
                  </a:lnTo>
                  <a:lnTo>
                    <a:pt x="133680" y="2495905"/>
                  </a:lnTo>
                  <a:lnTo>
                    <a:pt x="151688" y="2512834"/>
                  </a:lnTo>
                  <a:lnTo>
                    <a:pt x="170637" y="2528798"/>
                  </a:lnTo>
                  <a:lnTo>
                    <a:pt x="189738" y="2543035"/>
                  </a:lnTo>
                  <a:lnTo>
                    <a:pt x="190754" y="2544051"/>
                  </a:lnTo>
                  <a:lnTo>
                    <a:pt x="212509" y="2512669"/>
                  </a:lnTo>
                  <a:close/>
                </a:path>
                <a:path w="8230870" h="7531100">
                  <a:moveTo>
                    <a:pt x="297510" y="67297"/>
                  </a:moveTo>
                  <a:lnTo>
                    <a:pt x="283337" y="32385"/>
                  </a:lnTo>
                  <a:lnTo>
                    <a:pt x="275247" y="35420"/>
                  </a:lnTo>
                  <a:lnTo>
                    <a:pt x="250329" y="46812"/>
                  </a:lnTo>
                  <a:lnTo>
                    <a:pt x="226479" y="59524"/>
                  </a:lnTo>
                  <a:lnTo>
                    <a:pt x="203492" y="73710"/>
                  </a:lnTo>
                  <a:lnTo>
                    <a:pt x="181140" y="89560"/>
                  </a:lnTo>
                  <a:lnTo>
                    <a:pt x="180124" y="90563"/>
                  </a:lnTo>
                  <a:lnTo>
                    <a:pt x="202895" y="120421"/>
                  </a:lnTo>
                  <a:lnTo>
                    <a:pt x="203911" y="119913"/>
                  </a:lnTo>
                  <a:lnTo>
                    <a:pt x="212001" y="113842"/>
                  </a:lnTo>
                  <a:lnTo>
                    <a:pt x="211493" y="114350"/>
                  </a:lnTo>
                  <a:lnTo>
                    <a:pt x="212217" y="113842"/>
                  </a:lnTo>
                  <a:lnTo>
                    <a:pt x="220091" y="108280"/>
                  </a:lnTo>
                  <a:lnTo>
                    <a:pt x="228701" y="102717"/>
                  </a:lnTo>
                  <a:lnTo>
                    <a:pt x="228193" y="103212"/>
                  </a:lnTo>
                  <a:lnTo>
                    <a:pt x="228968" y="102717"/>
                  </a:lnTo>
                  <a:lnTo>
                    <a:pt x="236791" y="97650"/>
                  </a:lnTo>
                  <a:lnTo>
                    <a:pt x="245389" y="92595"/>
                  </a:lnTo>
                  <a:lnTo>
                    <a:pt x="244894" y="92595"/>
                  </a:lnTo>
                  <a:lnTo>
                    <a:pt x="254000" y="87528"/>
                  </a:lnTo>
                  <a:lnTo>
                    <a:pt x="254000" y="88036"/>
                  </a:lnTo>
                  <a:lnTo>
                    <a:pt x="254901" y="87528"/>
                  </a:lnTo>
                  <a:lnTo>
                    <a:pt x="263105" y="82981"/>
                  </a:lnTo>
                  <a:lnTo>
                    <a:pt x="262597" y="82981"/>
                  </a:lnTo>
                  <a:lnTo>
                    <a:pt x="272211" y="78422"/>
                  </a:lnTo>
                  <a:lnTo>
                    <a:pt x="271703" y="78930"/>
                  </a:lnTo>
                  <a:lnTo>
                    <a:pt x="272770" y="78422"/>
                  </a:lnTo>
                  <a:lnTo>
                    <a:pt x="281317" y="74383"/>
                  </a:lnTo>
                  <a:lnTo>
                    <a:pt x="280809" y="74383"/>
                  </a:lnTo>
                  <a:lnTo>
                    <a:pt x="290423" y="70332"/>
                  </a:lnTo>
                  <a:lnTo>
                    <a:pt x="289915" y="70332"/>
                  </a:lnTo>
                  <a:lnTo>
                    <a:pt x="297510" y="67297"/>
                  </a:lnTo>
                  <a:close/>
                </a:path>
                <a:path w="8230870" h="7531100">
                  <a:moveTo>
                    <a:pt x="343560" y="2574404"/>
                  </a:moveTo>
                  <a:lnTo>
                    <a:pt x="337477" y="2572880"/>
                  </a:lnTo>
                  <a:lnTo>
                    <a:pt x="337985" y="2572880"/>
                  </a:lnTo>
                  <a:lnTo>
                    <a:pt x="327863" y="2569845"/>
                  </a:lnTo>
                  <a:lnTo>
                    <a:pt x="328371" y="2569845"/>
                  </a:lnTo>
                  <a:lnTo>
                    <a:pt x="318249" y="2566809"/>
                  </a:lnTo>
                  <a:lnTo>
                    <a:pt x="318757" y="2566809"/>
                  </a:lnTo>
                  <a:lnTo>
                    <a:pt x="308648" y="2563279"/>
                  </a:lnTo>
                  <a:lnTo>
                    <a:pt x="309143" y="2563279"/>
                  </a:lnTo>
                  <a:lnTo>
                    <a:pt x="299034" y="2559735"/>
                  </a:lnTo>
                  <a:lnTo>
                    <a:pt x="299529" y="2559735"/>
                  </a:lnTo>
                  <a:lnTo>
                    <a:pt x="289915" y="2556192"/>
                  </a:lnTo>
                  <a:lnTo>
                    <a:pt x="290423" y="2556192"/>
                  </a:lnTo>
                  <a:lnTo>
                    <a:pt x="280809" y="2552141"/>
                  </a:lnTo>
                  <a:lnTo>
                    <a:pt x="281317" y="2552141"/>
                  </a:lnTo>
                  <a:lnTo>
                    <a:pt x="272770" y="2548090"/>
                  </a:lnTo>
                  <a:lnTo>
                    <a:pt x="271703" y="2547582"/>
                  </a:lnTo>
                  <a:lnTo>
                    <a:pt x="272211" y="2548090"/>
                  </a:lnTo>
                  <a:lnTo>
                    <a:pt x="263563" y="2543543"/>
                  </a:lnTo>
                  <a:lnTo>
                    <a:pt x="262597" y="2543035"/>
                  </a:lnTo>
                  <a:lnTo>
                    <a:pt x="263105" y="2543543"/>
                  </a:lnTo>
                  <a:lnTo>
                    <a:pt x="254901" y="2538984"/>
                  </a:lnTo>
                  <a:lnTo>
                    <a:pt x="254000" y="2538476"/>
                  </a:lnTo>
                  <a:lnTo>
                    <a:pt x="254000" y="2538984"/>
                  </a:lnTo>
                  <a:lnTo>
                    <a:pt x="245389" y="2533929"/>
                  </a:lnTo>
                  <a:lnTo>
                    <a:pt x="243370" y="2532405"/>
                  </a:lnTo>
                  <a:lnTo>
                    <a:pt x="224142" y="2565298"/>
                  </a:lnTo>
                  <a:lnTo>
                    <a:pt x="226669" y="2566809"/>
                  </a:lnTo>
                  <a:lnTo>
                    <a:pt x="275704" y="2591193"/>
                  </a:lnTo>
                  <a:lnTo>
                    <a:pt x="327367" y="2609316"/>
                  </a:lnTo>
                  <a:lnTo>
                    <a:pt x="333438" y="2610840"/>
                  </a:lnTo>
                  <a:lnTo>
                    <a:pt x="343560" y="2574404"/>
                  </a:lnTo>
                  <a:close/>
                </a:path>
                <a:path w="8230870" h="7531100">
                  <a:moveTo>
                    <a:pt x="439178" y="37947"/>
                  </a:moveTo>
                  <a:lnTo>
                    <a:pt x="437667" y="0"/>
                  </a:lnTo>
                  <a:lnTo>
                    <a:pt x="427545" y="508"/>
                  </a:lnTo>
                  <a:lnTo>
                    <a:pt x="402564" y="2311"/>
                  </a:lnTo>
                  <a:lnTo>
                    <a:pt x="376986" y="5905"/>
                  </a:lnTo>
                  <a:lnTo>
                    <a:pt x="351650" y="10972"/>
                  </a:lnTo>
                  <a:lnTo>
                    <a:pt x="327367" y="17208"/>
                  </a:lnTo>
                  <a:lnTo>
                    <a:pt x="320789" y="19227"/>
                  </a:lnTo>
                  <a:lnTo>
                    <a:pt x="331406" y="55156"/>
                  </a:lnTo>
                  <a:lnTo>
                    <a:pt x="337985" y="53632"/>
                  </a:lnTo>
                  <a:lnTo>
                    <a:pt x="337477" y="53632"/>
                  </a:lnTo>
                  <a:lnTo>
                    <a:pt x="347599" y="51104"/>
                  </a:lnTo>
                  <a:lnTo>
                    <a:pt x="347091" y="51104"/>
                  </a:lnTo>
                  <a:lnTo>
                    <a:pt x="357720" y="48577"/>
                  </a:lnTo>
                  <a:lnTo>
                    <a:pt x="357212" y="48577"/>
                  </a:lnTo>
                  <a:lnTo>
                    <a:pt x="367842" y="46037"/>
                  </a:lnTo>
                  <a:lnTo>
                    <a:pt x="367334" y="46545"/>
                  </a:lnTo>
                  <a:lnTo>
                    <a:pt x="369989" y="46037"/>
                  </a:lnTo>
                  <a:lnTo>
                    <a:pt x="377964" y="44526"/>
                  </a:lnTo>
                  <a:lnTo>
                    <a:pt x="377456" y="44526"/>
                  </a:lnTo>
                  <a:lnTo>
                    <a:pt x="388086" y="42506"/>
                  </a:lnTo>
                  <a:lnTo>
                    <a:pt x="387578" y="42506"/>
                  </a:lnTo>
                  <a:lnTo>
                    <a:pt x="398195" y="40982"/>
                  </a:lnTo>
                  <a:lnTo>
                    <a:pt x="397687" y="41490"/>
                  </a:lnTo>
                  <a:lnTo>
                    <a:pt x="401408" y="40982"/>
                  </a:lnTo>
                  <a:lnTo>
                    <a:pt x="408825" y="39966"/>
                  </a:lnTo>
                  <a:lnTo>
                    <a:pt x="408317" y="39966"/>
                  </a:lnTo>
                  <a:lnTo>
                    <a:pt x="418947" y="38963"/>
                  </a:lnTo>
                  <a:lnTo>
                    <a:pt x="418439" y="38963"/>
                  </a:lnTo>
                  <a:lnTo>
                    <a:pt x="429564" y="38455"/>
                  </a:lnTo>
                  <a:lnTo>
                    <a:pt x="429069" y="38455"/>
                  </a:lnTo>
                  <a:lnTo>
                    <a:pt x="439178" y="37947"/>
                  </a:lnTo>
                  <a:close/>
                </a:path>
                <a:path w="8230870" h="7531100">
                  <a:moveTo>
                    <a:pt x="488772" y="2588577"/>
                  </a:moveTo>
                  <a:lnTo>
                    <a:pt x="450824" y="2588577"/>
                  </a:lnTo>
                  <a:lnTo>
                    <a:pt x="439686" y="2588069"/>
                  </a:lnTo>
                  <a:lnTo>
                    <a:pt x="440194" y="2588577"/>
                  </a:lnTo>
                  <a:lnTo>
                    <a:pt x="429069" y="2588069"/>
                  </a:lnTo>
                  <a:lnTo>
                    <a:pt x="429564" y="2588069"/>
                  </a:lnTo>
                  <a:lnTo>
                    <a:pt x="418439" y="2587053"/>
                  </a:lnTo>
                  <a:lnTo>
                    <a:pt x="418947" y="2587053"/>
                  </a:lnTo>
                  <a:lnTo>
                    <a:pt x="408317" y="2586545"/>
                  </a:lnTo>
                  <a:lnTo>
                    <a:pt x="408825" y="2586545"/>
                  </a:lnTo>
                  <a:lnTo>
                    <a:pt x="397687" y="2585034"/>
                  </a:lnTo>
                  <a:lnTo>
                    <a:pt x="398195" y="2585034"/>
                  </a:lnTo>
                  <a:lnTo>
                    <a:pt x="387578" y="2583510"/>
                  </a:lnTo>
                  <a:lnTo>
                    <a:pt x="388086" y="2583510"/>
                  </a:lnTo>
                  <a:lnTo>
                    <a:pt x="378472" y="2581999"/>
                  </a:lnTo>
                  <a:lnTo>
                    <a:pt x="372389" y="2619438"/>
                  </a:lnTo>
                  <a:lnTo>
                    <a:pt x="416090" y="2625052"/>
                  </a:lnTo>
                  <a:lnTo>
                    <a:pt x="450316" y="2626525"/>
                  </a:lnTo>
                  <a:lnTo>
                    <a:pt x="488772" y="2626525"/>
                  </a:lnTo>
                  <a:lnTo>
                    <a:pt x="488772" y="2588577"/>
                  </a:lnTo>
                  <a:close/>
                </a:path>
                <a:path w="8230870" h="7531100">
                  <a:moveTo>
                    <a:pt x="589965" y="0"/>
                  </a:moveTo>
                  <a:lnTo>
                    <a:pt x="476123" y="0"/>
                  </a:lnTo>
                  <a:lnTo>
                    <a:pt x="476123" y="37947"/>
                  </a:lnTo>
                  <a:lnTo>
                    <a:pt x="589965" y="37947"/>
                  </a:lnTo>
                  <a:lnTo>
                    <a:pt x="589965" y="0"/>
                  </a:lnTo>
                  <a:close/>
                </a:path>
                <a:path w="8230870" h="7531100">
                  <a:moveTo>
                    <a:pt x="640562" y="2588577"/>
                  </a:moveTo>
                  <a:lnTo>
                    <a:pt x="526719" y="2588577"/>
                  </a:lnTo>
                  <a:lnTo>
                    <a:pt x="526719" y="2626525"/>
                  </a:lnTo>
                  <a:lnTo>
                    <a:pt x="640562" y="2626525"/>
                  </a:lnTo>
                  <a:lnTo>
                    <a:pt x="640562" y="2588577"/>
                  </a:lnTo>
                  <a:close/>
                </a:path>
                <a:path w="8230870" h="7531100">
                  <a:moveTo>
                    <a:pt x="741756" y="0"/>
                  </a:moveTo>
                  <a:lnTo>
                    <a:pt x="627913" y="0"/>
                  </a:lnTo>
                  <a:lnTo>
                    <a:pt x="627913" y="37947"/>
                  </a:lnTo>
                  <a:lnTo>
                    <a:pt x="741756" y="37947"/>
                  </a:lnTo>
                  <a:lnTo>
                    <a:pt x="741756" y="0"/>
                  </a:lnTo>
                  <a:close/>
                </a:path>
                <a:path w="8230870" h="7531100">
                  <a:moveTo>
                    <a:pt x="792353" y="2588577"/>
                  </a:moveTo>
                  <a:lnTo>
                    <a:pt x="678510" y="2588577"/>
                  </a:lnTo>
                  <a:lnTo>
                    <a:pt x="678510" y="2626525"/>
                  </a:lnTo>
                  <a:lnTo>
                    <a:pt x="792353" y="2626525"/>
                  </a:lnTo>
                  <a:lnTo>
                    <a:pt x="792353" y="2588577"/>
                  </a:lnTo>
                  <a:close/>
                </a:path>
                <a:path w="8230870" h="7531100">
                  <a:moveTo>
                    <a:pt x="893546" y="0"/>
                  </a:moveTo>
                  <a:lnTo>
                    <a:pt x="779703" y="0"/>
                  </a:lnTo>
                  <a:lnTo>
                    <a:pt x="779703" y="37947"/>
                  </a:lnTo>
                  <a:lnTo>
                    <a:pt x="893546" y="37947"/>
                  </a:lnTo>
                  <a:lnTo>
                    <a:pt x="893546" y="0"/>
                  </a:lnTo>
                  <a:close/>
                </a:path>
                <a:path w="8230870" h="7531100">
                  <a:moveTo>
                    <a:pt x="944143" y="2588577"/>
                  </a:moveTo>
                  <a:lnTo>
                    <a:pt x="830300" y="2588577"/>
                  </a:lnTo>
                  <a:lnTo>
                    <a:pt x="830300" y="2626525"/>
                  </a:lnTo>
                  <a:lnTo>
                    <a:pt x="944143" y="2626525"/>
                  </a:lnTo>
                  <a:lnTo>
                    <a:pt x="944143" y="2588577"/>
                  </a:lnTo>
                  <a:close/>
                </a:path>
                <a:path w="8230870" h="7531100">
                  <a:moveTo>
                    <a:pt x="1045337" y="0"/>
                  </a:moveTo>
                  <a:lnTo>
                    <a:pt x="931494" y="0"/>
                  </a:lnTo>
                  <a:lnTo>
                    <a:pt x="931494" y="37947"/>
                  </a:lnTo>
                  <a:lnTo>
                    <a:pt x="1045337" y="37947"/>
                  </a:lnTo>
                  <a:lnTo>
                    <a:pt x="1045337" y="0"/>
                  </a:lnTo>
                  <a:close/>
                </a:path>
                <a:path w="8230870" h="7531100">
                  <a:moveTo>
                    <a:pt x="1095946" y="2588577"/>
                  </a:moveTo>
                  <a:lnTo>
                    <a:pt x="982091" y="2588577"/>
                  </a:lnTo>
                  <a:lnTo>
                    <a:pt x="982091" y="2626525"/>
                  </a:lnTo>
                  <a:lnTo>
                    <a:pt x="1095946" y="2626525"/>
                  </a:lnTo>
                  <a:lnTo>
                    <a:pt x="1095946" y="2588577"/>
                  </a:lnTo>
                  <a:close/>
                </a:path>
                <a:path w="8230870" h="7531100">
                  <a:moveTo>
                    <a:pt x="1197140" y="0"/>
                  </a:moveTo>
                  <a:lnTo>
                    <a:pt x="1083284" y="0"/>
                  </a:lnTo>
                  <a:lnTo>
                    <a:pt x="1083284" y="37947"/>
                  </a:lnTo>
                  <a:lnTo>
                    <a:pt x="1197140" y="37947"/>
                  </a:lnTo>
                  <a:lnTo>
                    <a:pt x="1197140" y="0"/>
                  </a:lnTo>
                  <a:close/>
                </a:path>
                <a:path w="8230870" h="7531100">
                  <a:moveTo>
                    <a:pt x="1247736" y="2588577"/>
                  </a:moveTo>
                  <a:lnTo>
                    <a:pt x="1133894" y="2588577"/>
                  </a:lnTo>
                  <a:lnTo>
                    <a:pt x="1133894" y="2626525"/>
                  </a:lnTo>
                  <a:lnTo>
                    <a:pt x="1247736" y="2626525"/>
                  </a:lnTo>
                  <a:lnTo>
                    <a:pt x="1247736" y="2588577"/>
                  </a:lnTo>
                  <a:close/>
                </a:path>
                <a:path w="8230870" h="7531100">
                  <a:moveTo>
                    <a:pt x="1348930" y="0"/>
                  </a:moveTo>
                  <a:lnTo>
                    <a:pt x="1235087" y="0"/>
                  </a:lnTo>
                  <a:lnTo>
                    <a:pt x="1235087" y="37947"/>
                  </a:lnTo>
                  <a:lnTo>
                    <a:pt x="1348930" y="37947"/>
                  </a:lnTo>
                  <a:lnTo>
                    <a:pt x="1348930" y="0"/>
                  </a:lnTo>
                  <a:close/>
                </a:path>
                <a:path w="8230870" h="7531100">
                  <a:moveTo>
                    <a:pt x="1399527" y="2588577"/>
                  </a:moveTo>
                  <a:lnTo>
                    <a:pt x="1285684" y="2588577"/>
                  </a:lnTo>
                  <a:lnTo>
                    <a:pt x="1285684" y="2626525"/>
                  </a:lnTo>
                  <a:lnTo>
                    <a:pt x="1399527" y="2626525"/>
                  </a:lnTo>
                  <a:lnTo>
                    <a:pt x="1399527" y="2588577"/>
                  </a:lnTo>
                  <a:close/>
                </a:path>
                <a:path w="8230870" h="7531100">
                  <a:moveTo>
                    <a:pt x="1500720" y="0"/>
                  </a:moveTo>
                  <a:lnTo>
                    <a:pt x="1386878" y="0"/>
                  </a:lnTo>
                  <a:lnTo>
                    <a:pt x="1386878" y="37947"/>
                  </a:lnTo>
                  <a:lnTo>
                    <a:pt x="1500720" y="37947"/>
                  </a:lnTo>
                  <a:lnTo>
                    <a:pt x="1500720" y="0"/>
                  </a:lnTo>
                  <a:close/>
                </a:path>
                <a:path w="8230870" h="7531100">
                  <a:moveTo>
                    <a:pt x="1551317" y="2588577"/>
                  </a:moveTo>
                  <a:lnTo>
                    <a:pt x="1437474" y="2588577"/>
                  </a:lnTo>
                  <a:lnTo>
                    <a:pt x="1437474" y="2626525"/>
                  </a:lnTo>
                  <a:lnTo>
                    <a:pt x="1551317" y="2626525"/>
                  </a:lnTo>
                  <a:lnTo>
                    <a:pt x="1551317" y="2588577"/>
                  </a:lnTo>
                  <a:close/>
                </a:path>
                <a:path w="8230870" h="7531100">
                  <a:moveTo>
                    <a:pt x="1652511" y="0"/>
                  </a:moveTo>
                  <a:lnTo>
                    <a:pt x="1538668" y="0"/>
                  </a:lnTo>
                  <a:lnTo>
                    <a:pt x="1538668" y="37947"/>
                  </a:lnTo>
                  <a:lnTo>
                    <a:pt x="1652511" y="37947"/>
                  </a:lnTo>
                  <a:lnTo>
                    <a:pt x="1652511" y="0"/>
                  </a:lnTo>
                  <a:close/>
                </a:path>
                <a:path w="8230870" h="7531100">
                  <a:moveTo>
                    <a:pt x="1703616" y="2588577"/>
                  </a:moveTo>
                  <a:lnTo>
                    <a:pt x="1589265" y="2588577"/>
                  </a:lnTo>
                  <a:lnTo>
                    <a:pt x="1589265" y="2626525"/>
                  </a:lnTo>
                  <a:lnTo>
                    <a:pt x="1703616" y="2626525"/>
                  </a:lnTo>
                  <a:lnTo>
                    <a:pt x="1703616" y="2588577"/>
                  </a:lnTo>
                  <a:close/>
                </a:path>
                <a:path w="8230870" h="7531100">
                  <a:moveTo>
                    <a:pt x="1804301" y="0"/>
                  </a:moveTo>
                  <a:lnTo>
                    <a:pt x="1690458" y="0"/>
                  </a:lnTo>
                  <a:lnTo>
                    <a:pt x="1690458" y="37947"/>
                  </a:lnTo>
                  <a:lnTo>
                    <a:pt x="1804301" y="37947"/>
                  </a:lnTo>
                  <a:lnTo>
                    <a:pt x="1804301" y="0"/>
                  </a:lnTo>
                  <a:close/>
                </a:path>
                <a:path w="8230870" h="7531100">
                  <a:moveTo>
                    <a:pt x="1855406" y="2588577"/>
                  </a:moveTo>
                  <a:lnTo>
                    <a:pt x="1741563" y="2588577"/>
                  </a:lnTo>
                  <a:lnTo>
                    <a:pt x="1741563" y="2626525"/>
                  </a:lnTo>
                  <a:lnTo>
                    <a:pt x="1855406" y="2626525"/>
                  </a:lnTo>
                  <a:lnTo>
                    <a:pt x="1855406" y="2588577"/>
                  </a:lnTo>
                  <a:close/>
                </a:path>
                <a:path w="8230870" h="7531100">
                  <a:moveTo>
                    <a:pt x="1956104" y="0"/>
                  </a:moveTo>
                  <a:lnTo>
                    <a:pt x="1842249" y="0"/>
                  </a:lnTo>
                  <a:lnTo>
                    <a:pt x="1842249" y="37947"/>
                  </a:lnTo>
                  <a:lnTo>
                    <a:pt x="1956104" y="37947"/>
                  </a:lnTo>
                  <a:lnTo>
                    <a:pt x="1956104" y="0"/>
                  </a:lnTo>
                  <a:close/>
                </a:path>
                <a:path w="8230870" h="7531100">
                  <a:moveTo>
                    <a:pt x="2007196" y="2588577"/>
                  </a:moveTo>
                  <a:lnTo>
                    <a:pt x="1893354" y="2588577"/>
                  </a:lnTo>
                  <a:lnTo>
                    <a:pt x="1893354" y="2626525"/>
                  </a:lnTo>
                  <a:lnTo>
                    <a:pt x="2007196" y="2626525"/>
                  </a:lnTo>
                  <a:lnTo>
                    <a:pt x="2007196" y="2588577"/>
                  </a:lnTo>
                  <a:close/>
                </a:path>
                <a:path w="8230870" h="7531100">
                  <a:moveTo>
                    <a:pt x="2107895" y="0"/>
                  </a:moveTo>
                  <a:lnTo>
                    <a:pt x="1994052" y="0"/>
                  </a:lnTo>
                  <a:lnTo>
                    <a:pt x="1994052" y="37947"/>
                  </a:lnTo>
                  <a:lnTo>
                    <a:pt x="2107895" y="37947"/>
                  </a:lnTo>
                  <a:lnTo>
                    <a:pt x="2107895" y="0"/>
                  </a:lnTo>
                  <a:close/>
                </a:path>
                <a:path w="8230870" h="7531100">
                  <a:moveTo>
                    <a:pt x="2159000" y="2588577"/>
                  </a:moveTo>
                  <a:lnTo>
                    <a:pt x="2045144" y="2588577"/>
                  </a:lnTo>
                  <a:lnTo>
                    <a:pt x="2045144" y="2626525"/>
                  </a:lnTo>
                  <a:lnTo>
                    <a:pt x="2159000" y="2626525"/>
                  </a:lnTo>
                  <a:lnTo>
                    <a:pt x="2159000" y="2588577"/>
                  </a:lnTo>
                  <a:close/>
                </a:path>
                <a:path w="8230870" h="7531100">
                  <a:moveTo>
                    <a:pt x="2259685" y="0"/>
                  </a:moveTo>
                  <a:lnTo>
                    <a:pt x="2145842" y="0"/>
                  </a:lnTo>
                  <a:lnTo>
                    <a:pt x="2145842" y="37947"/>
                  </a:lnTo>
                  <a:lnTo>
                    <a:pt x="2259685" y="37947"/>
                  </a:lnTo>
                  <a:lnTo>
                    <a:pt x="2259685" y="0"/>
                  </a:lnTo>
                  <a:close/>
                </a:path>
                <a:path w="8230870" h="7531100">
                  <a:moveTo>
                    <a:pt x="2310790" y="2588577"/>
                  </a:moveTo>
                  <a:lnTo>
                    <a:pt x="2196947" y="2588577"/>
                  </a:lnTo>
                  <a:lnTo>
                    <a:pt x="2196947" y="2626525"/>
                  </a:lnTo>
                  <a:lnTo>
                    <a:pt x="2310790" y="2626525"/>
                  </a:lnTo>
                  <a:lnTo>
                    <a:pt x="2310790" y="2588577"/>
                  </a:lnTo>
                  <a:close/>
                </a:path>
                <a:path w="8230870" h="7531100">
                  <a:moveTo>
                    <a:pt x="2411476" y="0"/>
                  </a:moveTo>
                  <a:lnTo>
                    <a:pt x="2297633" y="0"/>
                  </a:lnTo>
                  <a:lnTo>
                    <a:pt x="2297633" y="37947"/>
                  </a:lnTo>
                  <a:lnTo>
                    <a:pt x="2411476" y="37947"/>
                  </a:lnTo>
                  <a:lnTo>
                    <a:pt x="2411476" y="0"/>
                  </a:lnTo>
                  <a:close/>
                </a:path>
                <a:path w="8230870" h="7531100">
                  <a:moveTo>
                    <a:pt x="2462580" y="2588577"/>
                  </a:moveTo>
                  <a:lnTo>
                    <a:pt x="2348738" y="2588577"/>
                  </a:lnTo>
                  <a:lnTo>
                    <a:pt x="2348738" y="2626525"/>
                  </a:lnTo>
                  <a:lnTo>
                    <a:pt x="2462580" y="2626525"/>
                  </a:lnTo>
                  <a:lnTo>
                    <a:pt x="2462580" y="2588577"/>
                  </a:lnTo>
                  <a:close/>
                </a:path>
                <a:path w="8230870" h="7531100">
                  <a:moveTo>
                    <a:pt x="2563266" y="0"/>
                  </a:moveTo>
                  <a:lnTo>
                    <a:pt x="2449423" y="0"/>
                  </a:lnTo>
                  <a:lnTo>
                    <a:pt x="2449423" y="37947"/>
                  </a:lnTo>
                  <a:lnTo>
                    <a:pt x="2563266" y="37947"/>
                  </a:lnTo>
                  <a:lnTo>
                    <a:pt x="2563266" y="0"/>
                  </a:lnTo>
                  <a:close/>
                </a:path>
                <a:path w="8230870" h="7531100">
                  <a:moveTo>
                    <a:pt x="2614371" y="2588577"/>
                  </a:moveTo>
                  <a:lnTo>
                    <a:pt x="2500528" y="2588577"/>
                  </a:lnTo>
                  <a:lnTo>
                    <a:pt x="2500528" y="2626525"/>
                  </a:lnTo>
                  <a:lnTo>
                    <a:pt x="2614371" y="2626525"/>
                  </a:lnTo>
                  <a:lnTo>
                    <a:pt x="2614371" y="2588577"/>
                  </a:lnTo>
                  <a:close/>
                </a:path>
                <a:path w="8230870" h="7531100">
                  <a:moveTo>
                    <a:pt x="2715056" y="0"/>
                  </a:moveTo>
                  <a:lnTo>
                    <a:pt x="2601214" y="0"/>
                  </a:lnTo>
                  <a:lnTo>
                    <a:pt x="2601214" y="37947"/>
                  </a:lnTo>
                  <a:lnTo>
                    <a:pt x="2715056" y="37947"/>
                  </a:lnTo>
                  <a:lnTo>
                    <a:pt x="2715056" y="0"/>
                  </a:lnTo>
                  <a:close/>
                </a:path>
                <a:path w="8230870" h="7531100">
                  <a:moveTo>
                    <a:pt x="2766161" y="2588577"/>
                  </a:moveTo>
                  <a:lnTo>
                    <a:pt x="2652318" y="2588577"/>
                  </a:lnTo>
                  <a:lnTo>
                    <a:pt x="2652318" y="2626525"/>
                  </a:lnTo>
                  <a:lnTo>
                    <a:pt x="2766161" y="2626525"/>
                  </a:lnTo>
                  <a:lnTo>
                    <a:pt x="2766161" y="2588577"/>
                  </a:lnTo>
                  <a:close/>
                </a:path>
                <a:path w="8230870" h="7531100">
                  <a:moveTo>
                    <a:pt x="2866860" y="0"/>
                  </a:moveTo>
                  <a:lnTo>
                    <a:pt x="2753004" y="0"/>
                  </a:lnTo>
                  <a:lnTo>
                    <a:pt x="2753004" y="37947"/>
                  </a:lnTo>
                  <a:lnTo>
                    <a:pt x="2866860" y="37947"/>
                  </a:lnTo>
                  <a:lnTo>
                    <a:pt x="2866860" y="0"/>
                  </a:lnTo>
                  <a:close/>
                </a:path>
                <a:path w="8230870" h="7531100">
                  <a:moveTo>
                    <a:pt x="2917964" y="2588577"/>
                  </a:moveTo>
                  <a:lnTo>
                    <a:pt x="2804109" y="2588577"/>
                  </a:lnTo>
                  <a:lnTo>
                    <a:pt x="2804109" y="2626525"/>
                  </a:lnTo>
                  <a:lnTo>
                    <a:pt x="2917964" y="2626525"/>
                  </a:lnTo>
                  <a:lnTo>
                    <a:pt x="2917964" y="2588577"/>
                  </a:lnTo>
                  <a:close/>
                </a:path>
                <a:path w="8230870" h="7531100">
                  <a:moveTo>
                    <a:pt x="3018650" y="0"/>
                  </a:moveTo>
                  <a:lnTo>
                    <a:pt x="2904807" y="0"/>
                  </a:lnTo>
                  <a:lnTo>
                    <a:pt x="2904807" y="37947"/>
                  </a:lnTo>
                  <a:lnTo>
                    <a:pt x="3018650" y="37947"/>
                  </a:lnTo>
                  <a:lnTo>
                    <a:pt x="3018650" y="0"/>
                  </a:lnTo>
                  <a:close/>
                </a:path>
                <a:path w="8230870" h="7531100">
                  <a:moveTo>
                    <a:pt x="3069755" y="2588577"/>
                  </a:moveTo>
                  <a:lnTo>
                    <a:pt x="2955912" y="2588577"/>
                  </a:lnTo>
                  <a:lnTo>
                    <a:pt x="2955912" y="2626525"/>
                  </a:lnTo>
                  <a:lnTo>
                    <a:pt x="3069755" y="2626525"/>
                  </a:lnTo>
                  <a:lnTo>
                    <a:pt x="3069755" y="2588577"/>
                  </a:lnTo>
                  <a:close/>
                </a:path>
                <a:path w="8230870" h="7531100">
                  <a:moveTo>
                    <a:pt x="3170948" y="0"/>
                  </a:moveTo>
                  <a:lnTo>
                    <a:pt x="3056598" y="0"/>
                  </a:lnTo>
                  <a:lnTo>
                    <a:pt x="3056598" y="37947"/>
                  </a:lnTo>
                  <a:lnTo>
                    <a:pt x="3170948" y="37947"/>
                  </a:lnTo>
                  <a:lnTo>
                    <a:pt x="3170948" y="0"/>
                  </a:lnTo>
                  <a:close/>
                </a:path>
                <a:path w="8230870" h="7531100">
                  <a:moveTo>
                    <a:pt x="3221545" y="2588577"/>
                  </a:moveTo>
                  <a:lnTo>
                    <a:pt x="3107702" y="2588577"/>
                  </a:lnTo>
                  <a:lnTo>
                    <a:pt x="3107702" y="2626525"/>
                  </a:lnTo>
                  <a:lnTo>
                    <a:pt x="3221545" y="2626525"/>
                  </a:lnTo>
                  <a:lnTo>
                    <a:pt x="3221545" y="2588577"/>
                  </a:lnTo>
                  <a:close/>
                </a:path>
                <a:path w="8230870" h="7531100">
                  <a:moveTo>
                    <a:pt x="3322739" y="0"/>
                  </a:moveTo>
                  <a:lnTo>
                    <a:pt x="3208896" y="0"/>
                  </a:lnTo>
                  <a:lnTo>
                    <a:pt x="3208896" y="37947"/>
                  </a:lnTo>
                  <a:lnTo>
                    <a:pt x="3322739" y="37947"/>
                  </a:lnTo>
                  <a:lnTo>
                    <a:pt x="3322739" y="0"/>
                  </a:lnTo>
                  <a:close/>
                </a:path>
                <a:path w="8230870" h="7531100">
                  <a:moveTo>
                    <a:pt x="3373336" y="2588577"/>
                  </a:moveTo>
                  <a:lnTo>
                    <a:pt x="3259493" y="2588577"/>
                  </a:lnTo>
                  <a:lnTo>
                    <a:pt x="3259493" y="2626525"/>
                  </a:lnTo>
                  <a:lnTo>
                    <a:pt x="3373336" y="2626525"/>
                  </a:lnTo>
                  <a:lnTo>
                    <a:pt x="3373336" y="2588577"/>
                  </a:lnTo>
                  <a:close/>
                </a:path>
                <a:path w="8230870" h="7531100">
                  <a:moveTo>
                    <a:pt x="3474529" y="0"/>
                  </a:moveTo>
                  <a:lnTo>
                    <a:pt x="3360686" y="0"/>
                  </a:lnTo>
                  <a:lnTo>
                    <a:pt x="3360686" y="37947"/>
                  </a:lnTo>
                  <a:lnTo>
                    <a:pt x="3474529" y="37947"/>
                  </a:lnTo>
                  <a:lnTo>
                    <a:pt x="3474529" y="0"/>
                  </a:lnTo>
                  <a:close/>
                </a:path>
                <a:path w="8230870" h="7531100">
                  <a:moveTo>
                    <a:pt x="3525126" y="2588577"/>
                  </a:moveTo>
                  <a:lnTo>
                    <a:pt x="3411283" y="2588577"/>
                  </a:lnTo>
                  <a:lnTo>
                    <a:pt x="3411283" y="2626525"/>
                  </a:lnTo>
                  <a:lnTo>
                    <a:pt x="3525126" y="2626525"/>
                  </a:lnTo>
                  <a:lnTo>
                    <a:pt x="3525126" y="2588577"/>
                  </a:lnTo>
                  <a:close/>
                </a:path>
                <a:path w="8230870" h="7531100">
                  <a:moveTo>
                    <a:pt x="3626320" y="0"/>
                  </a:moveTo>
                  <a:lnTo>
                    <a:pt x="3512477" y="0"/>
                  </a:lnTo>
                  <a:lnTo>
                    <a:pt x="3512477" y="37947"/>
                  </a:lnTo>
                  <a:lnTo>
                    <a:pt x="3626320" y="37947"/>
                  </a:lnTo>
                  <a:lnTo>
                    <a:pt x="3626320" y="0"/>
                  </a:lnTo>
                  <a:close/>
                </a:path>
                <a:path w="8230870" h="7531100">
                  <a:moveTo>
                    <a:pt x="3676916" y="2588577"/>
                  </a:moveTo>
                  <a:lnTo>
                    <a:pt x="3563074" y="2588577"/>
                  </a:lnTo>
                  <a:lnTo>
                    <a:pt x="3563074" y="2626525"/>
                  </a:lnTo>
                  <a:lnTo>
                    <a:pt x="3676916" y="2626525"/>
                  </a:lnTo>
                  <a:lnTo>
                    <a:pt x="3676916" y="2588577"/>
                  </a:lnTo>
                  <a:close/>
                </a:path>
                <a:path w="8230870" h="7531100">
                  <a:moveTo>
                    <a:pt x="3778123" y="0"/>
                  </a:moveTo>
                  <a:lnTo>
                    <a:pt x="3664267" y="0"/>
                  </a:lnTo>
                  <a:lnTo>
                    <a:pt x="3664267" y="37947"/>
                  </a:lnTo>
                  <a:lnTo>
                    <a:pt x="3778123" y="37947"/>
                  </a:lnTo>
                  <a:lnTo>
                    <a:pt x="3778123" y="0"/>
                  </a:lnTo>
                  <a:close/>
                </a:path>
                <a:path w="8230870" h="7531100">
                  <a:moveTo>
                    <a:pt x="3828719" y="2588577"/>
                  </a:moveTo>
                  <a:lnTo>
                    <a:pt x="3714864" y="2588577"/>
                  </a:lnTo>
                  <a:lnTo>
                    <a:pt x="3714864" y="2626525"/>
                  </a:lnTo>
                  <a:lnTo>
                    <a:pt x="3828719" y="2626525"/>
                  </a:lnTo>
                  <a:lnTo>
                    <a:pt x="3828719" y="2588577"/>
                  </a:lnTo>
                  <a:close/>
                </a:path>
                <a:path w="8230870" h="7531100">
                  <a:moveTo>
                    <a:pt x="3929913" y="0"/>
                  </a:moveTo>
                  <a:lnTo>
                    <a:pt x="3816070" y="0"/>
                  </a:lnTo>
                  <a:lnTo>
                    <a:pt x="3816070" y="37947"/>
                  </a:lnTo>
                  <a:lnTo>
                    <a:pt x="3929913" y="37947"/>
                  </a:lnTo>
                  <a:lnTo>
                    <a:pt x="3929913" y="0"/>
                  </a:lnTo>
                  <a:close/>
                </a:path>
                <a:path w="8230870" h="7531100">
                  <a:moveTo>
                    <a:pt x="3980510" y="2588577"/>
                  </a:moveTo>
                  <a:lnTo>
                    <a:pt x="3866667" y="2588577"/>
                  </a:lnTo>
                  <a:lnTo>
                    <a:pt x="3866667" y="2626525"/>
                  </a:lnTo>
                  <a:lnTo>
                    <a:pt x="3980510" y="2626525"/>
                  </a:lnTo>
                  <a:lnTo>
                    <a:pt x="3980510" y="2588577"/>
                  </a:lnTo>
                  <a:close/>
                </a:path>
                <a:path w="8230870" h="7531100">
                  <a:moveTo>
                    <a:pt x="4081703" y="0"/>
                  </a:moveTo>
                  <a:lnTo>
                    <a:pt x="3967861" y="0"/>
                  </a:lnTo>
                  <a:lnTo>
                    <a:pt x="3967861" y="37947"/>
                  </a:lnTo>
                  <a:lnTo>
                    <a:pt x="4081703" y="37947"/>
                  </a:lnTo>
                  <a:lnTo>
                    <a:pt x="4081703" y="0"/>
                  </a:lnTo>
                  <a:close/>
                </a:path>
                <a:path w="8230870" h="7531100">
                  <a:moveTo>
                    <a:pt x="4132300" y="2588577"/>
                  </a:moveTo>
                  <a:lnTo>
                    <a:pt x="4018457" y="2588577"/>
                  </a:lnTo>
                  <a:lnTo>
                    <a:pt x="4018457" y="2626525"/>
                  </a:lnTo>
                  <a:lnTo>
                    <a:pt x="4132300" y="2626525"/>
                  </a:lnTo>
                  <a:lnTo>
                    <a:pt x="4132300" y="2588577"/>
                  </a:lnTo>
                  <a:close/>
                </a:path>
                <a:path w="8230870" h="7531100">
                  <a:moveTo>
                    <a:pt x="4233494" y="0"/>
                  </a:moveTo>
                  <a:lnTo>
                    <a:pt x="4119651" y="0"/>
                  </a:lnTo>
                  <a:lnTo>
                    <a:pt x="4119651" y="37947"/>
                  </a:lnTo>
                  <a:lnTo>
                    <a:pt x="4233494" y="37947"/>
                  </a:lnTo>
                  <a:lnTo>
                    <a:pt x="4233494" y="0"/>
                  </a:lnTo>
                  <a:close/>
                </a:path>
                <a:path w="8230870" h="7531100">
                  <a:moveTo>
                    <a:pt x="4284091" y="2588577"/>
                  </a:moveTo>
                  <a:lnTo>
                    <a:pt x="4170248" y="2588577"/>
                  </a:lnTo>
                  <a:lnTo>
                    <a:pt x="4170248" y="2626525"/>
                  </a:lnTo>
                  <a:lnTo>
                    <a:pt x="4284091" y="2626525"/>
                  </a:lnTo>
                  <a:lnTo>
                    <a:pt x="4284091" y="2588577"/>
                  </a:lnTo>
                  <a:close/>
                </a:path>
                <a:path w="8230870" h="7531100">
                  <a:moveTo>
                    <a:pt x="4385284" y="0"/>
                  </a:moveTo>
                  <a:lnTo>
                    <a:pt x="4271442" y="0"/>
                  </a:lnTo>
                  <a:lnTo>
                    <a:pt x="4271442" y="37947"/>
                  </a:lnTo>
                  <a:lnTo>
                    <a:pt x="4385284" y="37947"/>
                  </a:lnTo>
                  <a:lnTo>
                    <a:pt x="4385284" y="0"/>
                  </a:lnTo>
                  <a:close/>
                </a:path>
                <a:path w="8230870" h="7531100">
                  <a:moveTo>
                    <a:pt x="4435881" y="2588577"/>
                  </a:moveTo>
                  <a:lnTo>
                    <a:pt x="4322038" y="2588577"/>
                  </a:lnTo>
                  <a:lnTo>
                    <a:pt x="4322038" y="2626525"/>
                  </a:lnTo>
                  <a:lnTo>
                    <a:pt x="4435881" y="2626525"/>
                  </a:lnTo>
                  <a:lnTo>
                    <a:pt x="4435881" y="2588577"/>
                  </a:lnTo>
                  <a:close/>
                </a:path>
                <a:path w="8230870" h="7531100">
                  <a:moveTo>
                    <a:pt x="4537075" y="0"/>
                  </a:moveTo>
                  <a:lnTo>
                    <a:pt x="4423232" y="0"/>
                  </a:lnTo>
                  <a:lnTo>
                    <a:pt x="4423232" y="37947"/>
                  </a:lnTo>
                  <a:lnTo>
                    <a:pt x="4537075" y="37947"/>
                  </a:lnTo>
                  <a:lnTo>
                    <a:pt x="4537075" y="0"/>
                  </a:lnTo>
                  <a:close/>
                </a:path>
                <a:path w="8230870" h="7531100">
                  <a:moveTo>
                    <a:pt x="4587684" y="2588577"/>
                  </a:moveTo>
                  <a:lnTo>
                    <a:pt x="4473829" y="2588577"/>
                  </a:lnTo>
                  <a:lnTo>
                    <a:pt x="4473829" y="2626525"/>
                  </a:lnTo>
                  <a:lnTo>
                    <a:pt x="4587684" y="2626525"/>
                  </a:lnTo>
                  <a:lnTo>
                    <a:pt x="4587684" y="2588577"/>
                  </a:lnTo>
                  <a:close/>
                </a:path>
                <a:path w="8230870" h="7531100">
                  <a:moveTo>
                    <a:pt x="4688878" y="0"/>
                  </a:moveTo>
                  <a:lnTo>
                    <a:pt x="4575035" y="0"/>
                  </a:lnTo>
                  <a:lnTo>
                    <a:pt x="4575035" y="37947"/>
                  </a:lnTo>
                  <a:lnTo>
                    <a:pt x="4688878" y="37947"/>
                  </a:lnTo>
                  <a:lnTo>
                    <a:pt x="4688878" y="0"/>
                  </a:lnTo>
                  <a:close/>
                </a:path>
                <a:path w="8230870" h="7531100">
                  <a:moveTo>
                    <a:pt x="4739475" y="2588577"/>
                  </a:moveTo>
                  <a:lnTo>
                    <a:pt x="4625632" y="2588577"/>
                  </a:lnTo>
                  <a:lnTo>
                    <a:pt x="4625632" y="2626525"/>
                  </a:lnTo>
                  <a:lnTo>
                    <a:pt x="4739475" y="2626525"/>
                  </a:lnTo>
                  <a:lnTo>
                    <a:pt x="4739475" y="2588577"/>
                  </a:lnTo>
                  <a:close/>
                </a:path>
                <a:path w="8230870" h="7531100">
                  <a:moveTo>
                    <a:pt x="4840668" y="0"/>
                  </a:moveTo>
                  <a:lnTo>
                    <a:pt x="4726825" y="0"/>
                  </a:lnTo>
                  <a:lnTo>
                    <a:pt x="4726825" y="37947"/>
                  </a:lnTo>
                  <a:lnTo>
                    <a:pt x="4840668" y="37947"/>
                  </a:lnTo>
                  <a:lnTo>
                    <a:pt x="4840668" y="0"/>
                  </a:lnTo>
                  <a:close/>
                </a:path>
                <a:path w="8230870" h="7531100">
                  <a:moveTo>
                    <a:pt x="4891265" y="2588577"/>
                  </a:moveTo>
                  <a:lnTo>
                    <a:pt x="4777422" y="2588577"/>
                  </a:lnTo>
                  <a:lnTo>
                    <a:pt x="4777422" y="2626525"/>
                  </a:lnTo>
                  <a:lnTo>
                    <a:pt x="4891265" y="2626525"/>
                  </a:lnTo>
                  <a:lnTo>
                    <a:pt x="4891265" y="2588577"/>
                  </a:lnTo>
                  <a:close/>
                </a:path>
                <a:path w="8230870" h="7531100">
                  <a:moveTo>
                    <a:pt x="4992459" y="0"/>
                  </a:moveTo>
                  <a:lnTo>
                    <a:pt x="4878616" y="0"/>
                  </a:lnTo>
                  <a:lnTo>
                    <a:pt x="4878616" y="37947"/>
                  </a:lnTo>
                  <a:lnTo>
                    <a:pt x="4992459" y="37947"/>
                  </a:lnTo>
                  <a:lnTo>
                    <a:pt x="4992459" y="0"/>
                  </a:lnTo>
                  <a:close/>
                </a:path>
                <a:path w="8230870" h="7531100">
                  <a:moveTo>
                    <a:pt x="5043055" y="2588577"/>
                  </a:moveTo>
                  <a:lnTo>
                    <a:pt x="4929213" y="2588577"/>
                  </a:lnTo>
                  <a:lnTo>
                    <a:pt x="4929213" y="2626525"/>
                  </a:lnTo>
                  <a:lnTo>
                    <a:pt x="5043055" y="2626525"/>
                  </a:lnTo>
                  <a:lnTo>
                    <a:pt x="5043055" y="2588577"/>
                  </a:lnTo>
                  <a:close/>
                </a:path>
                <a:path w="8230870" h="7531100">
                  <a:moveTo>
                    <a:pt x="5146281" y="3543"/>
                  </a:moveTo>
                  <a:lnTo>
                    <a:pt x="5136159" y="2527"/>
                  </a:lnTo>
                  <a:lnTo>
                    <a:pt x="5113388" y="508"/>
                  </a:lnTo>
                  <a:lnTo>
                    <a:pt x="5101755" y="0"/>
                  </a:lnTo>
                  <a:lnTo>
                    <a:pt x="5030406" y="0"/>
                  </a:lnTo>
                  <a:lnTo>
                    <a:pt x="5030406" y="37947"/>
                  </a:lnTo>
                  <a:lnTo>
                    <a:pt x="5100231" y="37947"/>
                  </a:lnTo>
                  <a:lnTo>
                    <a:pt x="5111369" y="38455"/>
                  </a:lnTo>
                  <a:lnTo>
                    <a:pt x="5110861" y="38455"/>
                  </a:lnTo>
                  <a:lnTo>
                    <a:pt x="5121986" y="39471"/>
                  </a:lnTo>
                  <a:lnTo>
                    <a:pt x="5121478" y="38963"/>
                  </a:lnTo>
                  <a:lnTo>
                    <a:pt x="5132616" y="39966"/>
                  </a:lnTo>
                  <a:lnTo>
                    <a:pt x="5132108" y="39966"/>
                  </a:lnTo>
                  <a:lnTo>
                    <a:pt x="5141722" y="41490"/>
                  </a:lnTo>
                  <a:lnTo>
                    <a:pt x="5142027" y="38963"/>
                  </a:lnTo>
                  <a:lnTo>
                    <a:pt x="5146281" y="3543"/>
                  </a:lnTo>
                  <a:close/>
                </a:path>
                <a:path w="8230870" h="7531100">
                  <a:moveTo>
                    <a:pt x="5198389" y="2613368"/>
                  </a:moveTo>
                  <a:lnTo>
                    <a:pt x="5191772" y="2586545"/>
                  </a:lnTo>
                  <a:lnTo>
                    <a:pt x="5189283" y="2576423"/>
                  </a:lnTo>
                  <a:lnTo>
                    <a:pt x="5182705" y="2577947"/>
                  </a:lnTo>
                  <a:lnTo>
                    <a:pt x="5183213" y="2577947"/>
                  </a:lnTo>
                  <a:lnTo>
                    <a:pt x="5173091" y="2579967"/>
                  </a:lnTo>
                  <a:lnTo>
                    <a:pt x="5173599" y="2579967"/>
                  </a:lnTo>
                  <a:lnTo>
                    <a:pt x="5162969" y="2581999"/>
                  </a:lnTo>
                  <a:lnTo>
                    <a:pt x="5163477" y="2581999"/>
                  </a:lnTo>
                  <a:lnTo>
                    <a:pt x="5152352" y="2583510"/>
                  </a:lnTo>
                  <a:lnTo>
                    <a:pt x="5152847" y="2583510"/>
                  </a:lnTo>
                  <a:lnTo>
                    <a:pt x="5142230" y="2585034"/>
                  </a:lnTo>
                  <a:lnTo>
                    <a:pt x="5142738" y="2585034"/>
                  </a:lnTo>
                  <a:lnTo>
                    <a:pt x="5132108" y="2586545"/>
                  </a:lnTo>
                  <a:lnTo>
                    <a:pt x="5132616" y="2586037"/>
                  </a:lnTo>
                  <a:lnTo>
                    <a:pt x="5121478" y="2587053"/>
                  </a:lnTo>
                  <a:lnTo>
                    <a:pt x="5121986" y="2587053"/>
                  </a:lnTo>
                  <a:lnTo>
                    <a:pt x="5110861" y="2588069"/>
                  </a:lnTo>
                  <a:lnTo>
                    <a:pt x="5100739" y="2588069"/>
                  </a:lnTo>
                  <a:lnTo>
                    <a:pt x="5089601" y="2588577"/>
                  </a:lnTo>
                  <a:lnTo>
                    <a:pt x="5081003" y="2588577"/>
                  </a:lnTo>
                  <a:lnTo>
                    <a:pt x="5081003" y="2626525"/>
                  </a:lnTo>
                  <a:lnTo>
                    <a:pt x="5090109" y="2626525"/>
                  </a:lnTo>
                  <a:lnTo>
                    <a:pt x="5115738" y="2625648"/>
                  </a:lnTo>
                  <a:lnTo>
                    <a:pt x="5141277" y="2623477"/>
                  </a:lnTo>
                  <a:lnTo>
                    <a:pt x="5166665" y="2619908"/>
                  </a:lnTo>
                  <a:lnTo>
                    <a:pt x="5191811" y="2614879"/>
                  </a:lnTo>
                  <a:lnTo>
                    <a:pt x="5198389" y="2613368"/>
                  </a:lnTo>
                  <a:close/>
                </a:path>
                <a:path w="8230870" h="7531100">
                  <a:moveTo>
                    <a:pt x="5297055" y="50596"/>
                  </a:moveTo>
                  <a:lnTo>
                    <a:pt x="5244643" y="27292"/>
                  </a:lnTo>
                  <a:lnTo>
                    <a:pt x="5191811" y="11633"/>
                  </a:lnTo>
                  <a:lnTo>
                    <a:pt x="5185232" y="10121"/>
                  </a:lnTo>
                  <a:lnTo>
                    <a:pt x="5177142" y="47053"/>
                  </a:lnTo>
                  <a:lnTo>
                    <a:pt x="5183721" y="48577"/>
                  </a:lnTo>
                  <a:lnTo>
                    <a:pt x="5183213" y="48577"/>
                  </a:lnTo>
                  <a:lnTo>
                    <a:pt x="5193335" y="51104"/>
                  </a:lnTo>
                  <a:lnTo>
                    <a:pt x="5192827" y="51104"/>
                  </a:lnTo>
                  <a:lnTo>
                    <a:pt x="5202948" y="53632"/>
                  </a:lnTo>
                  <a:lnTo>
                    <a:pt x="5213070" y="56667"/>
                  </a:lnTo>
                  <a:lnTo>
                    <a:pt x="5212562" y="56667"/>
                  </a:lnTo>
                  <a:lnTo>
                    <a:pt x="5222672" y="59702"/>
                  </a:lnTo>
                  <a:lnTo>
                    <a:pt x="5222176" y="59702"/>
                  </a:lnTo>
                  <a:lnTo>
                    <a:pt x="5232285" y="63246"/>
                  </a:lnTo>
                  <a:lnTo>
                    <a:pt x="5231790" y="62738"/>
                  </a:lnTo>
                  <a:lnTo>
                    <a:pt x="5241404" y="66789"/>
                  </a:lnTo>
                  <a:lnTo>
                    <a:pt x="5240896" y="66281"/>
                  </a:lnTo>
                  <a:lnTo>
                    <a:pt x="5251018" y="70332"/>
                  </a:lnTo>
                  <a:lnTo>
                    <a:pt x="5250510" y="70332"/>
                  </a:lnTo>
                  <a:lnTo>
                    <a:pt x="5260124" y="74383"/>
                  </a:lnTo>
                  <a:lnTo>
                    <a:pt x="5259616" y="74383"/>
                  </a:lnTo>
                  <a:lnTo>
                    <a:pt x="5269230" y="78930"/>
                  </a:lnTo>
                  <a:lnTo>
                    <a:pt x="5268722" y="78422"/>
                  </a:lnTo>
                  <a:lnTo>
                    <a:pt x="5277828" y="82981"/>
                  </a:lnTo>
                  <a:lnTo>
                    <a:pt x="5277320" y="82981"/>
                  </a:lnTo>
                  <a:lnTo>
                    <a:pt x="5279352" y="83997"/>
                  </a:lnTo>
                  <a:lnTo>
                    <a:pt x="5282298" y="78422"/>
                  </a:lnTo>
                  <a:lnTo>
                    <a:pt x="5288737" y="66281"/>
                  </a:lnTo>
                  <a:lnTo>
                    <a:pt x="5290617" y="62738"/>
                  </a:lnTo>
                  <a:lnTo>
                    <a:pt x="5297055" y="50596"/>
                  </a:lnTo>
                  <a:close/>
                </a:path>
                <a:path w="8230870" h="7531100">
                  <a:moveTo>
                    <a:pt x="5342598" y="2549106"/>
                  </a:moveTo>
                  <a:lnTo>
                    <a:pt x="5341886" y="2548090"/>
                  </a:lnTo>
                  <a:lnTo>
                    <a:pt x="5338737" y="2543543"/>
                  </a:lnTo>
                  <a:lnTo>
                    <a:pt x="5335575" y="2538984"/>
                  </a:lnTo>
                  <a:lnTo>
                    <a:pt x="5328551" y="2528862"/>
                  </a:lnTo>
                  <a:lnTo>
                    <a:pt x="5325046" y="2523807"/>
                  </a:lnTo>
                  <a:lnTo>
                    <a:pt x="5321185" y="2518245"/>
                  </a:lnTo>
                  <a:lnTo>
                    <a:pt x="5320843" y="2517737"/>
                  </a:lnTo>
                  <a:lnTo>
                    <a:pt x="5312232" y="2523807"/>
                  </a:lnTo>
                  <a:lnTo>
                    <a:pt x="5312740" y="2523299"/>
                  </a:lnTo>
                  <a:lnTo>
                    <a:pt x="5303634" y="2528862"/>
                  </a:lnTo>
                  <a:lnTo>
                    <a:pt x="5304142" y="2528366"/>
                  </a:lnTo>
                  <a:lnTo>
                    <a:pt x="5295036" y="2533929"/>
                  </a:lnTo>
                  <a:lnTo>
                    <a:pt x="5295544" y="2533929"/>
                  </a:lnTo>
                  <a:lnTo>
                    <a:pt x="5286426" y="2538984"/>
                  </a:lnTo>
                  <a:lnTo>
                    <a:pt x="5286934" y="2538476"/>
                  </a:lnTo>
                  <a:lnTo>
                    <a:pt x="5277320" y="2543543"/>
                  </a:lnTo>
                  <a:lnTo>
                    <a:pt x="5277828" y="2543035"/>
                  </a:lnTo>
                  <a:lnTo>
                    <a:pt x="5268722" y="2548090"/>
                  </a:lnTo>
                  <a:lnTo>
                    <a:pt x="5269230" y="2547582"/>
                  </a:lnTo>
                  <a:lnTo>
                    <a:pt x="5259616" y="2552141"/>
                  </a:lnTo>
                  <a:lnTo>
                    <a:pt x="5260124" y="2552141"/>
                  </a:lnTo>
                  <a:lnTo>
                    <a:pt x="5250510" y="2556192"/>
                  </a:lnTo>
                  <a:lnTo>
                    <a:pt x="5251018" y="2555684"/>
                  </a:lnTo>
                  <a:lnTo>
                    <a:pt x="5240896" y="2559735"/>
                  </a:lnTo>
                  <a:lnTo>
                    <a:pt x="5241404" y="2559735"/>
                  </a:lnTo>
                  <a:lnTo>
                    <a:pt x="5223688" y="2566314"/>
                  </a:lnTo>
                  <a:lnTo>
                    <a:pt x="5236337" y="2602230"/>
                  </a:lnTo>
                  <a:lnTo>
                    <a:pt x="5244935" y="2599194"/>
                  </a:lnTo>
                  <a:lnTo>
                    <a:pt x="5270512" y="2588755"/>
                  </a:lnTo>
                  <a:lnTo>
                    <a:pt x="5294896" y="2577096"/>
                  </a:lnTo>
                  <a:lnTo>
                    <a:pt x="5318595" y="2564092"/>
                  </a:lnTo>
                  <a:lnTo>
                    <a:pt x="5331422" y="2556192"/>
                  </a:lnTo>
                  <a:lnTo>
                    <a:pt x="5342090" y="2549614"/>
                  </a:lnTo>
                  <a:lnTo>
                    <a:pt x="5342598" y="2549106"/>
                  </a:lnTo>
                  <a:close/>
                </a:path>
                <a:path w="8230870" h="7531100">
                  <a:moveTo>
                    <a:pt x="5422036" y="145719"/>
                  </a:moveTo>
                  <a:lnTo>
                    <a:pt x="5421528" y="145211"/>
                  </a:lnTo>
                  <a:lnTo>
                    <a:pt x="5408371" y="132054"/>
                  </a:lnTo>
                  <a:lnTo>
                    <a:pt x="5391188" y="115709"/>
                  </a:lnTo>
                  <a:lnTo>
                    <a:pt x="5389003" y="113842"/>
                  </a:lnTo>
                  <a:lnTo>
                    <a:pt x="5382450" y="108280"/>
                  </a:lnTo>
                  <a:lnTo>
                    <a:pt x="5375910" y="102717"/>
                  </a:lnTo>
                  <a:lnTo>
                    <a:pt x="5372316" y="99656"/>
                  </a:lnTo>
                  <a:lnTo>
                    <a:pt x="5352618" y="84505"/>
                  </a:lnTo>
                  <a:lnTo>
                    <a:pt x="5332984" y="70840"/>
                  </a:lnTo>
                  <a:lnTo>
                    <a:pt x="5330952" y="69824"/>
                  </a:lnTo>
                  <a:lnTo>
                    <a:pt x="5311229" y="102209"/>
                  </a:lnTo>
                  <a:lnTo>
                    <a:pt x="5312740" y="103212"/>
                  </a:lnTo>
                  <a:lnTo>
                    <a:pt x="5312232" y="102717"/>
                  </a:lnTo>
                  <a:lnTo>
                    <a:pt x="5320843" y="108788"/>
                  </a:lnTo>
                  <a:lnTo>
                    <a:pt x="5320335" y="108280"/>
                  </a:lnTo>
                  <a:lnTo>
                    <a:pt x="5328932" y="114350"/>
                  </a:lnTo>
                  <a:lnTo>
                    <a:pt x="5328424" y="113842"/>
                  </a:lnTo>
                  <a:lnTo>
                    <a:pt x="5337022" y="119913"/>
                  </a:lnTo>
                  <a:lnTo>
                    <a:pt x="5336527" y="119913"/>
                  </a:lnTo>
                  <a:lnTo>
                    <a:pt x="5344617" y="125984"/>
                  </a:lnTo>
                  <a:lnTo>
                    <a:pt x="5352720" y="132562"/>
                  </a:lnTo>
                  <a:lnTo>
                    <a:pt x="5352212" y="132054"/>
                  </a:lnTo>
                  <a:lnTo>
                    <a:pt x="5367896" y="145211"/>
                  </a:lnTo>
                  <a:lnTo>
                    <a:pt x="5366880" y="144703"/>
                  </a:lnTo>
                  <a:lnTo>
                    <a:pt x="5381790" y="158623"/>
                  </a:lnTo>
                  <a:lnTo>
                    <a:pt x="5382018" y="158877"/>
                  </a:lnTo>
                  <a:lnTo>
                    <a:pt x="5394198" y="172034"/>
                  </a:lnTo>
                  <a:lnTo>
                    <a:pt x="5408650" y="158369"/>
                  </a:lnTo>
                  <a:lnTo>
                    <a:pt x="5422036" y="145719"/>
                  </a:lnTo>
                  <a:close/>
                </a:path>
                <a:path w="8230870" h="7531100">
                  <a:moveTo>
                    <a:pt x="5455424" y="2439314"/>
                  </a:moveTo>
                  <a:lnTo>
                    <a:pt x="5454027" y="2438298"/>
                  </a:lnTo>
                  <a:lnTo>
                    <a:pt x="5443499" y="2430703"/>
                  </a:lnTo>
                  <a:lnTo>
                    <a:pt x="5432984" y="2423122"/>
                  </a:lnTo>
                  <a:lnTo>
                    <a:pt x="5424563" y="2417051"/>
                  </a:lnTo>
                  <a:lnTo>
                    <a:pt x="5420512" y="2423122"/>
                  </a:lnTo>
                  <a:lnTo>
                    <a:pt x="5420512" y="2422614"/>
                  </a:lnTo>
                  <a:lnTo>
                    <a:pt x="5414442" y="2430703"/>
                  </a:lnTo>
                  <a:lnTo>
                    <a:pt x="5414442" y="2430195"/>
                  </a:lnTo>
                  <a:lnTo>
                    <a:pt x="5408371" y="2438298"/>
                  </a:lnTo>
                  <a:lnTo>
                    <a:pt x="5408371" y="2437790"/>
                  </a:lnTo>
                  <a:lnTo>
                    <a:pt x="5395214" y="2453475"/>
                  </a:lnTo>
                  <a:lnTo>
                    <a:pt x="5395722" y="2452967"/>
                  </a:lnTo>
                  <a:lnTo>
                    <a:pt x="5381549" y="2468143"/>
                  </a:lnTo>
                  <a:lnTo>
                    <a:pt x="5382057" y="2467140"/>
                  </a:lnTo>
                  <a:lnTo>
                    <a:pt x="5366880" y="2481808"/>
                  </a:lnTo>
                  <a:lnTo>
                    <a:pt x="5367896" y="2480792"/>
                  </a:lnTo>
                  <a:lnTo>
                    <a:pt x="5352212" y="2494457"/>
                  </a:lnTo>
                  <a:lnTo>
                    <a:pt x="5352720" y="2493949"/>
                  </a:lnTo>
                  <a:lnTo>
                    <a:pt x="5352085" y="2494457"/>
                  </a:lnTo>
                  <a:lnTo>
                    <a:pt x="5350180" y="2495981"/>
                  </a:lnTo>
                  <a:lnTo>
                    <a:pt x="5373967" y="2525318"/>
                  </a:lnTo>
                  <a:lnTo>
                    <a:pt x="5376494" y="2523299"/>
                  </a:lnTo>
                  <a:lnTo>
                    <a:pt x="5396941" y="2505291"/>
                  </a:lnTo>
                  <a:lnTo>
                    <a:pt x="5416131" y="2486634"/>
                  </a:lnTo>
                  <a:lnTo>
                    <a:pt x="5420499" y="2481808"/>
                  </a:lnTo>
                  <a:lnTo>
                    <a:pt x="5432895" y="2468143"/>
                  </a:lnTo>
                  <a:lnTo>
                    <a:pt x="5434088" y="2466822"/>
                  </a:lnTo>
                  <a:lnTo>
                    <a:pt x="5444934" y="2452967"/>
                  </a:lnTo>
                  <a:lnTo>
                    <a:pt x="5450878" y="2445385"/>
                  </a:lnTo>
                  <a:lnTo>
                    <a:pt x="5455424" y="2439314"/>
                  </a:lnTo>
                  <a:close/>
                </a:path>
                <a:path w="8230870" h="7531100">
                  <a:moveTo>
                    <a:pt x="5483898" y="327825"/>
                  </a:moveTo>
                  <a:lnTo>
                    <a:pt x="5483758" y="327367"/>
                  </a:lnTo>
                  <a:lnTo>
                    <a:pt x="5483758" y="327875"/>
                  </a:lnTo>
                  <a:lnTo>
                    <a:pt x="5483898" y="327825"/>
                  </a:lnTo>
                  <a:close/>
                </a:path>
                <a:path w="8230870" h="7531100">
                  <a:moveTo>
                    <a:pt x="5506529" y="279298"/>
                  </a:moveTo>
                  <a:lnTo>
                    <a:pt x="5505018" y="275247"/>
                  </a:lnTo>
                  <a:lnTo>
                    <a:pt x="5503380" y="271703"/>
                  </a:lnTo>
                  <a:lnTo>
                    <a:pt x="5499201" y="262597"/>
                  </a:lnTo>
                  <a:lnTo>
                    <a:pt x="5495252" y="254000"/>
                  </a:lnTo>
                  <a:lnTo>
                    <a:pt x="5493651" y="250520"/>
                  </a:lnTo>
                  <a:lnTo>
                    <a:pt x="5490667" y="244894"/>
                  </a:lnTo>
                  <a:lnTo>
                    <a:pt x="5486095" y="236296"/>
                  </a:lnTo>
                  <a:lnTo>
                    <a:pt x="5480888" y="226479"/>
                  </a:lnTo>
                  <a:lnTo>
                    <a:pt x="5476964" y="220103"/>
                  </a:lnTo>
                  <a:lnTo>
                    <a:pt x="5471998" y="212001"/>
                  </a:lnTo>
                  <a:lnTo>
                    <a:pt x="5466715" y="203403"/>
                  </a:lnTo>
                  <a:lnTo>
                    <a:pt x="5450878" y="181140"/>
                  </a:lnTo>
                  <a:lnTo>
                    <a:pt x="5447335" y="176580"/>
                  </a:lnTo>
                  <a:lnTo>
                    <a:pt x="5417477" y="199859"/>
                  </a:lnTo>
                  <a:lnTo>
                    <a:pt x="5420512" y="203911"/>
                  </a:lnTo>
                  <a:lnTo>
                    <a:pt x="5420512" y="203403"/>
                  </a:lnTo>
                  <a:lnTo>
                    <a:pt x="5426583" y="212001"/>
                  </a:lnTo>
                  <a:lnTo>
                    <a:pt x="5426075" y="211493"/>
                  </a:lnTo>
                  <a:lnTo>
                    <a:pt x="5432145" y="220103"/>
                  </a:lnTo>
                  <a:lnTo>
                    <a:pt x="5431650" y="219595"/>
                  </a:lnTo>
                  <a:lnTo>
                    <a:pt x="5437721" y="228193"/>
                  </a:lnTo>
                  <a:lnTo>
                    <a:pt x="5437213" y="228193"/>
                  </a:lnTo>
                  <a:lnTo>
                    <a:pt x="5442775" y="236791"/>
                  </a:lnTo>
                  <a:lnTo>
                    <a:pt x="5442775" y="236296"/>
                  </a:lnTo>
                  <a:lnTo>
                    <a:pt x="5447843" y="245402"/>
                  </a:lnTo>
                  <a:lnTo>
                    <a:pt x="5447843" y="244894"/>
                  </a:lnTo>
                  <a:lnTo>
                    <a:pt x="5452897" y="254000"/>
                  </a:lnTo>
                  <a:lnTo>
                    <a:pt x="5452389" y="253492"/>
                  </a:lnTo>
                  <a:lnTo>
                    <a:pt x="5457456" y="263105"/>
                  </a:lnTo>
                  <a:lnTo>
                    <a:pt x="5457456" y="262597"/>
                  </a:lnTo>
                  <a:lnTo>
                    <a:pt x="5462003" y="271703"/>
                  </a:lnTo>
                  <a:lnTo>
                    <a:pt x="5461495" y="271208"/>
                  </a:lnTo>
                  <a:lnTo>
                    <a:pt x="5466054" y="280822"/>
                  </a:lnTo>
                  <a:lnTo>
                    <a:pt x="5466054" y="280314"/>
                  </a:lnTo>
                  <a:lnTo>
                    <a:pt x="5470106" y="289928"/>
                  </a:lnTo>
                  <a:lnTo>
                    <a:pt x="5471617" y="293471"/>
                  </a:lnTo>
                  <a:lnTo>
                    <a:pt x="5504040" y="280314"/>
                  </a:lnTo>
                  <a:lnTo>
                    <a:pt x="5506529" y="279298"/>
                  </a:lnTo>
                  <a:close/>
                </a:path>
                <a:path w="8230870" h="7531100">
                  <a:moveTo>
                    <a:pt x="5523738" y="2297125"/>
                  </a:moveTo>
                  <a:lnTo>
                    <a:pt x="5494591" y="2289035"/>
                  </a:lnTo>
                  <a:lnTo>
                    <a:pt x="5487301" y="2287016"/>
                  </a:lnTo>
                  <a:lnTo>
                    <a:pt x="5486793" y="2289035"/>
                  </a:lnTo>
                  <a:lnTo>
                    <a:pt x="5486793" y="2288527"/>
                  </a:lnTo>
                  <a:lnTo>
                    <a:pt x="5483758" y="2298649"/>
                  </a:lnTo>
                  <a:lnTo>
                    <a:pt x="5484266" y="2298649"/>
                  </a:lnTo>
                  <a:lnTo>
                    <a:pt x="5477180" y="2317877"/>
                  </a:lnTo>
                  <a:lnTo>
                    <a:pt x="5477688" y="2317369"/>
                  </a:lnTo>
                  <a:lnTo>
                    <a:pt x="5473636" y="2327491"/>
                  </a:lnTo>
                  <a:lnTo>
                    <a:pt x="5474144" y="2326983"/>
                  </a:lnTo>
                  <a:lnTo>
                    <a:pt x="5470106" y="2336596"/>
                  </a:lnTo>
                  <a:lnTo>
                    <a:pt x="5470106" y="2336088"/>
                  </a:lnTo>
                  <a:lnTo>
                    <a:pt x="5466054" y="2345702"/>
                  </a:lnTo>
                  <a:lnTo>
                    <a:pt x="5461495" y="2354808"/>
                  </a:lnTo>
                  <a:lnTo>
                    <a:pt x="5462003" y="2354808"/>
                  </a:lnTo>
                  <a:lnTo>
                    <a:pt x="5457456" y="2363914"/>
                  </a:lnTo>
                  <a:lnTo>
                    <a:pt x="5457456" y="2363406"/>
                  </a:lnTo>
                  <a:lnTo>
                    <a:pt x="5452389" y="2372525"/>
                  </a:lnTo>
                  <a:lnTo>
                    <a:pt x="5452897" y="2372525"/>
                  </a:lnTo>
                  <a:lnTo>
                    <a:pt x="5447843" y="2381631"/>
                  </a:lnTo>
                  <a:lnTo>
                    <a:pt x="5447843" y="2381123"/>
                  </a:lnTo>
                  <a:lnTo>
                    <a:pt x="5444807" y="2386685"/>
                  </a:lnTo>
                  <a:lnTo>
                    <a:pt x="5477180" y="2405913"/>
                  </a:lnTo>
                  <a:lnTo>
                    <a:pt x="5480723" y="2400350"/>
                  </a:lnTo>
                  <a:lnTo>
                    <a:pt x="5490781" y="2381631"/>
                  </a:lnTo>
                  <a:lnTo>
                    <a:pt x="5493499" y="2376551"/>
                  </a:lnTo>
                  <a:lnTo>
                    <a:pt x="5499252" y="2363914"/>
                  </a:lnTo>
                  <a:lnTo>
                    <a:pt x="5505107" y="2351074"/>
                  </a:lnTo>
                  <a:lnTo>
                    <a:pt x="5510657" y="2336596"/>
                  </a:lnTo>
                  <a:lnTo>
                    <a:pt x="5514352" y="2326983"/>
                  </a:lnTo>
                  <a:lnTo>
                    <a:pt x="5515140" y="2324925"/>
                  </a:lnTo>
                  <a:lnTo>
                    <a:pt x="5517515" y="2317369"/>
                  </a:lnTo>
                  <a:lnTo>
                    <a:pt x="5523230" y="2299157"/>
                  </a:lnTo>
                  <a:lnTo>
                    <a:pt x="5523738" y="2297125"/>
                  </a:lnTo>
                  <a:close/>
                </a:path>
                <a:path w="8230870" h="7531100">
                  <a:moveTo>
                    <a:pt x="5535854" y="387578"/>
                  </a:moveTo>
                  <a:lnTo>
                    <a:pt x="5528373" y="347103"/>
                  </a:lnTo>
                  <a:lnTo>
                    <a:pt x="5525871" y="337489"/>
                  </a:lnTo>
                  <a:lnTo>
                    <a:pt x="5523230" y="327367"/>
                  </a:lnTo>
                  <a:lnTo>
                    <a:pt x="5520194" y="316230"/>
                  </a:lnTo>
                  <a:lnTo>
                    <a:pt x="5483898" y="327825"/>
                  </a:lnTo>
                  <a:lnTo>
                    <a:pt x="5486793" y="337997"/>
                  </a:lnTo>
                  <a:lnTo>
                    <a:pt x="5486793" y="337489"/>
                  </a:lnTo>
                  <a:lnTo>
                    <a:pt x="5489321" y="347599"/>
                  </a:lnTo>
                  <a:lnTo>
                    <a:pt x="5489321" y="347103"/>
                  </a:lnTo>
                  <a:lnTo>
                    <a:pt x="5491861" y="357720"/>
                  </a:lnTo>
                  <a:lnTo>
                    <a:pt x="5491861" y="357212"/>
                  </a:lnTo>
                  <a:lnTo>
                    <a:pt x="5493880" y="367334"/>
                  </a:lnTo>
                  <a:lnTo>
                    <a:pt x="5493880" y="366826"/>
                  </a:lnTo>
                  <a:lnTo>
                    <a:pt x="5495899" y="377456"/>
                  </a:lnTo>
                  <a:lnTo>
                    <a:pt x="5495899" y="376948"/>
                  </a:lnTo>
                  <a:lnTo>
                    <a:pt x="5497830" y="387578"/>
                  </a:lnTo>
                  <a:lnTo>
                    <a:pt x="5535854" y="387578"/>
                  </a:lnTo>
                  <a:close/>
                </a:path>
                <a:path w="8230870" h="7531100">
                  <a:moveTo>
                    <a:pt x="5539930" y="427037"/>
                  </a:moveTo>
                  <a:lnTo>
                    <a:pt x="5539181" y="418439"/>
                  </a:lnTo>
                  <a:lnTo>
                    <a:pt x="5538254" y="407822"/>
                  </a:lnTo>
                  <a:lnTo>
                    <a:pt x="5537708" y="401497"/>
                  </a:lnTo>
                  <a:lnTo>
                    <a:pt x="5537200" y="397700"/>
                  </a:lnTo>
                  <a:lnTo>
                    <a:pt x="5535930" y="388086"/>
                  </a:lnTo>
                  <a:lnTo>
                    <a:pt x="5497931" y="388086"/>
                  </a:lnTo>
                  <a:lnTo>
                    <a:pt x="5497500" y="388086"/>
                  </a:lnTo>
                  <a:lnTo>
                    <a:pt x="5498935" y="398208"/>
                  </a:lnTo>
                  <a:lnTo>
                    <a:pt x="5498935" y="397700"/>
                  </a:lnTo>
                  <a:lnTo>
                    <a:pt x="5500459" y="408317"/>
                  </a:lnTo>
                  <a:lnTo>
                    <a:pt x="5500459" y="407822"/>
                  </a:lnTo>
                  <a:lnTo>
                    <a:pt x="5500967" y="418947"/>
                  </a:lnTo>
                  <a:lnTo>
                    <a:pt x="5500967" y="418439"/>
                  </a:lnTo>
                  <a:lnTo>
                    <a:pt x="5501983" y="429577"/>
                  </a:lnTo>
                  <a:lnTo>
                    <a:pt x="5501983" y="434632"/>
                  </a:lnTo>
                  <a:lnTo>
                    <a:pt x="5539930" y="433120"/>
                  </a:lnTo>
                  <a:lnTo>
                    <a:pt x="5539930" y="429069"/>
                  </a:lnTo>
                  <a:lnTo>
                    <a:pt x="5539930" y="427037"/>
                  </a:lnTo>
                  <a:close/>
                </a:path>
                <a:path w="8230870" h="7531100">
                  <a:moveTo>
                    <a:pt x="5540426" y="2141791"/>
                  </a:moveTo>
                  <a:lnTo>
                    <a:pt x="5502478" y="2141791"/>
                  </a:lnTo>
                  <a:lnTo>
                    <a:pt x="5502478" y="2186317"/>
                  </a:lnTo>
                  <a:lnTo>
                    <a:pt x="5502465" y="2186825"/>
                  </a:lnTo>
                  <a:lnTo>
                    <a:pt x="5501983" y="2197455"/>
                  </a:lnTo>
                  <a:lnTo>
                    <a:pt x="5501983" y="2196947"/>
                  </a:lnTo>
                  <a:lnTo>
                    <a:pt x="5501957" y="2197455"/>
                  </a:lnTo>
                  <a:lnTo>
                    <a:pt x="5501475" y="2208072"/>
                  </a:lnTo>
                  <a:lnTo>
                    <a:pt x="5501475" y="2207577"/>
                  </a:lnTo>
                  <a:lnTo>
                    <a:pt x="5501424" y="2208072"/>
                  </a:lnTo>
                  <a:lnTo>
                    <a:pt x="5500459" y="2218702"/>
                  </a:lnTo>
                  <a:lnTo>
                    <a:pt x="5500459" y="2217686"/>
                  </a:lnTo>
                  <a:lnTo>
                    <a:pt x="5498935" y="2228824"/>
                  </a:lnTo>
                  <a:lnTo>
                    <a:pt x="5498935" y="2228316"/>
                  </a:lnTo>
                  <a:lnTo>
                    <a:pt x="5498871" y="2228824"/>
                  </a:lnTo>
                  <a:lnTo>
                    <a:pt x="5497423" y="2238946"/>
                  </a:lnTo>
                  <a:lnTo>
                    <a:pt x="5497931" y="2238438"/>
                  </a:lnTo>
                  <a:lnTo>
                    <a:pt x="5495899" y="2249055"/>
                  </a:lnTo>
                  <a:lnTo>
                    <a:pt x="5495899" y="2248560"/>
                  </a:lnTo>
                  <a:lnTo>
                    <a:pt x="5495823" y="2249055"/>
                  </a:lnTo>
                  <a:lnTo>
                    <a:pt x="5495404" y="2251595"/>
                  </a:lnTo>
                  <a:lnTo>
                    <a:pt x="5532844" y="2258669"/>
                  </a:lnTo>
                  <a:lnTo>
                    <a:pt x="5533352" y="2255634"/>
                  </a:lnTo>
                  <a:lnTo>
                    <a:pt x="5536069" y="2238438"/>
                  </a:lnTo>
                  <a:lnTo>
                    <a:pt x="5536374" y="2236533"/>
                  </a:lnTo>
                  <a:lnTo>
                    <a:pt x="5538343" y="2218702"/>
                  </a:lnTo>
                  <a:lnTo>
                    <a:pt x="5538622" y="2216073"/>
                  </a:lnTo>
                  <a:lnTo>
                    <a:pt x="5540006" y="2195550"/>
                  </a:lnTo>
                  <a:lnTo>
                    <a:pt x="5540426" y="2176195"/>
                  </a:lnTo>
                  <a:lnTo>
                    <a:pt x="5540426" y="2141791"/>
                  </a:lnTo>
                  <a:close/>
                </a:path>
                <a:path w="8230870" h="7531100">
                  <a:moveTo>
                    <a:pt x="5540426" y="1990001"/>
                  </a:moveTo>
                  <a:lnTo>
                    <a:pt x="5502478" y="1990001"/>
                  </a:lnTo>
                  <a:lnTo>
                    <a:pt x="5502478" y="2103843"/>
                  </a:lnTo>
                  <a:lnTo>
                    <a:pt x="5540426" y="2103843"/>
                  </a:lnTo>
                  <a:lnTo>
                    <a:pt x="5540426" y="1990001"/>
                  </a:lnTo>
                  <a:close/>
                </a:path>
                <a:path w="8230870" h="7531100">
                  <a:moveTo>
                    <a:pt x="5540426" y="1838210"/>
                  </a:moveTo>
                  <a:lnTo>
                    <a:pt x="5502478" y="1838210"/>
                  </a:lnTo>
                  <a:lnTo>
                    <a:pt x="5502478" y="1952053"/>
                  </a:lnTo>
                  <a:lnTo>
                    <a:pt x="5540426" y="1952053"/>
                  </a:lnTo>
                  <a:lnTo>
                    <a:pt x="5540426" y="1838210"/>
                  </a:lnTo>
                  <a:close/>
                </a:path>
                <a:path w="8230870" h="7531100">
                  <a:moveTo>
                    <a:pt x="5540426" y="1686420"/>
                  </a:moveTo>
                  <a:lnTo>
                    <a:pt x="5502478" y="1686420"/>
                  </a:lnTo>
                  <a:lnTo>
                    <a:pt x="5502478" y="1800263"/>
                  </a:lnTo>
                  <a:lnTo>
                    <a:pt x="5540426" y="1800263"/>
                  </a:lnTo>
                  <a:lnTo>
                    <a:pt x="5540426" y="1686420"/>
                  </a:lnTo>
                  <a:close/>
                </a:path>
                <a:path w="8230870" h="7531100">
                  <a:moveTo>
                    <a:pt x="5540426" y="1534629"/>
                  </a:moveTo>
                  <a:lnTo>
                    <a:pt x="5502478" y="1534629"/>
                  </a:lnTo>
                  <a:lnTo>
                    <a:pt x="5502478" y="1648472"/>
                  </a:lnTo>
                  <a:lnTo>
                    <a:pt x="5540426" y="1648472"/>
                  </a:lnTo>
                  <a:lnTo>
                    <a:pt x="5540426" y="1534629"/>
                  </a:lnTo>
                  <a:close/>
                </a:path>
                <a:path w="8230870" h="7531100">
                  <a:moveTo>
                    <a:pt x="5540426" y="1382826"/>
                  </a:moveTo>
                  <a:lnTo>
                    <a:pt x="5502478" y="1382826"/>
                  </a:lnTo>
                  <a:lnTo>
                    <a:pt x="5502478" y="1496682"/>
                  </a:lnTo>
                  <a:lnTo>
                    <a:pt x="5540426" y="1496682"/>
                  </a:lnTo>
                  <a:lnTo>
                    <a:pt x="5540426" y="1382826"/>
                  </a:lnTo>
                  <a:close/>
                </a:path>
                <a:path w="8230870" h="7531100">
                  <a:moveTo>
                    <a:pt x="5540426" y="1231036"/>
                  </a:moveTo>
                  <a:lnTo>
                    <a:pt x="5502478" y="1231036"/>
                  </a:lnTo>
                  <a:lnTo>
                    <a:pt x="5502478" y="1344879"/>
                  </a:lnTo>
                  <a:lnTo>
                    <a:pt x="5540426" y="1344879"/>
                  </a:lnTo>
                  <a:lnTo>
                    <a:pt x="5540426" y="1231036"/>
                  </a:lnTo>
                  <a:close/>
                </a:path>
                <a:path w="8230870" h="7531100">
                  <a:moveTo>
                    <a:pt x="5540426" y="1079246"/>
                  </a:moveTo>
                  <a:lnTo>
                    <a:pt x="5502478" y="1079246"/>
                  </a:lnTo>
                  <a:lnTo>
                    <a:pt x="5502478" y="1193088"/>
                  </a:lnTo>
                  <a:lnTo>
                    <a:pt x="5540426" y="1193088"/>
                  </a:lnTo>
                  <a:lnTo>
                    <a:pt x="5540426" y="1079246"/>
                  </a:lnTo>
                  <a:close/>
                </a:path>
                <a:path w="8230870" h="7531100">
                  <a:moveTo>
                    <a:pt x="5540426" y="927455"/>
                  </a:moveTo>
                  <a:lnTo>
                    <a:pt x="5502478" y="927455"/>
                  </a:lnTo>
                  <a:lnTo>
                    <a:pt x="5502478" y="1041298"/>
                  </a:lnTo>
                  <a:lnTo>
                    <a:pt x="5540426" y="1041298"/>
                  </a:lnTo>
                  <a:lnTo>
                    <a:pt x="5540426" y="927455"/>
                  </a:lnTo>
                  <a:close/>
                </a:path>
                <a:path w="8230870" h="7531100">
                  <a:moveTo>
                    <a:pt x="5540426" y="775665"/>
                  </a:moveTo>
                  <a:lnTo>
                    <a:pt x="5502478" y="775665"/>
                  </a:lnTo>
                  <a:lnTo>
                    <a:pt x="5502478" y="889508"/>
                  </a:lnTo>
                  <a:lnTo>
                    <a:pt x="5540426" y="889508"/>
                  </a:lnTo>
                  <a:lnTo>
                    <a:pt x="5540426" y="775665"/>
                  </a:lnTo>
                  <a:close/>
                </a:path>
                <a:path w="8230870" h="7531100">
                  <a:moveTo>
                    <a:pt x="5540426" y="623862"/>
                  </a:moveTo>
                  <a:lnTo>
                    <a:pt x="5502478" y="623862"/>
                  </a:lnTo>
                  <a:lnTo>
                    <a:pt x="5502478" y="737717"/>
                  </a:lnTo>
                  <a:lnTo>
                    <a:pt x="5540426" y="737717"/>
                  </a:lnTo>
                  <a:lnTo>
                    <a:pt x="5540426" y="623862"/>
                  </a:lnTo>
                  <a:close/>
                </a:path>
                <a:path w="8230870" h="7531100">
                  <a:moveTo>
                    <a:pt x="5540426" y="472071"/>
                  </a:moveTo>
                  <a:lnTo>
                    <a:pt x="5502478" y="472071"/>
                  </a:lnTo>
                  <a:lnTo>
                    <a:pt x="5502478" y="585914"/>
                  </a:lnTo>
                  <a:lnTo>
                    <a:pt x="5540426" y="585914"/>
                  </a:lnTo>
                  <a:lnTo>
                    <a:pt x="5540426" y="472071"/>
                  </a:lnTo>
                  <a:close/>
                </a:path>
                <a:path w="8230870" h="7531100">
                  <a:moveTo>
                    <a:pt x="5575338" y="7068985"/>
                  </a:moveTo>
                  <a:lnTo>
                    <a:pt x="5537390" y="7069493"/>
                  </a:lnTo>
                  <a:lnTo>
                    <a:pt x="5537390" y="7071004"/>
                  </a:lnTo>
                  <a:lnTo>
                    <a:pt x="5575338" y="7070509"/>
                  </a:lnTo>
                  <a:lnTo>
                    <a:pt x="5575338" y="7068985"/>
                  </a:lnTo>
                  <a:close/>
                </a:path>
                <a:path w="8230870" h="7531100">
                  <a:moveTo>
                    <a:pt x="5575338" y="6955142"/>
                  </a:moveTo>
                  <a:lnTo>
                    <a:pt x="5537390" y="6955142"/>
                  </a:lnTo>
                  <a:lnTo>
                    <a:pt x="5537390" y="7068985"/>
                  </a:lnTo>
                  <a:lnTo>
                    <a:pt x="5575338" y="7068985"/>
                  </a:lnTo>
                  <a:lnTo>
                    <a:pt x="5575338" y="6955142"/>
                  </a:lnTo>
                  <a:close/>
                </a:path>
                <a:path w="8230870" h="7531100">
                  <a:moveTo>
                    <a:pt x="5575338" y="6803352"/>
                  </a:moveTo>
                  <a:lnTo>
                    <a:pt x="5537390" y="6803352"/>
                  </a:lnTo>
                  <a:lnTo>
                    <a:pt x="5537390" y="6917195"/>
                  </a:lnTo>
                  <a:lnTo>
                    <a:pt x="5575338" y="6917195"/>
                  </a:lnTo>
                  <a:lnTo>
                    <a:pt x="5575338" y="6803352"/>
                  </a:lnTo>
                  <a:close/>
                </a:path>
                <a:path w="8230870" h="7531100">
                  <a:moveTo>
                    <a:pt x="5575338" y="6651561"/>
                  </a:moveTo>
                  <a:lnTo>
                    <a:pt x="5537390" y="6651561"/>
                  </a:lnTo>
                  <a:lnTo>
                    <a:pt x="5537390" y="6765404"/>
                  </a:lnTo>
                  <a:lnTo>
                    <a:pt x="5575338" y="6765404"/>
                  </a:lnTo>
                  <a:lnTo>
                    <a:pt x="5575338" y="6651561"/>
                  </a:lnTo>
                  <a:close/>
                </a:path>
                <a:path w="8230870" h="7531100">
                  <a:moveTo>
                    <a:pt x="5575338" y="6499758"/>
                  </a:moveTo>
                  <a:lnTo>
                    <a:pt x="5537390" y="6499758"/>
                  </a:lnTo>
                  <a:lnTo>
                    <a:pt x="5537390" y="6613614"/>
                  </a:lnTo>
                  <a:lnTo>
                    <a:pt x="5575338" y="6613614"/>
                  </a:lnTo>
                  <a:lnTo>
                    <a:pt x="5575338" y="6499758"/>
                  </a:lnTo>
                  <a:close/>
                </a:path>
                <a:path w="8230870" h="7531100">
                  <a:moveTo>
                    <a:pt x="5575338" y="6347968"/>
                  </a:moveTo>
                  <a:lnTo>
                    <a:pt x="5537390" y="6347968"/>
                  </a:lnTo>
                  <a:lnTo>
                    <a:pt x="5537390" y="6461811"/>
                  </a:lnTo>
                  <a:lnTo>
                    <a:pt x="5575338" y="6461811"/>
                  </a:lnTo>
                  <a:lnTo>
                    <a:pt x="5575338" y="6347968"/>
                  </a:lnTo>
                  <a:close/>
                </a:path>
                <a:path w="8230870" h="7531100">
                  <a:moveTo>
                    <a:pt x="5575338" y="6196177"/>
                  </a:moveTo>
                  <a:lnTo>
                    <a:pt x="5537390" y="6196177"/>
                  </a:lnTo>
                  <a:lnTo>
                    <a:pt x="5537390" y="6310020"/>
                  </a:lnTo>
                  <a:lnTo>
                    <a:pt x="5575338" y="6310020"/>
                  </a:lnTo>
                  <a:lnTo>
                    <a:pt x="5575338" y="6196177"/>
                  </a:lnTo>
                  <a:close/>
                </a:path>
                <a:path w="8230870" h="7531100">
                  <a:moveTo>
                    <a:pt x="5575338" y="6044387"/>
                  </a:moveTo>
                  <a:lnTo>
                    <a:pt x="5537390" y="6044387"/>
                  </a:lnTo>
                  <a:lnTo>
                    <a:pt x="5537390" y="6158230"/>
                  </a:lnTo>
                  <a:lnTo>
                    <a:pt x="5575338" y="6158230"/>
                  </a:lnTo>
                  <a:lnTo>
                    <a:pt x="5575338" y="6044387"/>
                  </a:lnTo>
                  <a:close/>
                </a:path>
                <a:path w="8230870" h="7531100">
                  <a:moveTo>
                    <a:pt x="5575338" y="5892597"/>
                  </a:moveTo>
                  <a:lnTo>
                    <a:pt x="5537390" y="5892597"/>
                  </a:lnTo>
                  <a:lnTo>
                    <a:pt x="5537390" y="6006439"/>
                  </a:lnTo>
                  <a:lnTo>
                    <a:pt x="5575338" y="6006439"/>
                  </a:lnTo>
                  <a:lnTo>
                    <a:pt x="5575338" y="5892597"/>
                  </a:lnTo>
                  <a:close/>
                </a:path>
                <a:path w="8230870" h="7531100">
                  <a:moveTo>
                    <a:pt x="5575338" y="5740806"/>
                  </a:moveTo>
                  <a:lnTo>
                    <a:pt x="5537390" y="5740806"/>
                  </a:lnTo>
                  <a:lnTo>
                    <a:pt x="5537390" y="5854649"/>
                  </a:lnTo>
                  <a:lnTo>
                    <a:pt x="5575338" y="5854649"/>
                  </a:lnTo>
                  <a:lnTo>
                    <a:pt x="5575338" y="5740806"/>
                  </a:lnTo>
                  <a:close/>
                </a:path>
                <a:path w="8230870" h="7531100">
                  <a:moveTo>
                    <a:pt x="5575338" y="5589003"/>
                  </a:moveTo>
                  <a:lnTo>
                    <a:pt x="5537390" y="5589003"/>
                  </a:lnTo>
                  <a:lnTo>
                    <a:pt x="5537390" y="5702846"/>
                  </a:lnTo>
                  <a:lnTo>
                    <a:pt x="5575338" y="5702846"/>
                  </a:lnTo>
                  <a:lnTo>
                    <a:pt x="5575338" y="5589003"/>
                  </a:lnTo>
                  <a:close/>
                </a:path>
                <a:path w="8230870" h="7531100">
                  <a:moveTo>
                    <a:pt x="5575338" y="5437213"/>
                  </a:moveTo>
                  <a:lnTo>
                    <a:pt x="5537390" y="5437213"/>
                  </a:lnTo>
                  <a:lnTo>
                    <a:pt x="5537390" y="5551055"/>
                  </a:lnTo>
                  <a:lnTo>
                    <a:pt x="5575338" y="5551055"/>
                  </a:lnTo>
                  <a:lnTo>
                    <a:pt x="5575338" y="5437213"/>
                  </a:lnTo>
                  <a:close/>
                </a:path>
                <a:path w="8230870" h="7531100">
                  <a:moveTo>
                    <a:pt x="5575338" y="5285422"/>
                  </a:moveTo>
                  <a:lnTo>
                    <a:pt x="5537390" y="5285422"/>
                  </a:lnTo>
                  <a:lnTo>
                    <a:pt x="5537390" y="5399265"/>
                  </a:lnTo>
                  <a:lnTo>
                    <a:pt x="5575338" y="5399265"/>
                  </a:lnTo>
                  <a:lnTo>
                    <a:pt x="5575338" y="5285422"/>
                  </a:lnTo>
                  <a:close/>
                </a:path>
                <a:path w="8230870" h="7531100">
                  <a:moveTo>
                    <a:pt x="5575338" y="5133632"/>
                  </a:moveTo>
                  <a:lnTo>
                    <a:pt x="5537390" y="5133632"/>
                  </a:lnTo>
                  <a:lnTo>
                    <a:pt x="5537390" y="5247475"/>
                  </a:lnTo>
                  <a:lnTo>
                    <a:pt x="5575338" y="5247475"/>
                  </a:lnTo>
                  <a:lnTo>
                    <a:pt x="5575338" y="5133632"/>
                  </a:lnTo>
                  <a:close/>
                </a:path>
                <a:path w="8230870" h="7531100">
                  <a:moveTo>
                    <a:pt x="5575338" y="4981841"/>
                  </a:moveTo>
                  <a:lnTo>
                    <a:pt x="5537390" y="4981841"/>
                  </a:lnTo>
                  <a:lnTo>
                    <a:pt x="5537390" y="5095684"/>
                  </a:lnTo>
                  <a:lnTo>
                    <a:pt x="5575338" y="5095684"/>
                  </a:lnTo>
                  <a:lnTo>
                    <a:pt x="5575338" y="4981841"/>
                  </a:lnTo>
                  <a:close/>
                </a:path>
                <a:path w="8230870" h="7531100">
                  <a:moveTo>
                    <a:pt x="5575338" y="4830038"/>
                  </a:moveTo>
                  <a:lnTo>
                    <a:pt x="5537390" y="4830038"/>
                  </a:lnTo>
                  <a:lnTo>
                    <a:pt x="5537390" y="4943894"/>
                  </a:lnTo>
                  <a:lnTo>
                    <a:pt x="5575338" y="4943894"/>
                  </a:lnTo>
                  <a:lnTo>
                    <a:pt x="5575338" y="4830038"/>
                  </a:lnTo>
                  <a:close/>
                </a:path>
                <a:path w="8230870" h="7531100">
                  <a:moveTo>
                    <a:pt x="5575338" y="4678248"/>
                  </a:moveTo>
                  <a:lnTo>
                    <a:pt x="5537390" y="4678248"/>
                  </a:lnTo>
                  <a:lnTo>
                    <a:pt x="5537390" y="4792091"/>
                  </a:lnTo>
                  <a:lnTo>
                    <a:pt x="5575338" y="4792091"/>
                  </a:lnTo>
                  <a:lnTo>
                    <a:pt x="5575338" y="4678248"/>
                  </a:lnTo>
                  <a:close/>
                </a:path>
                <a:path w="8230870" h="7531100">
                  <a:moveTo>
                    <a:pt x="5575338" y="4526458"/>
                  </a:moveTo>
                  <a:lnTo>
                    <a:pt x="5537390" y="4526458"/>
                  </a:lnTo>
                  <a:lnTo>
                    <a:pt x="5537390" y="4640300"/>
                  </a:lnTo>
                  <a:lnTo>
                    <a:pt x="5575338" y="4640300"/>
                  </a:lnTo>
                  <a:lnTo>
                    <a:pt x="5575338" y="4526458"/>
                  </a:lnTo>
                  <a:close/>
                </a:path>
                <a:path w="8230870" h="7531100">
                  <a:moveTo>
                    <a:pt x="5575338" y="4374667"/>
                  </a:moveTo>
                  <a:lnTo>
                    <a:pt x="5537390" y="4374667"/>
                  </a:lnTo>
                  <a:lnTo>
                    <a:pt x="5537390" y="4488510"/>
                  </a:lnTo>
                  <a:lnTo>
                    <a:pt x="5575338" y="4488510"/>
                  </a:lnTo>
                  <a:lnTo>
                    <a:pt x="5575338" y="4374667"/>
                  </a:lnTo>
                  <a:close/>
                </a:path>
                <a:path w="8230870" h="7531100">
                  <a:moveTo>
                    <a:pt x="5575338" y="4222877"/>
                  </a:moveTo>
                  <a:lnTo>
                    <a:pt x="5537390" y="4222877"/>
                  </a:lnTo>
                  <a:lnTo>
                    <a:pt x="5537390" y="4336720"/>
                  </a:lnTo>
                  <a:lnTo>
                    <a:pt x="5575338" y="4336720"/>
                  </a:lnTo>
                  <a:lnTo>
                    <a:pt x="5575338" y="4222877"/>
                  </a:lnTo>
                  <a:close/>
                </a:path>
                <a:path w="8230870" h="7531100">
                  <a:moveTo>
                    <a:pt x="5575338" y="4071086"/>
                  </a:moveTo>
                  <a:lnTo>
                    <a:pt x="5537390" y="4071086"/>
                  </a:lnTo>
                  <a:lnTo>
                    <a:pt x="5537390" y="4184929"/>
                  </a:lnTo>
                  <a:lnTo>
                    <a:pt x="5575338" y="4184929"/>
                  </a:lnTo>
                  <a:lnTo>
                    <a:pt x="5575338" y="4071086"/>
                  </a:lnTo>
                  <a:close/>
                </a:path>
                <a:path w="8230870" h="7531100">
                  <a:moveTo>
                    <a:pt x="5575338" y="3919283"/>
                  </a:moveTo>
                  <a:lnTo>
                    <a:pt x="5537390" y="3919283"/>
                  </a:lnTo>
                  <a:lnTo>
                    <a:pt x="5537390" y="4033126"/>
                  </a:lnTo>
                  <a:lnTo>
                    <a:pt x="5575338" y="4033126"/>
                  </a:lnTo>
                  <a:lnTo>
                    <a:pt x="5575338" y="3919283"/>
                  </a:lnTo>
                  <a:close/>
                </a:path>
                <a:path w="8230870" h="7531100">
                  <a:moveTo>
                    <a:pt x="5575338" y="3767493"/>
                  </a:moveTo>
                  <a:lnTo>
                    <a:pt x="5537390" y="3767493"/>
                  </a:lnTo>
                  <a:lnTo>
                    <a:pt x="5537390" y="3881336"/>
                  </a:lnTo>
                  <a:lnTo>
                    <a:pt x="5575338" y="3881336"/>
                  </a:lnTo>
                  <a:lnTo>
                    <a:pt x="5575338" y="3767493"/>
                  </a:lnTo>
                  <a:close/>
                </a:path>
                <a:path w="8230870" h="7531100">
                  <a:moveTo>
                    <a:pt x="5575338" y="3615702"/>
                  </a:moveTo>
                  <a:lnTo>
                    <a:pt x="5537390" y="3615702"/>
                  </a:lnTo>
                  <a:lnTo>
                    <a:pt x="5537390" y="3729545"/>
                  </a:lnTo>
                  <a:lnTo>
                    <a:pt x="5575338" y="3729545"/>
                  </a:lnTo>
                  <a:lnTo>
                    <a:pt x="5575338" y="3615702"/>
                  </a:lnTo>
                  <a:close/>
                </a:path>
                <a:path w="8230870" h="7531100">
                  <a:moveTo>
                    <a:pt x="5575338" y="3463912"/>
                  </a:moveTo>
                  <a:lnTo>
                    <a:pt x="5537390" y="3463912"/>
                  </a:lnTo>
                  <a:lnTo>
                    <a:pt x="5537390" y="3577755"/>
                  </a:lnTo>
                  <a:lnTo>
                    <a:pt x="5575338" y="3577755"/>
                  </a:lnTo>
                  <a:lnTo>
                    <a:pt x="5575338" y="3463912"/>
                  </a:lnTo>
                  <a:close/>
                </a:path>
                <a:path w="8230870" h="7531100">
                  <a:moveTo>
                    <a:pt x="5575338" y="3312122"/>
                  </a:moveTo>
                  <a:lnTo>
                    <a:pt x="5537390" y="3312122"/>
                  </a:lnTo>
                  <a:lnTo>
                    <a:pt x="5537390" y="3425964"/>
                  </a:lnTo>
                  <a:lnTo>
                    <a:pt x="5575338" y="3425964"/>
                  </a:lnTo>
                  <a:lnTo>
                    <a:pt x="5575338" y="3312122"/>
                  </a:lnTo>
                  <a:close/>
                </a:path>
                <a:path w="8230870" h="7531100">
                  <a:moveTo>
                    <a:pt x="5575338" y="3160318"/>
                  </a:moveTo>
                  <a:lnTo>
                    <a:pt x="5537390" y="3160318"/>
                  </a:lnTo>
                  <a:lnTo>
                    <a:pt x="5537390" y="3274174"/>
                  </a:lnTo>
                  <a:lnTo>
                    <a:pt x="5575338" y="3274174"/>
                  </a:lnTo>
                  <a:lnTo>
                    <a:pt x="5575338" y="3160318"/>
                  </a:lnTo>
                  <a:close/>
                </a:path>
                <a:path w="8230870" h="7531100">
                  <a:moveTo>
                    <a:pt x="5575338" y="3008528"/>
                  </a:moveTo>
                  <a:lnTo>
                    <a:pt x="5537390" y="3008528"/>
                  </a:lnTo>
                  <a:lnTo>
                    <a:pt x="5537390" y="3122371"/>
                  </a:lnTo>
                  <a:lnTo>
                    <a:pt x="5575338" y="3122371"/>
                  </a:lnTo>
                  <a:lnTo>
                    <a:pt x="5575338" y="3008528"/>
                  </a:lnTo>
                  <a:close/>
                </a:path>
                <a:path w="8230870" h="7531100">
                  <a:moveTo>
                    <a:pt x="5575846" y="2857246"/>
                  </a:moveTo>
                  <a:lnTo>
                    <a:pt x="5537898" y="2856738"/>
                  </a:lnTo>
                  <a:lnTo>
                    <a:pt x="5537390" y="2866860"/>
                  </a:lnTo>
                  <a:lnTo>
                    <a:pt x="5537390" y="2970580"/>
                  </a:lnTo>
                  <a:lnTo>
                    <a:pt x="5575338" y="2970580"/>
                  </a:lnTo>
                  <a:lnTo>
                    <a:pt x="5575363" y="2866860"/>
                  </a:lnTo>
                  <a:lnTo>
                    <a:pt x="5575846" y="2857246"/>
                  </a:lnTo>
                  <a:close/>
                </a:path>
                <a:path w="8230870" h="7531100">
                  <a:moveTo>
                    <a:pt x="5600636" y="7213193"/>
                  </a:moveTo>
                  <a:lnTo>
                    <a:pt x="5597791" y="7205599"/>
                  </a:lnTo>
                  <a:lnTo>
                    <a:pt x="5597601" y="7205091"/>
                  </a:lnTo>
                  <a:lnTo>
                    <a:pt x="5597601" y="7205599"/>
                  </a:lnTo>
                  <a:lnTo>
                    <a:pt x="5594718" y="7195477"/>
                  </a:lnTo>
                  <a:lnTo>
                    <a:pt x="5594566" y="7194969"/>
                  </a:lnTo>
                  <a:lnTo>
                    <a:pt x="5594566" y="7195477"/>
                  </a:lnTo>
                  <a:lnTo>
                    <a:pt x="5591683" y="7185355"/>
                  </a:lnTo>
                  <a:lnTo>
                    <a:pt x="5591530" y="7184860"/>
                  </a:lnTo>
                  <a:lnTo>
                    <a:pt x="5591530" y="7185355"/>
                  </a:lnTo>
                  <a:lnTo>
                    <a:pt x="5588495" y="7174738"/>
                  </a:lnTo>
                  <a:lnTo>
                    <a:pt x="5589003" y="7175246"/>
                  </a:lnTo>
                  <a:lnTo>
                    <a:pt x="5588863" y="7174738"/>
                  </a:lnTo>
                  <a:lnTo>
                    <a:pt x="5585968" y="7164616"/>
                  </a:lnTo>
                  <a:lnTo>
                    <a:pt x="5586476" y="7165124"/>
                  </a:lnTo>
                  <a:lnTo>
                    <a:pt x="5586349" y="7164616"/>
                  </a:lnTo>
                  <a:lnTo>
                    <a:pt x="5584063" y="7155002"/>
                  </a:lnTo>
                  <a:lnTo>
                    <a:pt x="5583948" y="7154494"/>
                  </a:lnTo>
                  <a:lnTo>
                    <a:pt x="5583948" y="7155002"/>
                  </a:lnTo>
                  <a:lnTo>
                    <a:pt x="5582018" y="7144372"/>
                  </a:lnTo>
                  <a:lnTo>
                    <a:pt x="5581916" y="7143877"/>
                  </a:lnTo>
                  <a:lnTo>
                    <a:pt x="5581916" y="7144372"/>
                  </a:lnTo>
                  <a:lnTo>
                    <a:pt x="5580469" y="7134263"/>
                  </a:lnTo>
                  <a:lnTo>
                    <a:pt x="5580405" y="7133755"/>
                  </a:lnTo>
                  <a:lnTo>
                    <a:pt x="5580405" y="7134263"/>
                  </a:lnTo>
                  <a:lnTo>
                    <a:pt x="5578957" y="7123633"/>
                  </a:lnTo>
                  <a:lnTo>
                    <a:pt x="5578881" y="7123125"/>
                  </a:lnTo>
                  <a:lnTo>
                    <a:pt x="5578881" y="7123633"/>
                  </a:lnTo>
                  <a:lnTo>
                    <a:pt x="5577370" y="7112495"/>
                  </a:lnTo>
                  <a:lnTo>
                    <a:pt x="5577878" y="7113003"/>
                  </a:lnTo>
                  <a:lnTo>
                    <a:pt x="5577789" y="7112495"/>
                  </a:lnTo>
                  <a:lnTo>
                    <a:pt x="5576862" y="7106933"/>
                  </a:lnTo>
                  <a:lnTo>
                    <a:pt x="5539422" y="7109968"/>
                  </a:lnTo>
                  <a:lnTo>
                    <a:pt x="5539930" y="7116546"/>
                  </a:lnTo>
                  <a:lnTo>
                    <a:pt x="5543143" y="7142150"/>
                  </a:lnTo>
                  <a:lnTo>
                    <a:pt x="5547906" y="7167499"/>
                  </a:lnTo>
                  <a:lnTo>
                    <a:pt x="5554116" y="7192556"/>
                  </a:lnTo>
                  <a:lnTo>
                    <a:pt x="5561685" y="7217232"/>
                  </a:lnTo>
                  <a:lnTo>
                    <a:pt x="5564721" y="7225843"/>
                  </a:lnTo>
                  <a:lnTo>
                    <a:pt x="5600636" y="7213193"/>
                  </a:lnTo>
                  <a:close/>
                </a:path>
                <a:path w="8230870" h="7531100">
                  <a:moveTo>
                    <a:pt x="5603672" y="2715069"/>
                  </a:moveTo>
                  <a:lnTo>
                    <a:pt x="5568264" y="2701912"/>
                  </a:lnTo>
                  <a:lnTo>
                    <a:pt x="5565724" y="2708491"/>
                  </a:lnTo>
                  <a:lnTo>
                    <a:pt x="5557609" y="2732024"/>
                  </a:lnTo>
                  <a:lnTo>
                    <a:pt x="5550636" y="2757589"/>
                  </a:lnTo>
                  <a:lnTo>
                    <a:pt x="5545150" y="2783522"/>
                  </a:lnTo>
                  <a:lnTo>
                    <a:pt x="5541442" y="2808160"/>
                  </a:lnTo>
                  <a:lnTo>
                    <a:pt x="5540426" y="2816771"/>
                  </a:lnTo>
                  <a:lnTo>
                    <a:pt x="5577878" y="2820809"/>
                  </a:lnTo>
                  <a:lnTo>
                    <a:pt x="5578881" y="2812719"/>
                  </a:lnTo>
                  <a:lnTo>
                    <a:pt x="5578881" y="2813227"/>
                  </a:lnTo>
                  <a:lnTo>
                    <a:pt x="5578957" y="2812719"/>
                  </a:lnTo>
                  <a:lnTo>
                    <a:pt x="5580405" y="2802598"/>
                  </a:lnTo>
                  <a:lnTo>
                    <a:pt x="5580405" y="2803106"/>
                  </a:lnTo>
                  <a:lnTo>
                    <a:pt x="5580469" y="2802598"/>
                  </a:lnTo>
                  <a:lnTo>
                    <a:pt x="5581916" y="2791968"/>
                  </a:lnTo>
                  <a:lnTo>
                    <a:pt x="5581916" y="2792476"/>
                  </a:lnTo>
                  <a:lnTo>
                    <a:pt x="5582018" y="2791968"/>
                  </a:lnTo>
                  <a:lnTo>
                    <a:pt x="5583948" y="2781350"/>
                  </a:lnTo>
                  <a:lnTo>
                    <a:pt x="5583948" y="2781858"/>
                  </a:lnTo>
                  <a:lnTo>
                    <a:pt x="5584063" y="2781350"/>
                  </a:lnTo>
                  <a:lnTo>
                    <a:pt x="5586476" y="2771229"/>
                  </a:lnTo>
                  <a:lnTo>
                    <a:pt x="5586476" y="2771737"/>
                  </a:lnTo>
                  <a:lnTo>
                    <a:pt x="5586590" y="2771229"/>
                  </a:lnTo>
                  <a:lnTo>
                    <a:pt x="5588889" y="2761615"/>
                  </a:lnTo>
                  <a:lnTo>
                    <a:pt x="5589003" y="2761107"/>
                  </a:lnTo>
                  <a:lnTo>
                    <a:pt x="5588495" y="2761615"/>
                  </a:lnTo>
                  <a:lnTo>
                    <a:pt x="5591530" y="2750985"/>
                  </a:lnTo>
                  <a:lnTo>
                    <a:pt x="5591530" y="2751493"/>
                  </a:lnTo>
                  <a:lnTo>
                    <a:pt x="5591683" y="2750985"/>
                  </a:lnTo>
                  <a:lnTo>
                    <a:pt x="5594566" y="2740876"/>
                  </a:lnTo>
                  <a:lnTo>
                    <a:pt x="5594566" y="2741371"/>
                  </a:lnTo>
                  <a:lnTo>
                    <a:pt x="5594718" y="2740876"/>
                  </a:lnTo>
                  <a:lnTo>
                    <a:pt x="5597601" y="2731262"/>
                  </a:lnTo>
                  <a:lnTo>
                    <a:pt x="5597601" y="2731757"/>
                  </a:lnTo>
                  <a:lnTo>
                    <a:pt x="5597779" y="2731262"/>
                  </a:lnTo>
                  <a:lnTo>
                    <a:pt x="5601144" y="2721140"/>
                  </a:lnTo>
                  <a:lnTo>
                    <a:pt x="5601144" y="2721648"/>
                  </a:lnTo>
                  <a:lnTo>
                    <a:pt x="5601347" y="2721140"/>
                  </a:lnTo>
                  <a:lnTo>
                    <a:pt x="5603672" y="2715069"/>
                  </a:lnTo>
                  <a:close/>
                </a:path>
                <a:path w="8230870" h="7531100">
                  <a:moveTo>
                    <a:pt x="5671985" y="7338669"/>
                  </a:moveTo>
                  <a:lnTo>
                    <a:pt x="5665406" y="7330580"/>
                  </a:lnTo>
                  <a:lnTo>
                    <a:pt x="5665914" y="7331088"/>
                  </a:lnTo>
                  <a:lnTo>
                    <a:pt x="5665521" y="7330580"/>
                  </a:lnTo>
                  <a:lnTo>
                    <a:pt x="5659336" y="7322477"/>
                  </a:lnTo>
                  <a:lnTo>
                    <a:pt x="5659844" y="7322985"/>
                  </a:lnTo>
                  <a:lnTo>
                    <a:pt x="5659450" y="7322477"/>
                  </a:lnTo>
                  <a:lnTo>
                    <a:pt x="5653265" y="7314387"/>
                  </a:lnTo>
                  <a:lnTo>
                    <a:pt x="5653773" y="7314895"/>
                  </a:lnTo>
                  <a:lnTo>
                    <a:pt x="5653430" y="7314387"/>
                  </a:lnTo>
                  <a:lnTo>
                    <a:pt x="5648033" y="7306284"/>
                  </a:lnTo>
                  <a:lnTo>
                    <a:pt x="5647702" y="7305789"/>
                  </a:lnTo>
                  <a:lnTo>
                    <a:pt x="5647702" y="7306284"/>
                  </a:lnTo>
                  <a:lnTo>
                    <a:pt x="5642445" y="7297687"/>
                  </a:lnTo>
                  <a:lnTo>
                    <a:pt x="5642127" y="7297179"/>
                  </a:lnTo>
                  <a:lnTo>
                    <a:pt x="5642127" y="7297687"/>
                  </a:lnTo>
                  <a:lnTo>
                    <a:pt x="5636565" y="7288581"/>
                  </a:lnTo>
                  <a:lnTo>
                    <a:pt x="5637073" y="7289089"/>
                  </a:lnTo>
                  <a:lnTo>
                    <a:pt x="5636768" y="7288581"/>
                  </a:lnTo>
                  <a:lnTo>
                    <a:pt x="5631815" y="7280478"/>
                  </a:lnTo>
                  <a:lnTo>
                    <a:pt x="5631510" y="7279983"/>
                  </a:lnTo>
                  <a:lnTo>
                    <a:pt x="5631510" y="7280478"/>
                  </a:lnTo>
                  <a:lnTo>
                    <a:pt x="5626709" y="7271372"/>
                  </a:lnTo>
                  <a:lnTo>
                    <a:pt x="5626443" y="7270864"/>
                  </a:lnTo>
                  <a:lnTo>
                    <a:pt x="5626443" y="7271372"/>
                  </a:lnTo>
                  <a:lnTo>
                    <a:pt x="5621388" y="7261758"/>
                  </a:lnTo>
                  <a:lnTo>
                    <a:pt x="5621896" y="7262266"/>
                  </a:lnTo>
                  <a:lnTo>
                    <a:pt x="5621629" y="7261758"/>
                  </a:lnTo>
                  <a:lnTo>
                    <a:pt x="5616829" y="7252652"/>
                  </a:lnTo>
                  <a:lnTo>
                    <a:pt x="5617337" y="7253160"/>
                  </a:lnTo>
                  <a:lnTo>
                    <a:pt x="5617108" y="7252652"/>
                  </a:lnTo>
                  <a:lnTo>
                    <a:pt x="5614301" y="7246582"/>
                  </a:lnTo>
                  <a:lnTo>
                    <a:pt x="5579897" y="7262266"/>
                  </a:lnTo>
                  <a:lnTo>
                    <a:pt x="5607151" y="7313320"/>
                  </a:lnTo>
                  <a:lnTo>
                    <a:pt x="5636057" y="7354354"/>
                  </a:lnTo>
                  <a:lnTo>
                    <a:pt x="5642635" y="7362457"/>
                  </a:lnTo>
                  <a:lnTo>
                    <a:pt x="5671985" y="7338669"/>
                  </a:lnTo>
                  <a:close/>
                </a:path>
                <a:path w="8230870" h="7531100">
                  <a:moveTo>
                    <a:pt x="5677547" y="2591104"/>
                  </a:moveTo>
                  <a:lnTo>
                    <a:pt x="5648706" y="2566809"/>
                  </a:lnTo>
                  <a:lnTo>
                    <a:pt x="5643143" y="2573388"/>
                  </a:lnTo>
                  <a:lnTo>
                    <a:pt x="5627890" y="2592870"/>
                  </a:lnTo>
                  <a:lnTo>
                    <a:pt x="5613260" y="2613876"/>
                  </a:lnTo>
                  <a:lnTo>
                    <a:pt x="5599976" y="2635212"/>
                  </a:lnTo>
                  <a:lnTo>
                    <a:pt x="5587987" y="2656878"/>
                  </a:lnTo>
                  <a:lnTo>
                    <a:pt x="5583948" y="2665476"/>
                  </a:lnTo>
                  <a:lnTo>
                    <a:pt x="5617845" y="2682176"/>
                  </a:lnTo>
                  <a:lnTo>
                    <a:pt x="5621896" y="2674086"/>
                  </a:lnTo>
                  <a:lnTo>
                    <a:pt x="5621896" y="2674582"/>
                  </a:lnTo>
                  <a:lnTo>
                    <a:pt x="5622137" y="2674086"/>
                  </a:lnTo>
                  <a:lnTo>
                    <a:pt x="5626443" y="2664968"/>
                  </a:lnTo>
                  <a:lnTo>
                    <a:pt x="5626443" y="2665476"/>
                  </a:lnTo>
                  <a:lnTo>
                    <a:pt x="5626709" y="2664968"/>
                  </a:lnTo>
                  <a:lnTo>
                    <a:pt x="5631510" y="2655862"/>
                  </a:lnTo>
                  <a:lnTo>
                    <a:pt x="5631510" y="2656370"/>
                  </a:lnTo>
                  <a:lnTo>
                    <a:pt x="5631815" y="2655862"/>
                  </a:lnTo>
                  <a:lnTo>
                    <a:pt x="5636768" y="2647772"/>
                  </a:lnTo>
                  <a:lnTo>
                    <a:pt x="5637073" y="2647264"/>
                  </a:lnTo>
                  <a:lnTo>
                    <a:pt x="5636565" y="2647772"/>
                  </a:lnTo>
                  <a:lnTo>
                    <a:pt x="5642127" y="2638666"/>
                  </a:lnTo>
                  <a:lnTo>
                    <a:pt x="5642127" y="2639174"/>
                  </a:lnTo>
                  <a:lnTo>
                    <a:pt x="5642445" y="2638666"/>
                  </a:lnTo>
                  <a:lnTo>
                    <a:pt x="5647702" y="2630055"/>
                  </a:lnTo>
                  <a:lnTo>
                    <a:pt x="5647702" y="2630563"/>
                  </a:lnTo>
                  <a:lnTo>
                    <a:pt x="5648058" y="2630055"/>
                  </a:lnTo>
                  <a:lnTo>
                    <a:pt x="5653773" y="2621965"/>
                  </a:lnTo>
                  <a:lnTo>
                    <a:pt x="5653265" y="2621965"/>
                  </a:lnTo>
                  <a:lnTo>
                    <a:pt x="5659450" y="2613876"/>
                  </a:lnTo>
                  <a:lnTo>
                    <a:pt x="5659844" y="2613368"/>
                  </a:lnTo>
                  <a:lnTo>
                    <a:pt x="5659336" y="2613876"/>
                  </a:lnTo>
                  <a:lnTo>
                    <a:pt x="5665521" y="2605773"/>
                  </a:lnTo>
                  <a:lnTo>
                    <a:pt x="5665914" y="2605265"/>
                  </a:lnTo>
                  <a:lnTo>
                    <a:pt x="5665406" y="2605773"/>
                  </a:lnTo>
                  <a:lnTo>
                    <a:pt x="5672493" y="2597683"/>
                  </a:lnTo>
                  <a:lnTo>
                    <a:pt x="5671985" y="2597683"/>
                  </a:lnTo>
                  <a:lnTo>
                    <a:pt x="5677547" y="2591104"/>
                  </a:lnTo>
                  <a:close/>
                </a:path>
                <a:path w="8230870" h="7531100">
                  <a:moveTo>
                    <a:pt x="5781281" y="7432776"/>
                  </a:moveTo>
                  <a:lnTo>
                    <a:pt x="5779922" y="7431773"/>
                  </a:lnTo>
                  <a:lnTo>
                    <a:pt x="5779249" y="7431265"/>
                  </a:lnTo>
                  <a:lnTo>
                    <a:pt x="5779757" y="7431773"/>
                  </a:lnTo>
                  <a:lnTo>
                    <a:pt x="5770651" y="7426211"/>
                  </a:lnTo>
                  <a:lnTo>
                    <a:pt x="5771159" y="7426211"/>
                  </a:lnTo>
                  <a:lnTo>
                    <a:pt x="5762053" y="7420635"/>
                  </a:lnTo>
                  <a:lnTo>
                    <a:pt x="5762549" y="7420635"/>
                  </a:lnTo>
                  <a:lnTo>
                    <a:pt x="5754205" y="7415073"/>
                  </a:lnTo>
                  <a:lnTo>
                    <a:pt x="5753443" y="7414565"/>
                  </a:lnTo>
                  <a:lnTo>
                    <a:pt x="5753951" y="7415073"/>
                  </a:lnTo>
                  <a:lnTo>
                    <a:pt x="5746013" y="7409002"/>
                  </a:lnTo>
                  <a:lnTo>
                    <a:pt x="5745353" y="7408494"/>
                  </a:lnTo>
                  <a:lnTo>
                    <a:pt x="5745861" y="7409002"/>
                  </a:lnTo>
                  <a:lnTo>
                    <a:pt x="5737911" y="7402931"/>
                  </a:lnTo>
                  <a:lnTo>
                    <a:pt x="5737250" y="7402423"/>
                  </a:lnTo>
                  <a:lnTo>
                    <a:pt x="5737758" y="7402931"/>
                  </a:lnTo>
                  <a:lnTo>
                    <a:pt x="5730240" y="7396353"/>
                  </a:lnTo>
                  <a:lnTo>
                    <a:pt x="5729668" y="7395845"/>
                  </a:lnTo>
                  <a:lnTo>
                    <a:pt x="5729668" y="7396353"/>
                  </a:lnTo>
                  <a:lnTo>
                    <a:pt x="5722150" y="7389774"/>
                  </a:lnTo>
                  <a:lnTo>
                    <a:pt x="5721566" y="7389266"/>
                  </a:lnTo>
                  <a:lnTo>
                    <a:pt x="5722074" y="7389774"/>
                  </a:lnTo>
                  <a:lnTo>
                    <a:pt x="5714555" y="7383196"/>
                  </a:lnTo>
                  <a:lnTo>
                    <a:pt x="5713984" y="7382688"/>
                  </a:lnTo>
                  <a:lnTo>
                    <a:pt x="5714492" y="7383196"/>
                  </a:lnTo>
                  <a:lnTo>
                    <a:pt x="5699836" y="7369035"/>
                  </a:lnTo>
                  <a:lnTo>
                    <a:pt x="5699303" y="7368527"/>
                  </a:lnTo>
                  <a:lnTo>
                    <a:pt x="5696267" y="7365492"/>
                  </a:lnTo>
                  <a:lnTo>
                    <a:pt x="5668950" y="7391794"/>
                  </a:lnTo>
                  <a:lnTo>
                    <a:pt x="5672493" y="7395845"/>
                  </a:lnTo>
                  <a:lnTo>
                    <a:pt x="5693041" y="7414958"/>
                  </a:lnTo>
                  <a:lnTo>
                    <a:pt x="5714073" y="7432484"/>
                  </a:lnTo>
                  <a:lnTo>
                    <a:pt x="5736082" y="7448766"/>
                  </a:lnTo>
                  <a:lnTo>
                    <a:pt x="5759513" y="7464158"/>
                  </a:lnTo>
                  <a:lnTo>
                    <a:pt x="5762053" y="7465669"/>
                  </a:lnTo>
                  <a:lnTo>
                    <a:pt x="5781281" y="7432776"/>
                  </a:lnTo>
                  <a:close/>
                </a:path>
                <a:path w="8230870" h="7531100">
                  <a:moveTo>
                    <a:pt x="5788863" y="2499017"/>
                  </a:moveTo>
                  <a:lnTo>
                    <a:pt x="5770651" y="2466124"/>
                  </a:lnTo>
                  <a:lnTo>
                    <a:pt x="5769127" y="2466632"/>
                  </a:lnTo>
                  <a:lnTo>
                    <a:pt x="5748274" y="2479522"/>
                  </a:lnTo>
                  <a:lnTo>
                    <a:pt x="5727293" y="2494076"/>
                  </a:lnTo>
                  <a:lnTo>
                    <a:pt x="5707126" y="2509697"/>
                  </a:lnTo>
                  <a:lnTo>
                    <a:pt x="5688685" y="2525826"/>
                  </a:lnTo>
                  <a:lnTo>
                    <a:pt x="5676036" y="2537472"/>
                  </a:lnTo>
                  <a:lnTo>
                    <a:pt x="5702338" y="2564790"/>
                  </a:lnTo>
                  <a:lnTo>
                    <a:pt x="5714492" y="2553157"/>
                  </a:lnTo>
                  <a:lnTo>
                    <a:pt x="5713984" y="2553665"/>
                  </a:lnTo>
                  <a:lnTo>
                    <a:pt x="5714555" y="2553157"/>
                  </a:lnTo>
                  <a:lnTo>
                    <a:pt x="5722074" y="2546578"/>
                  </a:lnTo>
                  <a:lnTo>
                    <a:pt x="5721566" y="2547086"/>
                  </a:lnTo>
                  <a:lnTo>
                    <a:pt x="5722150" y="2546578"/>
                  </a:lnTo>
                  <a:lnTo>
                    <a:pt x="5729668" y="2540000"/>
                  </a:lnTo>
                  <a:lnTo>
                    <a:pt x="5729668" y="2540508"/>
                  </a:lnTo>
                  <a:lnTo>
                    <a:pt x="5730291" y="2540000"/>
                  </a:lnTo>
                  <a:lnTo>
                    <a:pt x="5737758" y="2533929"/>
                  </a:lnTo>
                  <a:lnTo>
                    <a:pt x="5737250" y="2533929"/>
                  </a:lnTo>
                  <a:lnTo>
                    <a:pt x="5745861" y="2527350"/>
                  </a:lnTo>
                  <a:lnTo>
                    <a:pt x="5745353" y="2527858"/>
                  </a:lnTo>
                  <a:lnTo>
                    <a:pt x="5746064" y="2527350"/>
                  </a:lnTo>
                  <a:lnTo>
                    <a:pt x="5753951" y="2521788"/>
                  </a:lnTo>
                  <a:lnTo>
                    <a:pt x="5753443" y="2521788"/>
                  </a:lnTo>
                  <a:lnTo>
                    <a:pt x="5762549" y="2515705"/>
                  </a:lnTo>
                  <a:lnTo>
                    <a:pt x="5762053" y="2516213"/>
                  </a:lnTo>
                  <a:lnTo>
                    <a:pt x="5762803" y="2515705"/>
                  </a:lnTo>
                  <a:lnTo>
                    <a:pt x="5771159" y="2510142"/>
                  </a:lnTo>
                  <a:lnTo>
                    <a:pt x="5770651" y="2510650"/>
                  </a:lnTo>
                  <a:lnTo>
                    <a:pt x="5771413" y="2510142"/>
                  </a:lnTo>
                  <a:lnTo>
                    <a:pt x="5779757" y="2504579"/>
                  </a:lnTo>
                  <a:lnTo>
                    <a:pt x="5779249" y="2505087"/>
                  </a:lnTo>
                  <a:lnTo>
                    <a:pt x="5780075" y="2504579"/>
                  </a:lnTo>
                  <a:lnTo>
                    <a:pt x="5788355" y="2499525"/>
                  </a:lnTo>
                  <a:lnTo>
                    <a:pt x="5788863" y="2499017"/>
                  </a:lnTo>
                  <a:close/>
                </a:path>
                <a:path w="8230870" h="7531100">
                  <a:moveTo>
                    <a:pt x="5916371" y="7484897"/>
                  </a:moveTo>
                  <a:lnTo>
                    <a:pt x="5913336" y="7484389"/>
                  </a:lnTo>
                  <a:lnTo>
                    <a:pt x="5913844" y="7484389"/>
                  </a:lnTo>
                  <a:lnTo>
                    <a:pt x="5905335" y="7482370"/>
                  </a:lnTo>
                  <a:lnTo>
                    <a:pt x="5903214" y="7481862"/>
                  </a:lnTo>
                  <a:lnTo>
                    <a:pt x="5903722" y="7482370"/>
                  </a:lnTo>
                  <a:lnTo>
                    <a:pt x="5894870" y="7479843"/>
                  </a:lnTo>
                  <a:lnTo>
                    <a:pt x="5893092" y="7479335"/>
                  </a:lnTo>
                  <a:lnTo>
                    <a:pt x="5893600" y="7479843"/>
                  </a:lnTo>
                  <a:lnTo>
                    <a:pt x="5882970" y="7476807"/>
                  </a:lnTo>
                  <a:lnTo>
                    <a:pt x="5883478" y="7476807"/>
                  </a:lnTo>
                  <a:lnTo>
                    <a:pt x="5872861" y="7473772"/>
                  </a:lnTo>
                  <a:lnTo>
                    <a:pt x="5873369" y="7473772"/>
                  </a:lnTo>
                  <a:lnTo>
                    <a:pt x="5862739" y="7470737"/>
                  </a:lnTo>
                  <a:lnTo>
                    <a:pt x="5863247" y="7470737"/>
                  </a:lnTo>
                  <a:lnTo>
                    <a:pt x="5853125" y="7467193"/>
                  </a:lnTo>
                  <a:lnTo>
                    <a:pt x="5853633" y="7467193"/>
                  </a:lnTo>
                  <a:lnTo>
                    <a:pt x="5843511" y="7463650"/>
                  </a:lnTo>
                  <a:lnTo>
                    <a:pt x="5844019" y="7463650"/>
                  </a:lnTo>
                  <a:lnTo>
                    <a:pt x="5833897" y="7459599"/>
                  </a:lnTo>
                  <a:lnTo>
                    <a:pt x="5834405" y="7459599"/>
                  </a:lnTo>
                  <a:lnTo>
                    <a:pt x="5824283" y="7455548"/>
                  </a:lnTo>
                  <a:lnTo>
                    <a:pt x="5824791" y="7455548"/>
                  </a:lnTo>
                  <a:lnTo>
                    <a:pt x="5816244" y="7451509"/>
                  </a:lnTo>
                  <a:lnTo>
                    <a:pt x="5815177" y="7451001"/>
                  </a:lnTo>
                  <a:lnTo>
                    <a:pt x="5815685" y="7451509"/>
                  </a:lnTo>
                  <a:lnTo>
                    <a:pt x="5813653" y="7450493"/>
                  </a:lnTo>
                  <a:lnTo>
                    <a:pt x="5796966" y="7484389"/>
                  </a:lnTo>
                  <a:lnTo>
                    <a:pt x="5851525" y="7506767"/>
                  </a:lnTo>
                  <a:lnTo>
                    <a:pt x="5906249" y="7521334"/>
                  </a:lnTo>
                  <a:lnTo>
                    <a:pt x="5909284" y="7522337"/>
                  </a:lnTo>
                  <a:lnTo>
                    <a:pt x="5916371" y="7484897"/>
                  </a:lnTo>
                  <a:close/>
                </a:path>
                <a:path w="8230870" h="7531100">
                  <a:moveTo>
                    <a:pt x="5924969" y="2449931"/>
                  </a:moveTo>
                  <a:lnTo>
                    <a:pt x="5918898" y="2412492"/>
                  </a:lnTo>
                  <a:lnTo>
                    <a:pt x="5917387" y="2413000"/>
                  </a:lnTo>
                  <a:lnTo>
                    <a:pt x="5889307" y="2418702"/>
                  </a:lnTo>
                  <a:lnTo>
                    <a:pt x="5862155" y="2426182"/>
                  </a:lnTo>
                  <a:lnTo>
                    <a:pt x="5835548" y="2435428"/>
                  </a:lnTo>
                  <a:lnTo>
                    <a:pt x="5809107" y="2446388"/>
                  </a:lnTo>
                  <a:lnTo>
                    <a:pt x="5805563" y="2447912"/>
                  </a:lnTo>
                  <a:lnTo>
                    <a:pt x="5821248" y="2482316"/>
                  </a:lnTo>
                  <a:lnTo>
                    <a:pt x="5824791" y="2480792"/>
                  </a:lnTo>
                  <a:lnTo>
                    <a:pt x="5824283" y="2480792"/>
                  </a:lnTo>
                  <a:lnTo>
                    <a:pt x="5834405" y="2476754"/>
                  </a:lnTo>
                  <a:lnTo>
                    <a:pt x="5833897" y="2476754"/>
                  </a:lnTo>
                  <a:lnTo>
                    <a:pt x="5844019" y="2472702"/>
                  </a:lnTo>
                  <a:lnTo>
                    <a:pt x="5843511" y="2473210"/>
                  </a:lnTo>
                  <a:lnTo>
                    <a:pt x="5844781" y="2472702"/>
                  </a:lnTo>
                  <a:lnTo>
                    <a:pt x="5853633" y="2469159"/>
                  </a:lnTo>
                  <a:lnTo>
                    <a:pt x="5853125" y="2469159"/>
                  </a:lnTo>
                  <a:lnTo>
                    <a:pt x="5863247" y="2465616"/>
                  </a:lnTo>
                  <a:lnTo>
                    <a:pt x="5862739" y="2465616"/>
                  </a:lnTo>
                  <a:lnTo>
                    <a:pt x="5873369" y="2462580"/>
                  </a:lnTo>
                  <a:lnTo>
                    <a:pt x="5872861" y="2462580"/>
                  </a:lnTo>
                  <a:lnTo>
                    <a:pt x="5883478" y="2459545"/>
                  </a:lnTo>
                  <a:lnTo>
                    <a:pt x="5882970" y="2459545"/>
                  </a:lnTo>
                  <a:lnTo>
                    <a:pt x="5893600" y="2457018"/>
                  </a:lnTo>
                  <a:lnTo>
                    <a:pt x="5893092" y="2457018"/>
                  </a:lnTo>
                  <a:lnTo>
                    <a:pt x="5903722" y="2454491"/>
                  </a:lnTo>
                  <a:lnTo>
                    <a:pt x="5903214" y="2454491"/>
                  </a:lnTo>
                  <a:lnTo>
                    <a:pt x="5913844" y="2451963"/>
                  </a:lnTo>
                  <a:lnTo>
                    <a:pt x="5913336" y="2451963"/>
                  </a:lnTo>
                  <a:lnTo>
                    <a:pt x="5924461" y="2449931"/>
                  </a:lnTo>
                  <a:lnTo>
                    <a:pt x="5924969" y="2449931"/>
                  </a:lnTo>
                  <a:close/>
                </a:path>
                <a:path w="8230870" h="7531100">
                  <a:moveTo>
                    <a:pt x="6064110" y="7493000"/>
                  </a:moveTo>
                  <a:lnTo>
                    <a:pt x="5988215" y="7493000"/>
                  </a:lnTo>
                  <a:lnTo>
                    <a:pt x="5977090" y="7492492"/>
                  </a:lnTo>
                  <a:lnTo>
                    <a:pt x="5977598" y="7492492"/>
                  </a:lnTo>
                  <a:lnTo>
                    <a:pt x="5960897" y="7490968"/>
                  </a:lnTo>
                  <a:lnTo>
                    <a:pt x="5955843" y="7490968"/>
                  </a:lnTo>
                  <a:lnTo>
                    <a:pt x="5952236" y="7490968"/>
                  </a:lnTo>
                  <a:lnTo>
                    <a:pt x="5948248" y="7527912"/>
                  </a:lnTo>
                  <a:lnTo>
                    <a:pt x="5951791" y="7528407"/>
                  </a:lnTo>
                  <a:lnTo>
                    <a:pt x="5975566" y="7530439"/>
                  </a:lnTo>
                  <a:lnTo>
                    <a:pt x="5987212" y="7530947"/>
                  </a:lnTo>
                  <a:lnTo>
                    <a:pt x="6064110" y="7530947"/>
                  </a:lnTo>
                  <a:lnTo>
                    <a:pt x="6064110" y="7493000"/>
                  </a:lnTo>
                  <a:close/>
                </a:path>
                <a:path w="8230870" h="7531100">
                  <a:moveTo>
                    <a:pt x="6073229" y="2405405"/>
                  </a:moveTo>
                  <a:lnTo>
                    <a:pt x="5998845" y="2405405"/>
                  </a:lnTo>
                  <a:lnTo>
                    <a:pt x="5987212" y="2405913"/>
                  </a:lnTo>
                  <a:lnTo>
                    <a:pt x="5975058" y="2405913"/>
                  </a:lnTo>
                  <a:lnTo>
                    <a:pt x="5957862" y="2407437"/>
                  </a:lnTo>
                  <a:lnTo>
                    <a:pt x="5960897" y="2445385"/>
                  </a:lnTo>
                  <a:lnTo>
                    <a:pt x="5966460" y="2444877"/>
                  </a:lnTo>
                  <a:lnTo>
                    <a:pt x="5965952" y="2444877"/>
                  </a:lnTo>
                  <a:lnTo>
                    <a:pt x="5977598" y="2443861"/>
                  </a:lnTo>
                  <a:lnTo>
                    <a:pt x="5987707" y="2443861"/>
                  </a:lnTo>
                  <a:lnTo>
                    <a:pt x="5999353" y="2443353"/>
                  </a:lnTo>
                  <a:lnTo>
                    <a:pt x="6073229" y="2443353"/>
                  </a:lnTo>
                  <a:lnTo>
                    <a:pt x="6073229" y="2405405"/>
                  </a:lnTo>
                  <a:close/>
                </a:path>
                <a:path w="8230870" h="7531100">
                  <a:moveTo>
                    <a:pt x="6215913" y="7493000"/>
                  </a:moveTo>
                  <a:lnTo>
                    <a:pt x="6102058" y="7493000"/>
                  </a:lnTo>
                  <a:lnTo>
                    <a:pt x="6102058" y="7530947"/>
                  </a:lnTo>
                  <a:lnTo>
                    <a:pt x="6215913" y="7530947"/>
                  </a:lnTo>
                  <a:lnTo>
                    <a:pt x="6215913" y="7493000"/>
                  </a:lnTo>
                  <a:close/>
                </a:path>
                <a:path w="8230870" h="7531100">
                  <a:moveTo>
                    <a:pt x="6225019" y="2405405"/>
                  </a:moveTo>
                  <a:lnTo>
                    <a:pt x="6111176" y="2405405"/>
                  </a:lnTo>
                  <a:lnTo>
                    <a:pt x="6111176" y="2443353"/>
                  </a:lnTo>
                  <a:lnTo>
                    <a:pt x="6225019" y="2443353"/>
                  </a:lnTo>
                  <a:lnTo>
                    <a:pt x="6225019" y="2405405"/>
                  </a:lnTo>
                  <a:close/>
                </a:path>
                <a:path w="8230870" h="7531100">
                  <a:moveTo>
                    <a:pt x="6367704" y="7493000"/>
                  </a:moveTo>
                  <a:lnTo>
                    <a:pt x="6253861" y="7493000"/>
                  </a:lnTo>
                  <a:lnTo>
                    <a:pt x="6253861" y="7530947"/>
                  </a:lnTo>
                  <a:lnTo>
                    <a:pt x="6367704" y="7530947"/>
                  </a:lnTo>
                  <a:lnTo>
                    <a:pt x="6367704" y="7493000"/>
                  </a:lnTo>
                  <a:close/>
                </a:path>
                <a:path w="8230870" h="7531100">
                  <a:moveTo>
                    <a:pt x="6376810" y="2405405"/>
                  </a:moveTo>
                  <a:lnTo>
                    <a:pt x="6262967" y="2405405"/>
                  </a:lnTo>
                  <a:lnTo>
                    <a:pt x="6262967" y="2443353"/>
                  </a:lnTo>
                  <a:lnTo>
                    <a:pt x="6376810" y="2443353"/>
                  </a:lnTo>
                  <a:lnTo>
                    <a:pt x="6376810" y="2405405"/>
                  </a:lnTo>
                  <a:close/>
                </a:path>
                <a:path w="8230870" h="7531100">
                  <a:moveTo>
                    <a:pt x="6519494" y="7493000"/>
                  </a:moveTo>
                  <a:lnTo>
                    <a:pt x="6405651" y="7493000"/>
                  </a:lnTo>
                  <a:lnTo>
                    <a:pt x="6405651" y="7530947"/>
                  </a:lnTo>
                  <a:lnTo>
                    <a:pt x="6519494" y="7530947"/>
                  </a:lnTo>
                  <a:lnTo>
                    <a:pt x="6519494" y="7493000"/>
                  </a:lnTo>
                  <a:close/>
                </a:path>
                <a:path w="8230870" h="7531100">
                  <a:moveTo>
                    <a:pt x="6528600" y="2405405"/>
                  </a:moveTo>
                  <a:lnTo>
                    <a:pt x="6414757" y="2405405"/>
                  </a:lnTo>
                  <a:lnTo>
                    <a:pt x="6414757" y="2443353"/>
                  </a:lnTo>
                  <a:lnTo>
                    <a:pt x="6528600" y="2443353"/>
                  </a:lnTo>
                  <a:lnTo>
                    <a:pt x="6528600" y="2405405"/>
                  </a:lnTo>
                  <a:close/>
                </a:path>
                <a:path w="8230870" h="7531100">
                  <a:moveTo>
                    <a:pt x="6671284" y="7493000"/>
                  </a:moveTo>
                  <a:lnTo>
                    <a:pt x="6557442" y="7493000"/>
                  </a:lnTo>
                  <a:lnTo>
                    <a:pt x="6557442" y="7530947"/>
                  </a:lnTo>
                  <a:lnTo>
                    <a:pt x="6671284" y="7530947"/>
                  </a:lnTo>
                  <a:lnTo>
                    <a:pt x="6671284" y="7493000"/>
                  </a:lnTo>
                  <a:close/>
                </a:path>
                <a:path w="8230870" h="7531100">
                  <a:moveTo>
                    <a:pt x="6680390" y="2405405"/>
                  </a:moveTo>
                  <a:lnTo>
                    <a:pt x="6566548" y="2405405"/>
                  </a:lnTo>
                  <a:lnTo>
                    <a:pt x="6566548" y="2443353"/>
                  </a:lnTo>
                  <a:lnTo>
                    <a:pt x="6680390" y="2443353"/>
                  </a:lnTo>
                  <a:lnTo>
                    <a:pt x="6680390" y="2405405"/>
                  </a:lnTo>
                  <a:close/>
                </a:path>
                <a:path w="8230870" h="7531100">
                  <a:moveTo>
                    <a:pt x="6823075" y="7493000"/>
                  </a:moveTo>
                  <a:lnTo>
                    <a:pt x="6709232" y="7493000"/>
                  </a:lnTo>
                  <a:lnTo>
                    <a:pt x="6709232" y="7530947"/>
                  </a:lnTo>
                  <a:lnTo>
                    <a:pt x="6823075" y="7530947"/>
                  </a:lnTo>
                  <a:lnTo>
                    <a:pt x="6823075" y="7493000"/>
                  </a:lnTo>
                  <a:close/>
                </a:path>
                <a:path w="8230870" h="7531100">
                  <a:moveTo>
                    <a:pt x="6832181" y="2405405"/>
                  </a:moveTo>
                  <a:lnTo>
                    <a:pt x="6718338" y="2405405"/>
                  </a:lnTo>
                  <a:lnTo>
                    <a:pt x="6718338" y="2443353"/>
                  </a:lnTo>
                  <a:lnTo>
                    <a:pt x="6832181" y="2443353"/>
                  </a:lnTo>
                  <a:lnTo>
                    <a:pt x="6832181" y="2405405"/>
                  </a:lnTo>
                  <a:close/>
                </a:path>
                <a:path w="8230870" h="7531100">
                  <a:moveTo>
                    <a:pt x="6974878" y="7493000"/>
                  </a:moveTo>
                  <a:lnTo>
                    <a:pt x="6861022" y="7493000"/>
                  </a:lnTo>
                  <a:lnTo>
                    <a:pt x="6861022" y="7530947"/>
                  </a:lnTo>
                  <a:lnTo>
                    <a:pt x="6974878" y="7530947"/>
                  </a:lnTo>
                  <a:lnTo>
                    <a:pt x="6974878" y="7493000"/>
                  </a:lnTo>
                  <a:close/>
                </a:path>
                <a:path w="8230870" h="7531100">
                  <a:moveTo>
                    <a:pt x="6983984" y="2405405"/>
                  </a:moveTo>
                  <a:lnTo>
                    <a:pt x="6870128" y="2405405"/>
                  </a:lnTo>
                  <a:lnTo>
                    <a:pt x="6870128" y="2443353"/>
                  </a:lnTo>
                  <a:lnTo>
                    <a:pt x="6983984" y="2443353"/>
                  </a:lnTo>
                  <a:lnTo>
                    <a:pt x="6983984" y="2405405"/>
                  </a:lnTo>
                  <a:close/>
                </a:path>
                <a:path w="8230870" h="7531100">
                  <a:moveTo>
                    <a:pt x="7126668" y="7493000"/>
                  </a:moveTo>
                  <a:lnTo>
                    <a:pt x="7012826" y="7493000"/>
                  </a:lnTo>
                  <a:lnTo>
                    <a:pt x="7012826" y="7530947"/>
                  </a:lnTo>
                  <a:lnTo>
                    <a:pt x="7126668" y="7530947"/>
                  </a:lnTo>
                  <a:lnTo>
                    <a:pt x="7126668" y="7493000"/>
                  </a:lnTo>
                  <a:close/>
                </a:path>
                <a:path w="8230870" h="7531100">
                  <a:moveTo>
                    <a:pt x="7135774" y="2405405"/>
                  </a:moveTo>
                  <a:lnTo>
                    <a:pt x="7021931" y="2405405"/>
                  </a:lnTo>
                  <a:lnTo>
                    <a:pt x="7021931" y="2443353"/>
                  </a:lnTo>
                  <a:lnTo>
                    <a:pt x="7135774" y="2443353"/>
                  </a:lnTo>
                  <a:lnTo>
                    <a:pt x="7135774" y="2405405"/>
                  </a:lnTo>
                  <a:close/>
                </a:path>
                <a:path w="8230870" h="7531100">
                  <a:moveTo>
                    <a:pt x="7278459" y="7493000"/>
                  </a:moveTo>
                  <a:lnTo>
                    <a:pt x="7164616" y="7493000"/>
                  </a:lnTo>
                  <a:lnTo>
                    <a:pt x="7164616" y="7530947"/>
                  </a:lnTo>
                  <a:lnTo>
                    <a:pt x="7278459" y="7530947"/>
                  </a:lnTo>
                  <a:lnTo>
                    <a:pt x="7278459" y="7493000"/>
                  </a:lnTo>
                  <a:close/>
                </a:path>
                <a:path w="8230870" h="7531100">
                  <a:moveTo>
                    <a:pt x="7287565" y="2405405"/>
                  </a:moveTo>
                  <a:lnTo>
                    <a:pt x="7173722" y="2405405"/>
                  </a:lnTo>
                  <a:lnTo>
                    <a:pt x="7173722" y="2443353"/>
                  </a:lnTo>
                  <a:lnTo>
                    <a:pt x="7287565" y="2443353"/>
                  </a:lnTo>
                  <a:lnTo>
                    <a:pt x="7287565" y="2405405"/>
                  </a:lnTo>
                  <a:close/>
                </a:path>
                <a:path w="8230870" h="7531100">
                  <a:moveTo>
                    <a:pt x="7430249" y="7493000"/>
                  </a:moveTo>
                  <a:lnTo>
                    <a:pt x="7316406" y="7493000"/>
                  </a:lnTo>
                  <a:lnTo>
                    <a:pt x="7316406" y="7530947"/>
                  </a:lnTo>
                  <a:lnTo>
                    <a:pt x="7430249" y="7530947"/>
                  </a:lnTo>
                  <a:lnTo>
                    <a:pt x="7430249" y="7493000"/>
                  </a:lnTo>
                  <a:close/>
                </a:path>
                <a:path w="8230870" h="7531100">
                  <a:moveTo>
                    <a:pt x="7439355" y="2405405"/>
                  </a:moveTo>
                  <a:lnTo>
                    <a:pt x="7325512" y="2405405"/>
                  </a:lnTo>
                  <a:lnTo>
                    <a:pt x="7325512" y="2443353"/>
                  </a:lnTo>
                  <a:lnTo>
                    <a:pt x="7439355" y="2443353"/>
                  </a:lnTo>
                  <a:lnTo>
                    <a:pt x="7439355" y="2405405"/>
                  </a:lnTo>
                  <a:close/>
                </a:path>
                <a:path w="8230870" h="7531100">
                  <a:moveTo>
                    <a:pt x="7582040" y="7493000"/>
                  </a:moveTo>
                  <a:lnTo>
                    <a:pt x="7468197" y="7493000"/>
                  </a:lnTo>
                  <a:lnTo>
                    <a:pt x="7468197" y="7530947"/>
                  </a:lnTo>
                  <a:lnTo>
                    <a:pt x="7582040" y="7530947"/>
                  </a:lnTo>
                  <a:lnTo>
                    <a:pt x="7582040" y="7493000"/>
                  </a:lnTo>
                  <a:close/>
                </a:path>
                <a:path w="8230870" h="7531100">
                  <a:moveTo>
                    <a:pt x="7591145" y="2405405"/>
                  </a:moveTo>
                  <a:lnTo>
                    <a:pt x="7477303" y="2405405"/>
                  </a:lnTo>
                  <a:lnTo>
                    <a:pt x="7477303" y="2443353"/>
                  </a:lnTo>
                  <a:lnTo>
                    <a:pt x="7591145" y="2443353"/>
                  </a:lnTo>
                  <a:lnTo>
                    <a:pt x="7591145" y="2405405"/>
                  </a:lnTo>
                  <a:close/>
                </a:path>
                <a:path w="8230870" h="7531100">
                  <a:moveTo>
                    <a:pt x="7733830" y="7493000"/>
                  </a:moveTo>
                  <a:lnTo>
                    <a:pt x="7619987" y="7493000"/>
                  </a:lnTo>
                  <a:lnTo>
                    <a:pt x="7619987" y="7530947"/>
                  </a:lnTo>
                  <a:lnTo>
                    <a:pt x="7733830" y="7530947"/>
                  </a:lnTo>
                  <a:lnTo>
                    <a:pt x="7733830" y="7493000"/>
                  </a:lnTo>
                  <a:close/>
                </a:path>
                <a:path w="8230870" h="7531100">
                  <a:moveTo>
                    <a:pt x="7742949" y="2405405"/>
                  </a:moveTo>
                  <a:lnTo>
                    <a:pt x="7629093" y="2405405"/>
                  </a:lnTo>
                  <a:lnTo>
                    <a:pt x="7629093" y="2443353"/>
                  </a:lnTo>
                  <a:lnTo>
                    <a:pt x="7742949" y="2443353"/>
                  </a:lnTo>
                  <a:lnTo>
                    <a:pt x="7742949" y="2405405"/>
                  </a:lnTo>
                  <a:close/>
                </a:path>
                <a:path w="8230870" h="7531100">
                  <a:moveTo>
                    <a:pt x="7889164" y="7515263"/>
                  </a:moveTo>
                  <a:lnTo>
                    <a:pt x="7879562" y="7478319"/>
                  </a:lnTo>
                  <a:lnTo>
                    <a:pt x="7875003" y="7479335"/>
                  </a:lnTo>
                  <a:lnTo>
                    <a:pt x="7875511" y="7479335"/>
                  </a:lnTo>
                  <a:lnTo>
                    <a:pt x="7864881" y="7481862"/>
                  </a:lnTo>
                  <a:lnTo>
                    <a:pt x="7865389" y="7481862"/>
                  </a:lnTo>
                  <a:lnTo>
                    <a:pt x="7854251" y="7484389"/>
                  </a:lnTo>
                  <a:lnTo>
                    <a:pt x="7854759" y="7484389"/>
                  </a:lnTo>
                  <a:lnTo>
                    <a:pt x="7844142" y="7486421"/>
                  </a:lnTo>
                  <a:lnTo>
                    <a:pt x="7844650" y="7486421"/>
                  </a:lnTo>
                  <a:lnTo>
                    <a:pt x="7833512" y="7487933"/>
                  </a:lnTo>
                  <a:lnTo>
                    <a:pt x="7834020" y="7487933"/>
                  </a:lnTo>
                  <a:lnTo>
                    <a:pt x="7822882" y="7489457"/>
                  </a:lnTo>
                  <a:lnTo>
                    <a:pt x="7823390" y="7489457"/>
                  </a:lnTo>
                  <a:lnTo>
                    <a:pt x="7812265" y="7490460"/>
                  </a:lnTo>
                  <a:lnTo>
                    <a:pt x="7812773" y="7490460"/>
                  </a:lnTo>
                  <a:lnTo>
                    <a:pt x="7801635" y="7491476"/>
                  </a:lnTo>
                  <a:lnTo>
                    <a:pt x="7802143" y="7491476"/>
                  </a:lnTo>
                  <a:lnTo>
                    <a:pt x="7791005" y="7492492"/>
                  </a:lnTo>
                  <a:lnTo>
                    <a:pt x="7780388" y="7492492"/>
                  </a:lnTo>
                  <a:lnTo>
                    <a:pt x="7771282" y="7493000"/>
                  </a:lnTo>
                  <a:lnTo>
                    <a:pt x="7772286" y="7530947"/>
                  </a:lnTo>
                  <a:lnTo>
                    <a:pt x="7807592" y="7529131"/>
                  </a:lnTo>
                  <a:lnTo>
                    <a:pt x="7833398" y="7526248"/>
                  </a:lnTo>
                  <a:lnTo>
                    <a:pt x="7859014" y="7521918"/>
                  </a:lnTo>
                  <a:lnTo>
                    <a:pt x="7889164" y="7515263"/>
                  </a:lnTo>
                  <a:close/>
                </a:path>
                <a:path w="8230870" h="7531100">
                  <a:moveTo>
                    <a:pt x="7898282" y="2424125"/>
                  </a:moveTo>
                  <a:lnTo>
                    <a:pt x="7844853" y="2411819"/>
                  </a:lnTo>
                  <a:lnTo>
                    <a:pt x="7793037" y="2406421"/>
                  </a:lnTo>
                  <a:lnTo>
                    <a:pt x="7781391" y="2405913"/>
                  </a:lnTo>
                  <a:lnTo>
                    <a:pt x="7780388" y="2443861"/>
                  </a:lnTo>
                  <a:lnTo>
                    <a:pt x="7791513" y="2444369"/>
                  </a:lnTo>
                  <a:lnTo>
                    <a:pt x="7791005" y="2443861"/>
                  </a:lnTo>
                  <a:lnTo>
                    <a:pt x="7802143" y="2444877"/>
                  </a:lnTo>
                  <a:lnTo>
                    <a:pt x="7801635" y="2444877"/>
                  </a:lnTo>
                  <a:lnTo>
                    <a:pt x="7812773" y="2445880"/>
                  </a:lnTo>
                  <a:lnTo>
                    <a:pt x="7812265" y="2445880"/>
                  </a:lnTo>
                  <a:lnTo>
                    <a:pt x="7823390" y="2446896"/>
                  </a:lnTo>
                  <a:lnTo>
                    <a:pt x="7822882" y="2446896"/>
                  </a:lnTo>
                  <a:lnTo>
                    <a:pt x="7834020" y="2448420"/>
                  </a:lnTo>
                  <a:lnTo>
                    <a:pt x="7833512" y="2448420"/>
                  </a:lnTo>
                  <a:lnTo>
                    <a:pt x="7844650" y="2450439"/>
                  </a:lnTo>
                  <a:lnTo>
                    <a:pt x="7844142" y="2449931"/>
                  </a:lnTo>
                  <a:lnTo>
                    <a:pt x="7855267" y="2452459"/>
                  </a:lnTo>
                  <a:lnTo>
                    <a:pt x="7854759" y="2451963"/>
                  </a:lnTo>
                  <a:lnTo>
                    <a:pt x="7865389" y="2454491"/>
                  </a:lnTo>
                  <a:lnTo>
                    <a:pt x="7864881" y="2454491"/>
                  </a:lnTo>
                  <a:lnTo>
                    <a:pt x="7875511" y="2457018"/>
                  </a:lnTo>
                  <a:lnTo>
                    <a:pt x="7875003" y="2457018"/>
                  </a:lnTo>
                  <a:lnTo>
                    <a:pt x="7885633" y="2459545"/>
                  </a:lnTo>
                  <a:lnTo>
                    <a:pt x="7885125" y="2459545"/>
                  </a:lnTo>
                  <a:lnTo>
                    <a:pt x="7887652" y="2460561"/>
                  </a:lnTo>
                  <a:lnTo>
                    <a:pt x="7890154" y="2451963"/>
                  </a:lnTo>
                  <a:lnTo>
                    <a:pt x="7890751" y="2449931"/>
                  </a:lnTo>
                  <a:lnTo>
                    <a:pt x="7892516" y="2443861"/>
                  </a:lnTo>
                  <a:lnTo>
                    <a:pt x="7898282" y="2424125"/>
                  </a:lnTo>
                  <a:close/>
                </a:path>
                <a:path w="8230870" h="7531100">
                  <a:moveTo>
                    <a:pt x="8032356" y="7448969"/>
                  </a:moveTo>
                  <a:lnTo>
                    <a:pt x="8020431" y="7431773"/>
                  </a:lnTo>
                  <a:lnTo>
                    <a:pt x="8010601" y="7417600"/>
                  </a:lnTo>
                  <a:lnTo>
                    <a:pt x="8006054" y="7420635"/>
                  </a:lnTo>
                  <a:lnTo>
                    <a:pt x="8006550" y="7420635"/>
                  </a:lnTo>
                  <a:lnTo>
                    <a:pt x="7997444" y="7426211"/>
                  </a:lnTo>
                  <a:lnTo>
                    <a:pt x="7997952" y="7426211"/>
                  </a:lnTo>
                  <a:lnTo>
                    <a:pt x="7988846" y="7431773"/>
                  </a:lnTo>
                  <a:lnTo>
                    <a:pt x="7989354" y="7431265"/>
                  </a:lnTo>
                  <a:lnTo>
                    <a:pt x="7980248" y="7436828"/>
                  </a:lnTo>
                  <a:lnTo>
                    <a:pt x="7971142" y="7441895"/>
                  </a:lnTo>
                  <a:lnTo>
                    <a:pt x="7971637" y="7441895"/>
                  </a:lnTo>
                  <a:lnTo>
                    <a:pt x="7962036" y="7446442"/>
                  </a:lnTo>
                  <a:lnTo>
                    <a:pt x="7962532" y="7446442"/>
                  </a:lnTo>
                  <a:lnTo>
                    <a:pt x="7952918" y="7451001"/>
                  </a:lnTo>
                  <a:lnTo>
                    <a:pt x="7953426" y="7451001"/>
                  </a:lnTo>
                  <a:lnTo>
                    <a:pt x="7943304" y="7455548"/>
                  </a:lnTo>
                  <a:lnTo>
                    <a:pt x="7943812" y="7455548"/>
                  </a:lnTo>
                  <a:lnTo>
                    <a:pt x="7924584" y="7463650"/>
                  </a:lnTo>
                  <a:lnTo>
                    <a:pt x="7925092" y="7463650"/>
                  </a:lnTo>
                  <a:lnTo>
                    <a:pt x="7914970" y="7467193"/>
                  </a:lnTo>
                  <a:lnTo>
                    <a:pt x="7913967" y="7467193"/>
                  </a:lnTo>
                  <a:lnTo>
                    <a:pt x="7926616" y="7503109"/>
                  </a:lnTo>
                  <a:lnTo>
                    <a:pt x="7979308" y="7480478"/>
                  </a:lnTo>
                  <a:lnTo>
                    <a:pt x="8027302" y="7452004"/>
                  </a:lnTo>
                  <a:lnTo>
                    <a:pt x="8032356" y="7448969"/>
                  </a:lnTo>
                  <a:close/>
                </a:path>
                <a:path w="8230870" h="7531100">
                  <a:moveTo>
                    <a:pt x="8039951" y="2493454"/>
                  </a:moveTo>
                  <a:lnTo>
                    <a:pt x="7989316" y="2461183"/>
                  </a:lnTo>
                  <a:lnTo>
                    <a:pt x="7938757" y="2437790"/>
                  </a:lnTo>
                  <a:lnTo>
                    <a:pt x="7935722" y="2436774"/>
                  </a:lnTo>
                  <a:lnTo>
                    <a:pt x="7922057" y="2472194"/>
                  </a:lnTo>
                  <a:lnTo>
                    <a:pt x="7925092" y="2473210"/>
                  </a:lnTo>
                  <a:lnTo>
                    <a:pt x="7924584" y="2472702"/>
                  </a:lnTo>
                  <a:lnTo>
                    <a:pt x="7934706" y="2476754"/>
                  </a:lnTo>
                  <a:lnTo>
                    <a:pt x="7934198" y="2476754"/>
                  </a:lnTo>
                  <a:lnTo>
                    <a:pt x="7943812" y="2481300"/>
                  </a:lnTo>
                  <a:lnTo>
                    <a:pt x="7943304" y="2480792"/>
                  </a:lnTo>
                  <a:lnTo>
                    <a:pt x="7953426" y="2485352"/>
                  </a:lnTo>
                  <a:lnTo>
                    <a:pt x="7952918" y="2485352"/>
                  </a:lnTo>
                  <a:lnTo>
                    <a:pt x="7962532" y="2489911"/>
                  </a:lnTo>
                  <a:lnTo>
                    <a:pt x="7962036" y="2489911"/>
                  </a:lnTo>
                  <a:lnTo>
                    <a:pt x="7971637" y="2494965"/>
                  </a:lnTo>
                  <a:lnTo>
                    <a:pt x="7971142" y="2494457"/>
                  </a:lnTo>
                  <a:lnTo>
                    <a:pt x="7980248" y="2500020"/>
                  </a:lnTo>
                  <a:lnTo>
                    <a:pt x="7980248" y="2499525"/>
                  </a:lnTo>
                  <a:lnTo>
                    <a:pt x="7989354" y="2505087"/>
                  </a:lnTo>
                  <a:lnTo>
                    <a:pt x="7988846" y="2504579"/>
                  </a:lnTo>
                  <a:lnTo>
                    <a:pt x="7997952" y="2510650"/>
                  </a:lnTo>
                  <a:lnTo>
                    <a:pt x="7997444" y="2510142"/>
                  </a:lnTo>
                  <a:lnTo>
                    <a:pt x="8006550" y="2516213"/>
                  </a:lnTo>
                  <a:lnTo>
                    <a:pt x="8006054" y="2515705"/>
                  </a:lnTo>
                  <a:lnTo>
                    <a:pt x="8014652" y="2521788"/>
                  </a:lnTo>
                  <a:lnTo>
                    <a:pt x="8017688" y="2523807"/>
                  </a:lnTo>
                  <a:lnTo>
                    <a:pt x="8023619" y="2515705"/>
                  </a:lnTo>
                  <a:lnTo>
                    <a:pt x="8027708" y="2510142"/>
                  </a:lnTo>
                  <a:lnTo>
                    <a:pt x="8031785" y="2504579"/>
                  </a:lnTo>
                  <a:lnTo>
                    <a:pt x="8035493" y="2499525"/>
                  </a:lnTo>
                  <a:lnTo>
                    <a:pt x="8039214" y="2494457"/>
                  </a:lnTo>
                  <a:lnTo>
                    <a:pt x="8039951" y="2493454"/>
                  </a:lnTo>
                  <a:close/>
                </a:path>
                <a:path w="8230870" h="7531100">
                  <a:moveTo>
                    <a:pt x="8144180" y="7338669"/>
                  </a:moveTo>
                  <a:lnTo>
                    <a:pt x="8134058" y="7331088"/>
                  </a:lnTo>
                  <a:lnTo>
                    <a:pt x="8123263" y="7322985"/>
                  </a:lnTo>
                  <a:lnTo>
                    <a:pt x="8113827" y="7315898"/>
                  </a:lnTo>
                  <a:lnTo>
                    <a:pt x="8108759" y="7322985"/>
                  </a:lnTo>
                  <a:lnTo>
                    <a:pt x="8108759" y="7322477"/>
                  </a:lnTo>
                  <a:lnTo>
                    <a:pt x="8102689" y="7331088"/>
                  </a:lnTo>
                  <a:lnTo>
                    <a:pt x="8102689" y="7330580"/>
                  </a:lnTo>
                  <a:lnTo>
                    <a:pt x="8096110" y="7339177"/>
                  </a:lnTo>
                  <a:lnTo>
                    <a:pt x="8096618" y="7338669"/>
                  </a:lnTo>
                  <a:lnTo>
                    <a:pt x="8089532" y="7346772"/>
                  </a:lnTo>
                  <a:lnTo>
                    <a:pt x="8090040" y="7346264"/>
                  </a:lnTo>
                  <a:lnTo>
                    <a:pt x="8082953" y="7354354"/>
                  </a:lnTo>
                  <a:lnTo>
                    <a:pt x="8083461" y="7353846"/>
                  </a:lnTo>
                  <a:lnTo>
                    <a:pt x="8069123" y="7368692"/>
                  </a:lnTo>
                  <a:lnTo>
                    <a:pt x="8069300" y="7368527"/>
                  </a:lnTo>
                  <a:lnTo>
                    <a:pt x="8068792" y="7369035"/>
                  </a:lnTo>
                  <a:lnTo>
                    <a:pt x="8069123" y="7368692"/>
                  </a:lnTo>
                  <a:lnTo>
                    <a:pt x="8068754" y="7369035"/>
                  </a:lnTo>
                  <a:lnTo>
                    <a:pt x="8053616" y="7383196"/>
                  </a:lnTo>
                  <a:lnTo>
                    <a:pt x="8054124" y="7382688"/>
                  </a:lnTo>
                  <a:lnTo>
                    <a:pt x="8053578" y="7383196"/>
                  </a:lnTo>
                  <a:lnTo>
                    <a:pt x="8046529" y="7389774"/>
                  </a:lnTo>
                  <a:lnTo>
                    <a:pt x="8047037" y="7389266"/>
                  </a:lnTo>
                  <a:lnTo>
                    <a:pt x="8046453" y="7389774"/>
                  </a:lnTo>
                  <a:lnTo>
                    <a:pt x="8039443" y="7395845"/>
                  </a:lnTo>
                  <a:lnTo>
                    <a:pt x="8063725" y="7424687"/>
                  </a:lnTo>
                  <a:lnTo>
                    <a:pt x="8107172" y="7383894"/>
                  </a:lnTo>
                  <a:lnTo>
                    <a:pt x="8132458" y="7353846"/>
                  </a:lnTo>
                  <a:lnTo>
                    <a:pt x="8138338" y="7346264"/>
                  </a:lnTo>
                  <a:lnTo>
                    <a:pt x="8144180" y="7338669"/>
                  </a:lnTo>
                  <a:close/>
                </a:path>
                <a:path w="8230870" h="7531100">
                  <a:moveTo>
                    <a:pt x="8149742" y="2605773"/>
                  </a:moveTo>
                  <a:lnTo>
                    <a:pt x="8119961" y="2567317"/>
                  </a:lnTo>
                  <a:lnTo>
                    <a:pt x="8107896" y="2553665"/>
                  </a:lnTo>
                  <a:lnTo>
                    <a:pt x="8101038" y="2546578"/>
                  </a:lnTo>
                  <a:lnTo>
                    <a:pt x="8091068" y="2536266"/>
                  </a:lnTo>
                  <a:lnTo>
                    <a:pt x="8071320" y="2518245"/>
                  </a:lnTo>
                  <a:lnTo>
                    <a:pt x="8070812" y="2517737"/>
                  </a:lnTo>
                  <a:lnTo>
                    <a:pt x="8046021" y="2546578"/>
                  </a:lnTo>
                  <a:lnTo>
                    <a:pt x="8046529" y="2547086"/>
                  </a:lnTo>
                  <a:lnTo>
                    <a:pt x="8046529" y="2546578"/>
                  </a:lnTo>
                  <a:lnTo>
                    <a:pt x="8054619" y="2553665"/>
                  </a:lnTo>
                  <a:lnTo>
                    <a:pt x="8053616" y="2553157"/>
                  </a:lnTo>
                  <a:lnTo>
                    <a:pt x="8069123" y="2567660"/>
                  </a:lnTo>
                  <a:lnTo>
                    <a:pt x="8069275" y="2567825"/>
                  </a:lnTo>
                  <a:lnTo>
                    <a:pt x="8083461" y="2582494"/>
                  </a:lnTo>
                  <a:lnTo>
                    <a:pt x="8082953" y="2581999"/>
                  </a:lnTo>
                  <a:lnTo>
                    <a:pt x="8083397" y="2582494"/>
                  </a:lnTo>
                  <a:lnTo>
                    <a:pt x="8090040" y="2590088"/>
                  </a:lnTo>
                  <a:lnTo>
                    <a:pt x="8089532" y="2589580"/>
                  </a:lnTo>
                  <a:lnTo>
                    <a:pt x="8089951" y="2590088"/>
                  </a:lnTo>
                  <a:lnTo>
                    <a:pt x="8102689" y="2605773"/>
                  </a:lnTo>
                  <a:lnTo>
                    <a:pt x="8102689" y="2605265"/>
                  </a:lnTo>
                  <a:lnTo>
                    <a:pt x="8108759" y="2613876"/>
                  </a:lnTo>
                  <a:lnTo>
                    <a:pt x="8108759" y="2613368"/>
                  </a:lnTo>
                  <a:lnTo>
                    <a:pt x="8114830" y="2621965"/>
                  </a:lnTo>
                  <a:lnTo>
                    <a:pt x="8118881" y="2627528"/>
                  </a:lnTo>
                  <a:lnTo>
                    <a:pt x="8138985" y="2613368"/>
                  </a:lnTo>
                  <a:lnTo>
                    <a:pt x="8149742" y="2605773"/>
                  </a:lnTo>
                  <a:close/>
                </a:path>
                <a:path w="8230870" h="7531100">
                  <a:moveTo>
                    <a:pt x="8212988" y="7196493"/>
                  </a:moveTo>
                  <a:lnTo>
                    <a:pt x="8209521" y="7195477"/>
                  </a:lnTo>
                  <a:lnTo>
                    <a:pt x="8176565" y="7185863"/>
                  </a:lnTo>
                  <a:lnTo>
                    <a:pt x="8174037" y="7195477"/>
                  </a:lnTo>
                  <a:lnTo>
                    <a:pt x="8174037" y="7194969"/>
                  </a:lnTo>
                  <a:lnTo>
                    <a:pt x="8170494" y="7205599"/>
                  </a:lnTo>
                  <a:lnTo>
                    <a:pt x="8171002" y="7205091"/>
                  </a:lnTo>
                  <a:lnTo>
                    <a:pt x="8167459" y="7215213"/>
                  </a:lnTo>
                  <a:lnTo>
                    <a:pt x="8167459" y="7214705"/>
                  </a:lnTo>
                  <a:lnTo>
                    <a:pt x="8163407" y="7224827"/>
                  </a:lnTo>
                  <a:lnTo>
                    <a:pt x="8163915" y="7224319"/>
                  </a:lnTo>
                  <a:lnTo>
                    <a:pt x="8159864" y="7234441"/>
                  </a:lnTo>
                  <a:lnTo>
                    <a:pt x="8159864" y="7233933"/>
                  </a:lnTo>
                  <a:lnTo>
                    <a:pt x="8155318" y="7244054"/>
                  </a:lnTo>
                  <a:lnTo>
                    <a:pt x="8155813" y="7243546"/>
                  </a:lnTo>
                  <a:lnTo>
                    <a:pt x="8151266" y="7253160"/>
                  </a:lnTo>
                  <a:lnTo>
                    <a:pt x="8151266" y="7252652"/>
                  </a:lnTo>
                  <a:lnTo>
                    <a:pt x="8146707" y="7262266"/>
                  </a:lnTo>
                  <a:lnTo>
                    <a:pt x="8146707" y="7261758"/>
                  </a:lnTo>
                  <a:lnTo>
                    <a:pt x="8141652" y="7271372"/>
                  </a:lnTo>
                  <a:lnTo>
                    <a:pt x="8142160" y="7270864"/>
                  </a:lnTo>
                  <a:lnTo>
                    <a:pt x="8136598" y="7280478"/>
                  </a:lnTo>
                  <a:lnTo>
                    <a:pt x="8137093" y="7279983"/>
                  </a:lnTo>
                  <a:lnTo>
                    <a:pt x="8133550" y="7286053"/>
                  </a:lnTo>
                  <a:lnTo>
                    <a:pt x="8165935" y="7305281"/>
                  </a:lnTo>
                  <a:lnTo>
                    <a:pt x="8169986" y="7299211"/>
                  </a:lnTo>
                  <a:lnTo>
                    <a:pt x="8180146" y="7279983"/>
                  </a:lnTo>
                  <a:lnTo>
                    <a:pt x="8181861" y="7276732"/>
                  </a:lnTo>
                  <a:lnTo>
                    <a:pt x="8184616" y="7270864"/>
                  </a:lnTo>
                  <a:lnTo>
                    <a:pt x="8188668" y="7262266"/>
                  </a:lnTo>
                  <a:lnTo>
                    <a:pt x="8192554" y="7254024"/>
                  </a:lnTo>
                  <a:lnTo>
                    <a:pt x="8192910" y="7253160"/>
                  </a:lnTo>
                  <a:lnTo>
                    <a:pt x="8196796" y="7243546"/>
                  </a:lnTo>
                  <a:lnTo>
                    <a:pt x="8200479" y="7234441"/>
                  </a:lnTo>
                  <a:lnTo>
                    <a:pt x="8201965" y="7230758"/>
                  </a:lnTo>
                  <a:lnTo>
                    <a:pt x="8204098" y="7224319"/>
                  </a:lnTo>
                  <a:lnTo>
                    <a:pt x="8207108" y="7215213"/>
                  </a:lnTo>
                  <a:lnTo>
                    <a:pt x="8209953" y="7206615"/>
                  </a:lnTo>
                  <a:lnTo>
                    <a:pt x="8210410" y="7205091"/>
                  </a:lnTo>
                  <a:lnTo>
                    <a:pt x="8212988" y="7196493"/>
                  </a:lnTo>
                  <a:close/>
                </a:path>
                <a:path w="8230870" h="7531100">
                  <a:moveTo>
                    <a:pt x="8215528" y="2748965"/>
                  </a:moveTo>
                  <a:lnTo>
                    <a:pt x="8213496" y="2740876"/>
                  </a:lnTo>
                  <a:lnTo>
                    <a:pt x="8207286" y="2721648"/>
                  </a:lnTo>
                  <a:lnTo>
                    <a:pt x="8205698" y="2716733"/>
                  </a:lnTo>
                  <a:lnTo>
                    <a:pt x="8203959" y="2712034"/>
                  </a:lnTo>
                  <a:lnTo>
                    <a:pt x="8200415" y="2702420"/>
                  </a:lnTo>
                  <a:lnTo>
                    <a:pt x="8196859" y="2692806"/>
                  </a:lnTo>
                  <a:lnTo>
                    <a:pt x="8192668" y="2683192"/>
                  </a:lnTo>
                  <a:lnTo>
                    <a:pt x="8188706" y="2674086"/>
                  </a:lnTo>
                  <a:lnTo>
                    <a:pt x="8186814" y="2669717"/>
                  </a:lnTo>
                  <a:lnTo>
                    <a:pt x="8184591" y="2665476"/>
                  </a:lnTo>
                  <a:lnTo>
                    <a:pt x="8175041" y="2647264"/>
                  </a:lnTo>
                  <a:lnTo>
                    <a:pt x="8171002" y="2639669"/>
                  </a:lnTo>
                  <a:lnTo>
                    <a:pt x="8137601" y="2657894"/>
                  </a:lnTo>
                  <a:lnTo>
                    <a:pt x="8142160" y="2665476"/>
                  </a:lnTo>
                  <a:lnTo>
                    <a:pt x="8141652" y="2664968"/>
                  </a:lnTo>
                  <a:lnTo>
                    <a:pt x="8146707" y="2674582"/>
                  </a:lnTo>
                  <a:lnTo>
                    <a:pt x="8146707" y="2674086"/>
                  </a:lnTo>
                  <a:lnTo>
                    <a:pt x="8151266" y="2683700"/>
                  </a:lnTo>
                  <a:lnTo>
                    <a:pt x="8151266" y="2683192"/>
                  </a:lnTo>
                  <a:lnTo>
                    <a:pt x="8155813" y="2692806"/>
                  </a:lnTo>
                  <a:lnTo>
                    <a:pt x="8155318" y="2692806"/>
                  </a:lnTo>
                  <a:lnTo>
                    <a:pt x="8159864" y="2702420"/>
                  </a:lnTo>
                  <a:lnTo>
                    <a:pt x="8159356" y="2701912"/>
                  </a:lnTo>
                  <a:lnTo>
                    <a:pt x="8163915" y="2712034"/>
                  </a:lnTo>
                  <a:lnTo>
                    <a:pt x="8163407" y="2711526"/>
                  </a:lnTo>
                  <a:lnTo>
                    <a:pt x="8167459" y="2721648"/>
                  </a:lnTo>
                  <a:lnTo>
                    <a:pt x="8166951" y="2721140"/>
                  </a:lnTo>
                  <a:lnTo>
                    <a:pt x="8171002" y="2731262"/>
                  </a:lnTo>
                  <a:lnTo>
                    <a:pt x="8170494" y="2731262"/>
                  </a:lnTo>
                  <a:lnTo>
                    <a:pt x="8174037" y="2741371"/>
                  </a:lnTo>
                  <a:lnTo>
                    <a:pt x="8174037" y="2740876"/>
                  </a:lnTo>
                  <a:lnTo>
                    <a:pt x="8177073" y="2751493"/>
                  </a:lnTo>
                  <a:lnTo>
                    <a:pt x="8176565" y="2750985"/>
                  </a:lnTo>
                  <a:lnTo>
                    <a:pt x="8179092" y="2759087"/>
                  </a:lnTo>
                  <a:lnTo>
                    <a:pt x="8206422" y="2751493"/>
                  </a:lnTo>
                  <a:lnTo>
                    <a:pt x="8215528" y="2748965"/>
                  </a:lnTo>
                  <a:close/>
                </a:path>
                <a:path w="8230870" h="7531100">
                  <a:moveTo>
                    <a:pt x="8230705" y="7041159"/>
                  </a:moveTo>
                  <a:lnTo>
                    <a:pt x="8192757" y="7041159"/>
                  </a:lnTo>
                  <a:lnTo>
                    <a:pt x="8192757" y="7080123"/>
                  </a:lnTo>
                  <a:lnTo>
                    <a:pt x="8192732" y="7080618"/>
                  </a:lnTo>
                  <a:lnTo>
                    <a:pt x="8192249" y="7091248"/>
                  </a:lnTo>
                  <a:lnTo>
                    <a:pt x="8192249" y="7090740"/>
                  </a:lnTo>
                  <a:lnTo>
                    <a:pt x="8192224" y="7091248"/>
                  </a:lnTo>
                  <a:lnTo>
                    <a:pt x="8191741" y="7101878"/>
                  </a:lnTo>
                  <a:lnTo>
                    <a:pt x="8190725" y="7113003"/>
                  </a:lnTo>
                  <a:lnTo>
                    <a:pt x="8190725" y="7112495"/>
                  </a:lnTo>
                  <a:lnTo>
                    <a:pt x="8190687" y="7113003"/>
                  </a:lnTo>
                  <a:lnTo>
                    <a:pt x="8189722" y="7123633"/>
                  </a:lnTo>
                  <a:lnTo>
                    <a:pt x="8189722" y="7123125"/>
                  </a:lnTo>
                  <a:lnTo>
                    <a:pt x="8189646" y="7123633"/>
                  </a:lnTo>
                  <a:lnTo>
                    <a:pt x="8188198" y="7134263"/>
                  </a:lnTo>
                  <a:lnTo>
                    <a:pt x="8188198" y="7133755"/>
                  </a:lnTo>
                  <a:lnTo>
                    <a:pt x="8188109" y="7134263"/>
                  </a:lnTo>
                  <a:lnTo>
                    <a:pt x="8186179" y="7144372"/>
                  </a:lnTo>
                  <a:lnTo>
                    <a:pt x="8186179" y="7143877"/>
                  </a:lnTo>
                  <a:lnTo>
                    <a:pt x="8186102" y="7144372"/>
                  </a:lnTo>
                  <a:lnTo>
                    <a:pt x="8185163" y="7150951"/>
                  </a:lnTo>
                  <a:lnTo>
                    <a:pt x="8222602" y="7158037"/>
                  </a:lnTo>
                  <a:lnTo>
                    <a:pt x="8223618" y="7150951"/>
                  </a:lnTo>
                  <a:lnTo>
                    <a:pt x="8226933" y="7130745"/>
                  </a:lnTo>
                  <a:lnTo>
                    <a:pt x="8229181" y="7110400"/>
                  </a:lnTo>
                  <a:lnTo>
                    <a:pt x="8230425" y="7089965"/>
                  </a:lnTo>
                  <a:lnTo>
                    <a:pt x="8230705" y="7069493"/>
                  </a:lnTo>
                  <a:lnTo>
                    <a:pt x="8230705" y="7041159"/>
                  </a:lnTo>
                  <a:close/>
                </a:path>
                <a:path w="8230870" h="7531100">
                  <a:moveTo>
                    <a:pt x="8230705" y="6889369"/>
                  </a:moveTo>
                  <a:lnTo>
                    <a:pt x="8192757" y="6889369"/>
                  </a:lnTo>
                  <a:lnTo>
                    <a:pt x="8192757" y="7003212"/>
                  </a:lnTo>
                  <a:lnTo>
                    <a:pt x="8230705" y="7003212"/>
                  </a:lnTo>
                  <a:lnTo>
                    <a:pt x="8230705" y="6889369"/>
                  </a:lnTo>
                  <a:close/>
                </a:path>
                <a:path w="8230870" h="7531100">
                  <a:moveTo>
                    <a:pt x="8230705" y="6737578"/>
                  </a:moveTo>
                  <a:lnTo>
                    <a:pt x="8192757" y="6737578"/>
                  </a:lnTo>
                  <a:lnTo>
                    <a:pt x="8192757" y="6851421"/>
                  </a:lnTo>
                  <a:lnTo>
                    <a:pt x="8230705" y="6851421"/>
                  </a:lnTo>
                  <a:lnTo>
                    <a:pt x="8230705" y="6737578"/>
                  </a:lnTo>
                  <a:close/>
                </a:path>
                <a:path w="8230870" h="7531100">
                  <a:moveTo>
                    <a:pt x="8230705" y="6585775"/>
                  </a:moveTo>
                  <a:lnTo>
                    <a:pt x="8192757" y="6585775"/>
                  </a:lnTo>
                  <a:lnTo>
                    <a:pt x="8192757" y="6699618"/>
                  </a:lnTo>
                  <a:lnTo>
                    <a:pt x="8230705" y="6699618"/>
                  </a:lnTo>
                  <a:lnTo>
                    <a:pt x="8230705" y="6585775"/>
                  </a:lnTo>
                  <a:close/>
                </a:path>
                <a:path w="8230870" h="7531100">
                  <a:moveTo>
                    <a:pt x="8230705" y="6433985"/>
                  </a:moveTo>
                  <a:lnTo>
                    <a:pt x="8192757" y="6433985"/>
                  </a:lnTo>
                  <a:lnTo>
                    <a:pt x="8192757" y="6547828"/>
                  </a:lnTo>
                  <a:lnTo>
                    <a:pt x="8230705" y="6547828"/>
                  </a:lnTo>
                  <a:lnTo>
                    <a:pt x="8230705" y="6433985"/>
                  </a:lnTo>
                  <a:close/>
                </a:path>
                <a:path w="8230870" h="7531100">
                  <a:moveTo>
                    <a:pt x="8230705" y="6282194"/>
                  </a:moveTo>
                  <a:lnTo>
                    <a:pt x="8192757" y="6282194"/>
                  </a:lnTo>
                  <a:lnTo>
                    <a:pt x="8192757" y="6396037"/>
                  </a:lnTo>
                  <a:lnTo>
                    <a:pt x="8230705" y="6396037"/>
                  </a:lnTo>
                  <a:lnTo>
                    <a:pt x="8230705" y="6282194"/>
                  </a:lnTo>
                  <a:close/>
                </a:path>
                <a:path w="8230870" h="7531100">
                  <a:moveTo>
                    <a:pt x="8230705" y="6130404"/>
                  </a:moveTo>
                  <a:lnTo>
                    <a:pt x="8192757" y="6130404"/>
                  </a:lnTo>
                  <a:lnTo>
                    <a:pt x="8192757" y="6244247"/>
                  </a:lnTo>
                  <a:lnTo>
                    <a:pt x="8230705" y="6244247"/>
                  </a:lnTo>
                  <a:lnTo>
                    <a:pt x="8230705" y="6130404"/>
                  </a:lnTo>
                  <a:close/>
                </a:path>
                <a:path w="8230870" h="7531100">
                  <a:moveTo>
                    <a:pt x="8230705" y="5978614"/>
                  </a:moveTo>
                  <a:lnTo>
                    <a:pt x="8192757" y="5978614"/>
                  </a:lnTo>
                  <a:lnTo>
                    <a:pt x="8192757" y="6092456"/>
                  </a:lnTo>
                  <a:lnTo>
                    <a:pt x="8230705" y="6092456"/>
                  </a:lnTo>
                  <a:lnTo>
                    <a:pt x="8230705" y="5978614"/>
                  </a:lnTo>
                  <a:close/>
                </a:path>
                <a:path w="8230870" h="7531100">
                  <a:moveTo>
                    <a:pt x="8230705" y="5826811"/>
                  </a:moveTo>
                  <a:lnTo>
                    <a:pt x="8192757" y="5826811"/>
                  </a:lnTo>
                  <a:lnTo>
                    <a:pt x="8192757" y="5940666"/>
                  </a:lnTo>
                  <a:lnTo>
                    <a:pt x="8230705" y="5940666"/>
                  </a:lnTo>
                  <a:lnTo>
                    <a:pt x="8230705" y="5826811"/>
                  </a:lnTo>
                  <a:close/>
                </a:path>
                <a:path w="8230870" h="7531100">
                  <a:moveTo>
                    <a:pt x="8230705" y="5675020"/>
                  </a:moveTo>
                  <a:lnTo>
                    <a:pt x="8192757" y="5675020"/>
                  </a:lnTo>
                  <a:lnTo>
                    <a:pt x="8192757" y="5788863"/>
                  </a:lnTo>
                  <a:lnTo>
                    <a:pt x="8230705" y="5788863"/>
                  </a:lnTo>
                  <a:lnTo>
                    <a:pt x="8230705" y="5675020"/>
                  </a:lnTo>
                  <a:close/>
                </a:path>
                <a:path w="8230870" h="7531100">
                  <a:moveTo>
                    <a:pt x="8230705" y="5523230"/>
                  </a:moveTo>
                  <a:lnTo>
                    <a:pt x="8192757" y="5523230"/>
                  </a:lnTo>
                  <a:lnTo>
                    <a:pt x="8192757" y="5637073"/>
                  </a:lnTo>
                  <a:lnTo>
                    <a:pt x="8230705" y="5637073"/>
                  </a:lnTo>
                  <a:lnTo>
                    <a:pt x="8230705" y="5523230"/>
                  </a:lnTo>
                  <a:close/>
                </a:path>
                <a:path w="8230870" h="7531100">
                  <a:moveTo>
                    <a:pt x="8230705" y="5371439"/>
                  </a:moveTo>
                  <a:lnTo>
                    <a:pt x="8192757" y="5371439"/>
                  </a:lnTo>
                  <a:lnTo>
                    <a:pt x="8192757" y="5485282"/>
                  </a:lnTo>
                  <a:lnTo>
                    <a:pt x="8230705" y="5485282"/>
                  </a:lnTo>
                  <a:lnTo>
                    <a:pt x="8230705" y="5371439"/>
                  </a:lnTo>
                  <a:close/>
                </a:path>
                <a:path w="8230870" h="7531100">
                  <a:moveTo>
                    <a:pt x="8230705" y="5219649"/>
                  </a:moveTo>
                  <a:lnTo>
                    <a:pt x="8192757" y="5219649"/>
                  </a:lnTo>
                  <a:lnTo>
                    <a:pt x="8192757" y="5333492"/>
                  </a:lnTo>
                  <a:lnTo>
                    <a:pt x="8230705" y="5333492"/>
                  </a:lnTo>
                  <a:lnTo>
                    <a:pt x="8230705" y="5219649"/>
                  </a:lnTo>
                  <a:close/>
                </a:path>
                <a:path w="8230870" h="7531100">
                  <a:moveTo>
                    <a:pt x="8230705" y="5067859"/>
                  </a:moveTo>
                  <a:lnTo>
                    <a:pt x="8192757" y="5067859"/>
                  </a:lnTo>
                  <a:lnTo>
                    <a:pt x="8192757" y="5181701"/>
                  </a:lnTo>
                  <a:lnTo>
                    <a:pt x="8230705" y="5181701"/>
                  </a:lnTo>
                  <a:lnTo>
                    <a:pt x="8230705" y="5067859"/>
                  </a:lnTo>
                  <a:close/>
                </a:path>
                <a:path w="8230870" h="7531100">
                  <a:moveTo>
                    <a:pt x="8230705" y="4916055"/>
                  </a:moveTo>
                  <a:lnTo>
                    <a:pt x="8192757" y="4916055"/>
                  </a:lnTo>
                  <a:lnTo>
                    <a:pt x="8192757" y="5029898"/>
                  </a:lnTo>
                  <a:lnTo>
                    <a:pt x="8230705" y="5029898"/>
                  </a:lnTo>
                  <a:lnTo>
                    <a:pt x="8230705" y="4916055"/>
                  </a:lnTo>
                  <a:close/>
                </a:path>
                <a:path w="8230870" h="7531100">
                  <a:moveTo>
                    <a:pt x="8230705" y="4764265"/>
                  </a:moveTo>
                  <a:lnTo>
                    <a:pt x="8192757" y="4764265"/>
                  </a:lnTo>
                  <a:lnTo>
                    <a:pt x="8192757" y="4878108"/>
                  </a:lnTo>
                  <a:lnTo>
                    <a:pt x="8230705" y="4878108"/>
                  </a:lnTo>
                  <a:lnTo>
                    <a:pt x="8230705" y="4764265"/>
                  </a:lnTo>
                  <a:close/>
                </a:path>
                <a:path w="8230870" h="7531100">
                  <a:moveTo>
                    <a:pt x="8230705" y="4612475"/>
                  </a:moveTo>
                  <a:lnTo>
                    <a:pt x="8192757" y="4612475"/>
                  </a:lnTo>
                  <a:lnTo>
                    <a:pt x="8192757" y="4726317"/>
                  </a:lnTo>
                  <a:lnTo>
                    <a:pt x="8230705" y="4726317"/>
                  </a:lnTo>
                  <a:lnTo>
                    <a:pt x="8230705" y="4612475"/>
                  </a:lnTo>
                  <a:close/>
                </a:path>
                <a:path w="8230870" h="7531100">
                  <a:moveTo>
                    <a:pt x="8230705" y="4460684"/>
                  </a:moveTo>
                  <a:lnTo>
                    <a:pt x="8192757" y="4460684"/>
                  </a:lnTo>
                  <a:lnTo>
                    <a:pt x="8192757" y="4574527"/>
                  </a:lnTo>
                  <a:lnTo>
                    <a:pt x="8230705" y="4574527"/>
                  </a:lnTo>
                  <a:lnTo>
                    <a:pt x="8230705" y="4460684"/>
                  </a:lnTo>
                  <a:close/>
                </a:path>
                <a:path w="8230870" h="7531100">
                  <a:moveTo>
                    <a:pt x="8230705" y="4308894"/>
                  </a:moveTo>
                  <a:lnTo>
                    <a:pt x="8192757" y="4308894"/>
                  </a:lnTo>
                  <a:lnTo>
                    <a:pt x="8192757" y="4422737"/>
                  </a:lnTo>
                  <a:lnTo>
                    <a:pt x="8230705" y="4422737"/>
                  </a:lnTo>
                  <a:lnTo>
                    <a:pt x="8230705" y="4308894"/>
                  </a:lnTo>
                  <a:close/>
                </a:path>
                <a:path w="8230870" h="7531100">
                  <a:moveTo>
                    <a:pt x="8230705" y="4157091"/>
                  </a:moveTo>
                  <a:lnTo>
                    <a:pt x="8192757" y="4157091"/>
                  </a:lnTo>
                  <a:lnTo>
                    <a:pt x="8192757" y="4270946"/>
                  </a:lnTo>
                  <a:lnTo>
                    <a:pt x="8230705" y="4270946"/>
                  </a:lnTo>
                  <a:lnTo>
                    <a:pt x="8230705" y="4157091"/>
                  </a:lnTo>
                  <a:close/>
                </a:path>
                <a:path w="8230870" h="7531100">
                  <a:moveTo>
                    <a:pt x="8230705" y="4005300"/>
                  </a:moveTo>
                  <a:lnTo>
                    <a:pt x="8192757" y="4005300"/>
                  </a:lnTo>
                  <a:lnTo>
                    <a:pt x="8192757" y="4119143"/>
                  </a:lnTo>
                  <a:lnTo>
                    <a:pt x="8230705" y="4119143"/>
                  </a:lnTo>
                  <a:lnTo>
                    <a:pt x="8230705" y="4005300"/>
                  </a:lnTo>
                  <a:close/>
                </a:path>
                <a:path w="8230870" h="7531100">
                  <a:moveTo>
                    <a:pt x="8230705" y="3853510"/>
                  </a:moveTo>
                  <a:lnTo>
                    <a:pt x="8192757" y="3853510"/>
                  </a:lnTo>
                  <a:lnTo>
                    <a:pt x="8192757" y="3967353"/>
                  </a:lnTo>
                  <a:lnTo>
                    <a:pt x="8230705" y="3967353"/>
                  </a:lnTo>
                  <a:lnTo>
                    <a:pt x="8230705" y="3853510"/>
                  </a:lnTo>
                  <a:close/>
                </a:path>
                <a:path w="8230870" h="7531100">
                  <a:moveTo>
                    <a:pt x="8230705" y="3701719"/>
                  </a:moveTo>
                  <a:lnTo>
                    <a:pt x="8192757" y="3701719"/>
                  </a:lnTo>
                  <a:lnTo>
                    <a:pt x="8192757" y="3815562"/>
                  </a:lnTo>
                  <a:lnTo>
                    <a:pt x="8230705" y="3815562"/>
                  </a:lnTo>
                  <a:lnTo>
                    <a:pt x="8230705" y="3701719"/>
                  </a:lnTo>
                  <a:close/>
                </a:path>
                <a:path w="8230870" h="7531100">
                  <a:moveTo>
                    <a:pt x="8230705" y="3549421"/>
                  </a:moveTo>
                  <a:lnTo>
                    <a:pt x="8192757" y="3549421"/>
                  </a:lnTo>
                  <a:lnTo>
                    <a:pt x="8192757" y="3663772"/>
                  </a:lnTo>
                  <a:lnTo>
                    <a:pt x="8230705" y="3663264"/>
                  </a:lnTo>
                  <a:lnTo>
                    <a:pt x="8230705" y="3549421"/>
                  </a:lnTo>
                  <a:close/>
                </a:path>
                <a:path w="8230870" h="7531100">
                  <a:moveTo>
                    <a:pt x="8230705" y="3397631"/>
                  </a:moveTo>
                  <a:lnTo>
                    <a:pt x="8192757" y="3397631"/>
                  </a:lnTo>
                  <a:lnTo>
                    <a:pt x="8192757" y="3511473"/>
                  </a:lnTo>
                  <a:lnTo>
                    <a:pt x="8230705" y="3511473"/>
                  </a:lnTo>
                  <a:lnTo>
                    <a:pt x="8230705" y="3397631"/>
                  </a:lnTo>
                  <a:close/>
                </a:path>
                <a:path w="8230870" h="7531100">
                  <a:moveTo>
                    <a:pt x="8230705" y="3245828"/>
                  </a:moveTo>
                  <a:lnTo>
                    <a:pt x="8192757" y="3245828"/>
                  </a:lnTo>
                  <a:lnTo>
                    <a:pt x="8192757" y="3359683"/>
                  </a:lnTo>
                  <a:lnTo>
                    <a:pt x="8230705" y="3359683"/>
                  </a:lnTo>
                  <a:lnTo>
                    <a:pt x="8230705" y="3245828"/>
                  </a:lnTo>
                  <a:close/>
                </a:path>
                <a:path w="8230870" h="7531100">
                  <a:moveTo>
                    <a:pt x="8230705" y="3094037"/>
                  </a:moveTo>
                  <a:lnTo>
                    <a:pt x="8192757" y="3094037"/>
                  </a:lnTo>
                  <a:lnTo>
                    <a:pt x="8192757" y="3207880"/>
                  </a:lnTo>
                  <a:lnTo>
                    <a:pt x="8230705" y="3207880"/>
                  </a:lnTo>
                  <a:lnTo>
                    <a:pt x="8230705" y="3094037"/>
                  </a:lnTo>
                  <a:close/>
                </a:path>
                <a:path w="8230870" h="7531100">
                  <a:moveTo>
                    <a:pt x="8230705" y="2942247"/>
                  </a:moveTo>
                  <a:lnTo>
                    <a:pt x="8192757" y="2942247"/>
                  </a:lnTo>
                  <a:lnTo>
                    <a:pt x="8192757" y="3056090"/>
                  </a:lnTo>
                  <a:lnTo>
                    <a:pt x="8230705" y="3056090"/>
                  </a:lnTo>
                  <a:lnTo>
                    <a:pt x="8230705" y="2942247"/>
                  </a:lnTo>
                  <a:close/>
                </a:path>
                <a:path w="8230870" h="7531100">
                  <a:moveTo>
                    <a:pt x="8230705" y="2904299"/>
                  </a:moveTo>
                  <a:lnTo>
                    <a:pt x="8230590" y="2855722"/>
                  </a:lnTo>
                  <a:lnTo>
                    <a:pt x="8230527" y="2849334"/>
                  </a:lnTo>
                  <a:lnTo>
                    <a:pt x="8230311" y="2845104"/>
                  </a:lnTo>
                  <a:lnTo>
                    <a:pt x="8229638" y="2831833"/>
                  </a:lnTo>
                  <a:lnTo>
                    <a:pt x="8228863" y="2823349"/>
                  </a:lnTo>
                  <a:lnTo>
                    <a:pt x="8228038" y="2814396"/>
                  </a:lnTo>
                  <a:lnTo>
                    <a:pt x="8227796" y="2812719"/>
                  </a:lnTo>
                  <a:lnTo>
                    <a:pt x="8226336" y="2802090"/>
                  </a:lnTo>
                  <a:lnTo>
                    <a:pt x="8225637" y="2797035"/>
                  </a:lnTo>
                  <a:lnTo>
                    <a:pt x="8224126" y="2787929"/>
                  </a:lnTo>
                  <a:lnTo>
                    <a:pt x="8186687" y="2794000"/>
                  </a:lnTo>
                  <a:lnTo>
                    <a:pt x="8188198" y="2802598"/>
                  </a:lnTo>
                  <a:lnTo>
                    <a:pt x="8188198" y="2802090"/>
                  </a:lnTo>
                  <a:lnTo>
                    <a:pt x="8189722" y="2813227"/>
                  </a:lnTo>
                  <a:lnTo>
                    <a:pt x="8189722" y="2812719"/>
                  </a:lnTo>
                  <a:lnTo>
                    <a:pt x="8190725" y="2823845"/>
                  </a:lnTo>
                  <a:lnTo>
                    <a:pt x="8190725" y="2823349"/>
                  </a:lnTo>
                  <a:lnTo>
                    <a:pt x="8191741" y="2834475"/>
                  </a:lnTo>
                  <a:lnTo>
                    <a:pt x="8192249" y="2845612"/>
                  </a:lnTo>
                  <a:lnTo>
                    <a:pt x="8192249" y="2845104"/>
                  </a:lnTo>
                  <a:lnTo>
                    <a:pt x="8192757" y="2856230"/>
                  </a:lnTo>
                  <a:lnTo>
                    <a:pt x="8192757" y="2904299"/>
                  </a:lnTo>
                  <a:lnTo>
                    <a:pt x="8230705" y="2904299"/>
                  </a:lnTo>
                  <a:close/>
                </a:path>
              </a:pathLst>
            </a:custGeom>
            <a:solidFill>
              <a:srgbClr val="2F55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0" name="object 2220"/>
            <p:cNvSpPr/>
            <p:nvPr/>
          </p:nvSpPr>
          <p:spPr>
            <a:xfrm>
              <a:off x="743780" y="12607885"/>
              <a:ext cx="0" cy="1751330"/>
            </a:xfrm>
            <a:custGeom>
              <a:avLst/>
              <a:gdLst/>
              <a:ahLst/>
              <a:cxnLst/>
              <a:rect l="l" t="t" r="r" b="b"/>
              <a:pathLst>
                <a:path h="1751330">
                  <a:moveTo>
                    <a:pt x="0" y="0"/>
                  </a:moveTo>
                  <a:lnTo>
                    <a:pt x="0" y="1751195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1" name="object 2221"/>
            <p:cNvSpPr/>
            <p:nvPr/>
          </p:nvSpPr>
          <p:spPr>
            <a:xfrm>
              <a:off x="1044331" y="12607894"/>
              <a:ext cx="546735" cy="1751330"/>
            </a:xfrm>
            <a:custGeom>
              <a:avLst/>
              <a:gdLst/>
              <a:ahLst/>
              <a:cxnLst/>
              <a:rect l="l" t="t" r="r" b="b"/>
              <a:pathLst>
                <a:path w="546735" h="1751330">
                  <a:moveTo>
                    <a:pt x="0" y="0"/>
                  </a:moveTo>
                  <a:lnTo>
                    <a:pt x="0" y="1751177"/>
                  </a:lnTo>
                </a:path>
                <a:path w="546735" h="1751330">
                  <a:moveTo>
                    <a:pt x="546450" y="0"/>
                  </a:moveTo>
                  <a:lnTo>
                    <a:pt x="546450" y="1751186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2" name="object 2222"/>
            <p:cNvSpPr/>
            <p:nvPr/>
          </p:nvSpPr>
          <p:spPr>
            <a:xfrm>
              <a:off x="2137740" y="12607885"/>
              <a:ext cx="0" cy="1751330"/>
            </a:xfrm>
            <a:custGeom>
              <a:avLst/>
              <a:gdLst/>
              <a:ahLst/>
              <a:cxnLst/>
              <a:rect l="l" t="t" r="r" b="b"/>
              <a:pathLst>
                <a:path h="1751330">
                  <a:moveTo>
                    <a:pt x="0" y="0"/>
                  </a:moveTo>
                  <a:lnTo>
                    <a:pt x="0" y="1751195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3" name="object 2223"/>
            <p:cNvSpPr/>
            <p:nvPr/>
          </p:nvSpPr>
          <p:spPr>
            <a:xfrm>
              <a:off x="2827383" y="12607894"/>
              <a:ext cx="0" cy="1751330"/>
            </a:xfrm>
            <a:custGeom>
              <a:avLst/>
              <a:gdLst/>
              <a:ahLst/>
              <a:cxnLst/>
              <a:rect l="l" t="t" r="r" b="b"/>
              <a:pathLst>
                <a:path h="1751330">
                  <a:moveTo>
                    <a:pt x="0" y="0"/>
                  </a:moveTo>
                  <a:lnTo>
                    <a:pt x="0" y="1751177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4" name="object 2224"/>
            <p:cNvSpPr/>
            <p:nvPr/>
          </p:nvSpPr>
          <p:spPr>
            <a:xfrm>
              <a:off x="660800" y="14066121"/>
              <a:ext cx="2270125" cy="195580"/>
            </a:xfrm>
            <a:custGeom>
              <a:avLst/>
              <a:gdLst/>
              <a:ahLst/>
              <a:cxnLst/>
              <a:rect l="l" t="t" r="r" b="b"/>
              <a:pathLst>
                <a:path w="2270125" h="195580">
                  <a:moveTo>
                    <a:pt x="0" y="195304"/>
                  </a:moveTo>
                  <a:lnTo>
                    <a:pt x="2269920" y="195304"/>
                  </a:lnTo>
                </a:path>
                <a:path w="2270125" h="195580">
                  <a:moveTo>
                    <a:pt x="122" y="0"/>
                  </a:moveTo>
                  <a:lnTo>
                    <a:pt x="2269920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5" name="object 2225"/>
            <p:cNvSpPr/>
            <p:nvPr/>
          </p:nvSpPr>
          <p:spPr>
            <a:xfrm>
              <a:off x="660922" y="13871321"/>
              <a:ext cx="2270125" cy="0"/>
            </a:xfrm>
            <a:custGeom>
              <a:avLst/>
              <a:gdLst/>
              <a:ahLst/>
              <a:cxnLst/>
              <a:rect l="l" t="t" r="r" b="b"/>
              <a:pathLst>
                <a:path w="2270125">
                  <a:moveTo>
                    <a:pt x="0" y="0"/>
                  </a:moveTo>
                  <a:lnTo>
                    <a:pt x="2269806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6" name="object 2226"/>
            <p:cNvSpPr/>
            <p:nvPr/>
          </p:nvSpPr>
          <p:spPr>
            <a:xfrm>
              <a:off x="660930" y="13676017"/>
              <a:ext cx="2270125" cy="0"/>
            </a:xfrm>
            <a:custGeom>
              <a:avLst/>
              <a:gdLst/>
              <a:ahLst/>
              <a:cxnLst/>
              <a:rect l="l" t="t" r="r" b="b"/>
              <a:pathLst>
                <a:path w="2270125">
                  <a:moveTo>
                    <a:pt x="0" y="0"/>
                  </a:moveTo>
                  <a:lnTo>
                    <a:pt x="2269789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7" name="object 2227"/>
            <p:cNvSpPr/>
            <p:nvPr/>
          </p:nvSpPr>
          <p:spPr>
            <a:xfrm>
              <a:off x="660922" y="13480708"/>
              <a:ext cx="2270125" cy="0"/>
            </a:xfrm>
            <a:custGeom>
              <a:avLst/>
              <a:gdLst/>
              <a:ahLst/>
              <a:cxnLst/>
              <a:rect l="l" t="t" r="r" b="b"/>
              <a:pathLst>
                <a:path w="2270125">
                  <a:moveTo>
                    <a:pt x="0" y="0"/>
                  </a:moveTo>
                  <a:lnTo>
                    <a:pt x="2269806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8" name="object 2228"/>
            <p:cNvSpPr/>
            <p:nvPr/>
          </p:nvSpPr>
          <p:spPr>
            <a:xfrm>
              <a:off x="660930" y="13285399"/>
              <a:ext cx="2270125" cy="0"/>
            </a:xfrm>
            <a:custGeom>
              <a:avLst/>
              <a:gdLst/>
              <a:ahLst/>
              <a:cxnLst/>
              <a:rect l="l" t="t" r="r" b="b"/>
              <a:pathLst>
                <a:path w="2270125">
                  <a:moveTo>
                    <a:pt x="0" y="0"/>
                  </a:moveTo>
                  <a:lnTo>
                    <a:pt x="2269789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9" name="object 2229"/>
            <p:cNvSpPr/>
            <p:nvPr/>
          </p:nvSpPr>
          <p:spPr>
            <a:xfrm>
              <a:off x="660922" y="13090094"/>
              <a:ext cx="2270125" cy="0"/>
            </a:xfrm>
            <a:custGeom>
              <a:avLst/>
              <a:gdLst/>
              <a:ahLst/>
              <a:cxnLst/>
              <a:rect l="l" t="t" r="r" b="b"/>
              <a:pathLst>
                <a:path w="2270125">
                  <a:moveTo>
                    <a:pt x="0" y="0"/>
                  </a:moveTo>
                  <a:lnTo>
                    <a:pt x="2269806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0" name="object 2230"/>
            <p:cNvSpPr/>
            <p:nvPr/>
          </p:nvSpPr>
          <p:spPr>
            <a:xfrm>
              <a:off x="660930" y="12699986"/>
              <a:ext cx="2270125" cy="194945"/>
            </a:xfrm>
            <a:custGeom>
              <a:avLst/>
              <a:gdLst/>
              <a:ahLst/>
              <a:cxnLst/>
              <a:rect l="l" t="t" r="r" b="b"/>
              <a:pathLst>
                <a:path w="2270125" h="194945">
                  <a:moveTo>
                    <a:pt x="0" y="194804"/>
                  </a:moveTo>
                  <a:lnTo>
                    <a:pt x="2269797" y="194804"/>
                  </a:lnTo>
                </a:path>
                <a:path w="2270125" h="194945">
                  <a:moveTo>
                    <a:pt x="0" y="0"/>
                  </a:moveTo>
                  <a:lnTo>
                    <a:pt x="2269797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1" name="object 2231"/>
            <p:cNvSpPr/>
            <p:nvPr/>
          </p:nvSpPr>
          <p:spPr>
            <a:xfrm>
              <a:off x="826760" y="12602336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4">
                  <a:moveTo>
                    <a:pt x="0" y="175674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2" name="object 2232"/>
            <p:cNvSpPr/>
            <p:nvPr/>
          </p:nvSpPr>
          <p:spPr>
            <a:xfrm>
              <a:off x="1317553" y="12602336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4">
                  <a:moveTo>
                    <a:pt x="0" y="175674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3" name="object 2233"/>
            <p:cNvSpPr/>
            <p:nvPr/>
          </p:nvSpPr>
          <p:spPr>
            <a:xfrm>
              <a:off x="1864004" y="12602336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4">
                  <a:moveTo>
                    <a:pt x="0" y="175674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4" name="object 2234"/>
            <p:cNvSpPr/>
            <p:nvPr/>
          </p:nvSpPr>
          <p:spPr>
            <a:xfrm>
              <a:off x="2410962" y="12602336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4">
                  <a:moveTo>
                    <a:pt x="0" y="345576"/>
                  </a:moveTo>
                  <a:lnTo>
                    <a:pt x="0" y="1756744"/>
                  </a:lnTo>
                </a:path>
                <a:path h="1757044">
                  <a:moveTo>
                    <a:pt x="0" y="0"/>
                  </a:moveTo>
                  <a:lnTo>
                    <a:pt x="0" y="15683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5" name="object 2235"/>
            <p:cNvSpPr/>
            <p:nvPr/>
          </p:nvSpPr>
          <p:spPr>
            <a:xfrm>
              <a:off x="2723654" y="12602336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4">
                  <a:moveTo>
                    <a:pt x="0" y="175674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6" name="object 2236"/>
            <p:cNvSpPr/>
            <p:nvPr/>
          </p:nvSpPr>
          <p:spPr>
            <a:xfrm>
              <a:off x="660800" y="14163771"/>
              <a:ext cx="2270760" cy="0"/>
            </a:xfrm>
            <a:custGeom>
              <a:avLst/>
              <a:gdLst/>
              <a:ahLst/>
              <a:cxnLst/>
              <a:rect l="l" t="t" r="r" b="b"/>
              <a:pathLst>
                <a:path w="2270760">
                  <a:moveTo>
                    <a:pt x="0" y="0"/>
                  </a:moveTo>
                  <a:lnTo>
                    <a:pt x="227030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7" name="object 2237"/>
            <p:cNvSpPr/>
            <p:nvPr/>
          </p:nvSpPr>
          <p:spPr>
            <a:xfrm>
              <a:off x="660800" y="13968967"/>
              <a:ext cx="2270760" cy="0"/>
            </a:xfrm>
            <a:custGeom>
              <a:avLst/>
              <a:gdLst/>
              <a:ahLst/>
              <a:cxnLst/>
              <a:rect l="l" t="t" r="r" b="b"/>
              <a:pathLst>
                <a:path w="2270760">
                  <a:moveTo>
                    <a:pt x="0" y="0"/>
                  </a:moveTo>
                  <a:lnTo>
                    <a:pt x="227030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8" name="object 2238"/>
            <p:cNvSpPr/>
            <p:nvPr/>
          </p:nvSpPr>
          <p:spPr>
            <a:xfrm>
              <a:off x="660800" y="13773658"/>
              <a:ext cx="2270760" cy="0"/>
            </a:xfrm>
            <a:custGeom>
              <a:avLst/>
              <a:gdLst/>
              <a:ahLst/>
              <a:cxnLst/>
              <a:rect l="l" t="t" r="r" b="b"/>
              <a:pathLst>
                <a:path w="2270760">
                  <a:moveTo>
                    <a:pt x="0" y="0"/>
                  </a:moveTo>
                  <a:lnTo>
                    <a:pt x="227030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9" name="object 2239"/>
            <p:cNvSpPr/>
            <p:nvPr/>
          </p:nvSpPr>
          <p:spPr>
            <a:xfrm>
              <a:off x="660800" y="13578349"/>
              <a:ext cx="2270760" cy="0"/>
            </a:xfrm>
            <a:custGeom>
              <a:avLst/>
              <a:gdLst/>
              <a:ahLst/>
              <a:cxnLst/>
              <a:rect l="l" t="t" r="r" b="b"/>
              <a:pathLst>
                <a:path w="2270760">
                  <a:moveTo>
                    <a:pt x="0" y="0"/>
                  </a:moveTo>
                  <a:lnTo>
                    <a:pt x="227030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0" name="object 2240"/>
            <p:cNvSpPr/>
            <p:nvPr/>
          </p:nvSpPr>
          <p:spPr>
            <a:xfrm>
              <a:off x="660800" y="13383040"/>
              <a:ext cx="2270760" cy="0"/>
            </a:xfrm>
            <a:custGeom>
              <a:avLst/>
              <a:gdLst/>
              <a:ahLst/>
              <a:cxnLst/>
              <a:rect l="l" t="t" r="r" b="b"/>
              <a:pathLst>
                <a:path w="2270760">
                  <a:moveTo>
                    <a:pt x="0" y="0"/>
                  </a:moveTo>
                  <a:lnTo>
                    <a:pt x="227030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1" name="object 2241"/>
            <p:cNvSpPr/>
            <p:nvPr/>
          </p:nvSpPr>
          <p:spPr>
            <a:xfrm>
              <a:off x="660800" y="13187732"/>
              <a:ext cx="2270760" cy="0"/>
            </a:xfrm>
            <a:custGeom>
              <a:avLst/>
              <a:gdLst/>
              <a:ahLst/>
              <a:cxnLst/>
              <a:rect l="l" t="t" r="r" b="b"/>
              <a:pathLst>
                <a:path w="2270760">
                  <a:moveTo>
                    <a:pt x="0" y="0"/>
                  </a:moveTo>
                  <a:lnTo>
                    <a:pt x="227030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2" name="object 2242"/>
            <p:cNvSpPr/>
            <p:nvPr/>
          </p:nvSpPr>
          <p:spPr>
            <a:xfrm>
              <a:off x="660800" y="12992423"/>
              <a:ext cx="2270760" cy="0"/>
            </a:xfrm>
            <a:custGeom>
              <a:avLst/>
              <a:gdLst/>
              <a:ahLst/>
              <a:cxnLst/>
              <a:rect l="l" t="t" r="r" b="b"/>
              <a:pathLst>
                <a:path w="2270760">
                  <a:moveTo>
                    <a:pt x="0" y="0"/>
                  </a:moveTo>
                  <a:lnTo>
                    <a:pt x="227030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3" name="object 2243"/>
            <p:cNvSpPr/>
            <p:nvPr/>
          </p:nvSpPr>
          <p:spPr>
            <a:xfrm>
              <a:off x="660800" y="12797114"/>
              <a:ext cx="2270760" cy="0"/>
            </a:xfrm>
            <a:custGeom>
              <a:avLst/>
              <a:gdLst/>
              <a:ahLst/>
              <a:cxnLst/>
              <a:rect l="l" t="t" r="r" b="b"/>
              <a:pathLst>
                <a:path w="2270760">
                  <a:moveTo>
                    <a:pt x="0" y="0"/>
                  </a:moveTo>
                  <a:lnTo>
                    <a:pt x="1280625" y="0"/>
                  </a:lnTo>
                </a:path>
                <a:path w="2270760">
                  <a:moveTo>
                    <a:pt x="1803800" y="0"/>
                  </a:moveTo>
                  <a:lnTo>
                    <a:pt x="2270304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4" name="object 2244"/>
            <p:cNvSpPr/>
            <p:nvPr/>
          </p:nvSpPr>
          <p:spPr>
            <a:xfrm>
              <a:off x="660800" y="14359080"/>
              <a:ext cx="207010" cy="0"/>
            </a:xfrm>
            <a:custGeom>
              <a:avLst/>
              <a:gdLst/>
              <a:ahLst/>
              <a:cxnLst/>
              <a:rect l="l" t="t" r="r" b="b"/>
              <a:pathLst>
                <a:path w="207009">
                  <a:moveTo>
                    <a:pt x="0" y="0"/>
                  </a:moveTo>
                  <a:lnTo>
                    <a:pt x="206943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5" name="object 2245"/>
            <p:cNvSpPr/>
            <p:nvPr/>
          </p:nvSpPr>
          <p:spPr>
            <a:xfrm>
              <a:off x="907713" y="14359080"/>
              <a:ext cx="1776730" cy="0"/>
            </a:xfrm>
            <a:custGeom>
              <a:avLst/>
              <a:gdLst/>
              <a:ahLst/>
              <a:cxnLst/>
              <a:rect l="l" t="t" r="r" b="b"/>
              <a:pathLst>
                <a:path w="1776730">
                  <a:moveTo>
                    <a:pt x="0" y="0"/>
                  </a:moveTo>
                  <a:lnTo>
                    <a:pt x="1776478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6" name="object 2246"/>
            <p:cNvSpPr/>
            <p:nvPr/>
          </p:nvSpPr>
          <p:spPr>
            <a:xfrm>
              <a:off x="2723654" y="14359080"/>
              <a:ext cx="207645" cy="0"/>
            </a:xfrm>
            <a:custGeom>
              <a:avLst/>
              <a:gdLst/>
              <a:ahLst/>
              <a:cxnLst/>
              <a:rect l="l" t="t" r="r" b="b"/>
              <a:pathLst>
                <a:path w="207644">
                  <a:moveTo>
                    <a:pt x="0" y="0"/>
                  </a:moveTo>
                  <a:lnTo>
                    <a:pt x="20745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7" name="object 2247"/>
            <p:cNvSpPr/>
            <p:nvPr/>
          </p:nvSpPr>
          <p:spPr>
            <a:xfrm>
              <a:off x="848008" y="14327200"/>
              <a:ext cx="40005" cy="64769"/>
            </a:xfrm>
            <a:custGeom>
              <a:avLst/>
              <a:gdLst/>
              <a:ahLst/>
              <a:cxnLst/>
              <a:rect l="l" t="t" r="r" b="b"/>
              <a:pathLst>
                <a:path w="40005" h="64769">
                  <a:moveTo>
                    <a:pt x="19735" y="31880"/>
                  </a:moveTo>
                  <a:lnTo>
                    <a:pt x="0" y="64264"/>
                  </a:lnTo>
                </a:path>
                <a:path w="40005" h="64769">
                  <a:moveTo>
                    <a:pt x="19735" y="31880"/>
                  </a:moveTo>
                  <a:lnTo>
                    <a:pt x="39977" y="0"/>
                  </a:lnTo>
                </a:path>
              </a:pathLst>
            </a:custGeom>
            <a:ln w="62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8" name="object 2248"/>
            <p:cNvSpPr/>
            <p:nvPr/>
          </p:nvSpPr>
          <p:spPr>
            <a:xfrm>
              <a:off x="887977" y="14327200"/>
              <a:ext cx="40005" cy="64769"/>
            </a:xfrm>
            <a:custGeom>
              <a:avLst/>
              <a:gdLst/>
              <a:ahLst/>
              <a:cxnLst/>
              <a:rect l="l" t="t" r="r" b="b"/>
              <a:pathLst>
                <a:path w="40005" h="64769">
                  <a:moveTo>
                    <a:pt x="19735" y="31880"/>
                  </a:moveTo>
                  <a:lnTo>
                    <a:pt x="0" y="64264"/>
                  </a:lnTo>
                </a:path>
                <a:path w="40005" h="64769">
                  <a:moveTo>
                    <a:pt x="19735" y="31880"/>
                  </a:moveTo>
                  <a:lnTo>
                    <a:pt x="39470" y="0"/>
                  </a:lnTo>
                </a:path>
              </a:pathLst>
            </a:custGeom>
            <a:ln w="62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9" name="object 2249"/>
            <p:cNvSpPr/>
            <p:nvPr/>
          </p:nvSpPr>
          <p:spPr>
            <a:xfrm>
              <a:off x="2664456" y="14327200"/>
              <a:ext cx="40005" cy="64769"/>
            </a:xfrm>
            <a:custGeom>
              <a:avLst/>
              <a:gdLst/>
              <a:ahLst/>
              <a:cxnLst/>
              <a:rect l="l" t="t" r="r" b="b"/>
              <a:pathLst>
                <a:path w="40005" h="64769">
                  <a:moveTo>
                    <a:pt x="19735" y="31880"/>
                  </a:moveTo>
                  <a:lnTo>
                    <a:pt x="0" y="64264"/>
                  </a:lnTo>
                </a:path>
                <a:path w="40005" h="64769">
                  <a:moveTo>
                    <a:pt x="19735" y="31880"/>
                  </a:moveTo>
                  <a:lnTo>
                    <a:pt x="39470" y="0"/>
                  </a:lnTo>
                </a:path>
              </a:pathLst>
            </a:custGeom>
            <a:ln w="62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0" name="object 2250"/>
            <p:cNvSpPr/>
            <p:nvPr/>
          </p:nvSpPr>
          <p:spPr>
            <a:xfrm>
              <a:off x="2703919" y="14327200"/>
              <a:ext cx="40005" cy="64769"/>
            </a:xfrm>
            <a:custGeom>
              <a:avLst/>
              <a:gdLst/>
              <a:ahLst/>
              <a:cxnLst/>
              <a:rect l="l" t="t" r="r" b="b"/>
              <a:pathLst>
                <a:path w="40005" h="64769">
                  <a:moveTo>
                    <a:pt x="19735" y="31880"/>
                  </a:moveTo>
                  <a:lnTo>
                    <a:pt x="0" y="64264"/>
                  </a:lnTo>
                </a:path>
                <a:path w="40005" h="64769">
                  <a:moveTo>
                    <a:pt x="19735" y="31880"/>
                  </a:moveTo>
                  <a:lnTo>
                    <a:pt x="39470" y="0"/>
                  </a:lnTo>
                </a:path>
              </a:pathLst>
            </a:custGeom>
            <a:ln w="62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1" name="object 2251"/>
            <p:cNvSpPr/>
            <p:nvPr/>
          </p:nvSpPr>
          <p:spPr>
            <a:xfrm>
              <a:off x="743780" y="14359080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01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2" name="object 2252"/>
            <p:cNvSpPr/>
            <p:nvPr/>
          </p:nvSpPr>
          <p:spPr>
            <a:xfrm>
              <a:off x="1044331" y="14359080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01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3" name="object 2253"/>
            <p:cNvSpPr/>
            <p:nvPr/>
          </p:nvSpPr>
          <p:spPr>
            <a:xfrm>
              <a:off x="1590783" y="14359080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01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4" name="object 2254"/>
            <p:cNvSpPr/>
            <p:nvPr/>
          </p:nvSpPr>
          <p:spPr>
            <a:xfrm>
              <a:off x="2137740" y="14359080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01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5" name="object 2255"/>
            <p:cNvSpPr/>
            <p:nvPr/>
          </p:nvSpPr>
          <p:spPr>
            <a:xfrm>
              <a:off x="2827383" y="14359080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01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6" name="object 2256"/>
            <p:cNvSpPr/>
            <p:nvPr/>
          </p:nvSpPr>
          <p:spPr>
            <a:xfrm>
              <a:off x="660800" y="1435908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4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7" name="object 2257"/>
            <p:cNvSpPr/>
            <p:nvPr/>
          </p:nvSpPr>
          <p:spPr>
            <a:xfrm>
              <a:off x="826760" y="1435908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4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8" name="object 2258"/>
            <p:cNvSpPr/>
            <p:nvPr/>
          </p:nvSpPr>
          <p:spPr>
            <a:xfrm>
              <a:off x="1317553" y="1435908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4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9" name="object 2259"/>
            <p:cNvSpPr/>
            <p:nvPr/>
          </p:nvSpPr>
          <p:spPr>
            <a:xfrm>
              <a:off x="1864004" y="1435908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4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0" name="object 2260"/>
            <p:cNvSpPr/>
            <p:nvPr/>
          </p:nvSpPr>
          <p:spPr>
            <a:xfrm>
              <a:off x="2410962" y="1435908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4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1" name="object 2261"/>
            <p:cNvSpPr/>
            <p:nvPr/>
          </p:nvSpPr>
          <p:spPr>
            <a:xfrm>
              <a:off x="2723654" y="1435908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4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2" name="object 2262"/>
            <p:cNvSpPr/>
            <p:nvPr/>
          </p:nvSpPr>
          <p:spPr>
            <a:xfrm>
              <a:off x="2931104" y="1435908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4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3" name="object 2263"/>
            <p:cNvSpPr/>
            <p:nvPr/>
          </p:nvSpPr>
          <p:spPr>
            <a:xfrm>
              <a:off x="660800" y="12602336"/>
              <a:ext cx="207010" cy="0"/>
            </a:xfrm>
            <a:custGeom>
              <a:avLst/>
              <a:gdLst/>
              <a:ahLst/>
              <a:cxnLst/>
              <a:rect l="l" t="t" r="r" b="b"/>
              <a:pathLst>
                <a:path w="207009">
                  <a:moveTo>
                    <a:pt x="0" y="0"/>
                  </a:moveTo>
                  <a:lnTo>
                    <a:pt x="206943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4" name="object 2264"/>
            <p:cNvSpPr/>
            <p:nvPr/>
          </p:nvSpPr>
          <p:spPr>
            <a:xfrm>
              <a:off x="907713" y="12602336"/>
              <a:ext cx="1776730" cy="0"/>
            </a:xfrm>
            <a:custGeom>
              <a:avLst/>
              <a:gdLst/>
              <a:ahLst/>
              <a:cxnLst/>
              <a:rect l="l" t="t" r="r" b="b"/>
              <a:pathLst>
                <a:path w="1776730">
                  <a:moveTo>
                    <a:pt x="0" y="0"/>
                  </a:moveTo>
                  <a:lnTo>
                    <a:pt x="1776478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5" name="object 2265"/>
            <p:cNvSpPr/>
            <p:nvPr/>
          </p:nvSpPr>
          <p:spPr>
            <a:xfrm>
              <a:off x="2723654" y="12602336"/>
              <a:ext cx="207645" cy="0"/>
            </a:xfrm>
            <a:custGeom>
              <a:avLst/>
              <a:gdLst/>
              <a:ahLst/>
              <a:cxnLst/>
              <a:rect l="l" t="t" r="r" b="b"/>
              <a:pathLst>
                <a:path w="207644">
                  <a:moveTo>
                    <a:pt x="0" y="0"/>
                  </a:moveTo>
                  <a:lnTo>
                    <a:pt x="20745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6" name="object 2266"/>
            <p:cNvSpPr/>
            <p:nvPr/>
          </p:nvSpPr>
          <p:spPr>
            <a:xfrm>
              <a:off x="848008" y="12569951"/>
              <a:ext cx="40005" cy="64769"/>
            </a:xfrm>
            <a:custGeom>
              <a:avLst/>
              <a:gdLst/>
              <a:ahLst/>
              <a:cxnLst/>
              <a:rect l="l" t="t" r="r" b="b"/>
              <a:pathLst>
                <a:path w="40005" h="64770">
                  <a:moveTo>
                    <a:pt x="19735" y="32384"/>
                  </a:moveTo>
                  <a:lnTo>
                    <a:pt x="39977" y="0"/>
                  </a:lnTo>
                </a:path>
                <a:path w="40005" h="64770">
                  <a:moveTo>
                    <a:pt x="19735" y="32384"/>
                  </a:moveTo>
                  <a:lnTo>
                    <a:pt x="0" y="64264"/>
                  </a:lnTo>
                </a:path>
              </a:pathLst>
            </a:custGeom>
            <a:ln w="62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7" name="object 2267"/>
            <p:cNvSpPr/>
            <p:nvPr/>
          </p:nvSpPr>
          <p:spPr>
            <a:xfrm>
              <a:off x="887977" y="12569951"/>
              <a:ext cx="40005" cy="64769"/>
            </a:xfrm>
            <a:custGeom>
              <a:avLst/>
              <a:gdLst/>
              <a:ahLst/>
              <a:cxnLst/>
              <a:rect l="l" t="t" r="r" b="b"/>
              <a:pathLst>
                <a:path w="40005" h="64770">
                  <a:moveTo>
                    <a:pt x="19735" y="32384"/>
                  </a:moveTo>
                  <a:lnTo>
                    <a:pt x="39470" y="0"/>
                  </a:lnTo>
                </a:path>
                <a:path w="40005" h="64770">
                  <a:moveTo>
                    <a:pt x="19735" y="32384"/>
                  </a:moveTo>
                  <a:lnTo>
                    <a:pt x="0" y="64264"/>
                  </a:lnTo>
                </a:path>
              </a:pathLst>
            </a:custGeom>
            <a:ln w="62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8" name="object 2268"/>
            <p:cNvSpPr/>
            <p:nvPr/>
          </p:nvSpPr>
          <p:spPr>
            <a:xfrm>
              <a:off x="2664456" y="12569951"/>
              <a:ext cx="40005" cy="64769"/>
            </a:xfrm>
            <a:custGeom>
              <a:avLst/>
              <a:gdLst/>
              <a:ahLst/>
              <a:cxnLst/>
              <a:rect l="l" t="t" r="r" b="b"/>
              <a:pathLst>
                <a:path w="40005" h="64770">
                  <a:moveTo>
                    <a:pt x="19735" y="32384"/>
                  </a:moveTo>
                  <a:lnTo>
                    <a:pt x="39470" y="0"/>
                  </a:lnTo>
                </a:path>
                <a:path w="40005" h="64770">
                  <a:moveTo>
                    <a:pt x="19735" y="32384"/>
                  </a:moveTo>
                  <a:lnTo>
                    <a:pt x="0" y="64264"/>
                  </a:lnTo>
                </a:path>
              </a:pathLst>
            </a:custGeom>
            <a:ln w="62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9" name="object 2269"/>
            <p:cNvSpPr/>
            <p:nvPr/>
          </p:nvSpPr>
          <p:spPr>
            <a:xfrm>
              <a:off x="2703919" y="12569951"/>
              <a:ext cx="40005" cy="64769"/>
            </a:xfrm>
            <a:custGeom>
              <a:avLst/>
              <a:gdLst/>
              <a:ahLst/>
              <a:cxnLst/>
              <a:rect l="l" t="t" r="r" b="b"/>
              <a:pathLst>
                <a:path w="40005" h="64770">
                  <a:moveTo>
                    <a:pt x="19735" y="32384"/>
                  </a:moveTo>
                  <a:lnTo>
                    <a:pt x="39470" y="0"/>
                  </a:lnTo>
                </a:path>
                <a:path w="40005" h="64770">
                  <a:moveTo>
                    <a:pt x="19735" y="32384"/>
                  </a:moveTo>
                  <a:lnTo>
                    <a:pt x="0" y="64264"/>
                  </a:lnTo>
                </a:path>
              </a:pathLst>
            </a:custGeom>
            <a:ln w="62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0" name="object 2270"/>
            <p:cNvSpPr/>
            <p:nvPr/>
          </p:nvSpPr>
          <p:spPr>
            <a:xfrm>
              <a:off x="743780" y="12602336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1" name="object 2271"/>
            <p:cNvSpPr/>
            <p:nvPr/>
          </p:nvSpPr>
          <p:spPr>
            <a:xfrm>
              <a:off x="1044331" y="12602336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2" name="object 2272"/>
            <p:cNvSpPr/>
            <p:nvPr/>
          </p:nvSpPr>
          <p:spPr>
            <a:xfrm>
              <a:off x="1590783" y="12602336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3" name="object 2273"/>
            <p:cNvSpPr/>
            <p:nvPr/>
          </p:nvSpPr>
          <p:spPr>
            <a:xfrm>
              <a:off x="2137740" y="12602336"/>
              <a:ext cx="0" cy="15875"/>
            </a:xfrm>
            <a:custGeom>
              <a:avLst/>
              <a:gdLst/>
              <a:ahLst/>
              <a:cxnLst/>
              <a:rect l="l" t="t" r="r" b="b"/>
              <a:pathLst>
                <a:path h="15875">
                  <a:moveTo>
                    <a:pt x="0" y="0"/>
                  </a:moveTo>
                  <a:lnTo>
                    <a:pt x="0" y="15683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4" name="object 2274"/>
            <p:cNvSpPr/>
            <p:nvPr/>
          </p:nvSpPr>
          <p:spPr>
            <a:xfrm>
              <a:off x="2827383" y="12602336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5" name="object 2275"/>
            <p:cNvSpPr/>
            <p:nvPr/>
          </p:nvSpPr>
          <p:spPr>
            <a:xfrm>
              <a:off x="660800" y="12602336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80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6" name="object 2276"/>
            <p:cNvSpPr/>
            <p:nvPr/>
          </p:nvSpPr>
          <p:spPr>
            <a:xfrm>
              <a:off x="826760" y="12602336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80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7" name="object 2277"/>
            <p:cNvSpPr/>
            <p:nvPr/>
          </p:nvSpPr>
          <p:spPr>
            <a:xfrm>
              <a:off x="1317553" y="12602336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80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8" name="object 2278"/>
            <p:cNvSpPr/>
            <p:nvPr/>
          </p:nvSpPr>
          <p:spPr>
            <a:xfrm>
              <a:off x="1864004" y="12602336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80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9" name="object 2279"/>
            <p:cNvSpPr/>
            <p:nvPr/>
          </p:nvSpPr>
          <p:spPr>
            <a:xfrm>
              <a:off x="2410962" y="12602336"/>
              <a:ext cx="0" cy="15875"/>
            </a:xfrm>
            <a:custGeom>
              <a:avLst/>
              <a:gdLst/>
              <a:ahLst/>
              <a:cxnLst/>
              <a:rect l="l" t="t" r="r" b="b"/>
              <a:pathLst>
                <a:path h="15875">
                  <a:moveTo>
                    <a:pt x="0" y="0"/>
                  </a:moveTo>
                  <a:lnTo>
                    <a:pt x="0" y="15683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0" name="object 2280"/>
            <p:cNvSpPr/>
            <p:nvPr/>
          </p:nvSpPr>
          <p:spPr>
            <a:xfrm>
              <a:off x="2723654" y="12602336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80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1" name="object 2281"/>
            <p:cNvSpPr/>
            <p:nvPr/>
          </p:nvSpPr>
          <p:spPr>
            <a:xfrm>
              <a:off x="2931104" y="12602336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80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2" name="object 2282"/>
            <p:cNvSpPr/>
            <p:nvPr/>
          </p:nvSpPr>
          <p:spPr>
            <a:xfrm>
              <a:off x="660800" y="12602336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4">
                  <a:moveTo>
                    <a:pt x="0" y="1756744"/>
                  </a:moveTo>
                  <a:lnTo>
                    <a:pt x="0" y="0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3" name="object 2283"/>
            <p:cNvSpPr/>
            <p:nvPr/>
          </p:nvSpPr>
          <p:spPr>
            <a:xfrm>
              <a:off x="645618" y="14261430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1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4" name="object 2284"/>
            <p:cNvSpPr/>
            <p:nvPr/>
          </p:nvSpPr>
          <p:spPr>
            <a:xfrm>
              <a:off x="645618" y="14066121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1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5" name="object 2285"/>
            <p:cNvSpPr/>
            <p:nvPr/>
          </p:nvSpPr>
          <p:spPr>
            <a:xfrm>
              <a:off x="645618" y="13871317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1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6" name="object 2286"/>
            <p:cNvSpPr/>
            <p:nvPr/>
          </p:nvSpPr>
          <p:spPr>
            <a:xfrm>
              <a:off x="645618" y="13676008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1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7" name="object 2287"/>
            <p:cNvSpPr/>
            <p:nvPr/>
          </p:nvSpPr>
          <p:spPr>
            <a:xfrm>
              <a:off x="645618" y="13480699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1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8" name="object 2288"/>
            <p:cNvSpPr/>
            <p:nvPr/>
          </p:nvSpPr>
          <p:spPr>
            <a:xfrm>
              <a:off x="645618" y="13285390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1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9" name="object 2289"/>
            <p:cNvSpPr/>
            <p:nvPr/>
          </p:nvSpPr>
          <p:spPr>
            <a:xfrm>
              <a:off x="645618" y="13090081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1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0" name="object 2290"/>
            <p:cNvSpPr/>
            <p:nvPr/>
          </p:nvSpPr>
          <p:spPr>
            <a:xfrm>
              <a:off x="645618" y="12894773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1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1" name="object 2291"/>
            <p:cNvSpPr/>
            <p:nvPr/>
          </p:nvSpPr>
          <p:spPr>
            <a:xfrm>
              <a:off x="645618" y="12699968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40">
                  <a:moveTo>
                    <a:pt x="15181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2" name="object 2292"/>
            <p:cNvSpPr/>
            <p:nvPr/>
          </p:nvSpPr>
          <p:spPr>
            <a:xfrm>
              <a:off x="630444" y="14359063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3" name="object 2293"/>
            <p:cNvSpPr/>
            <p:nvPr/>
          </p:nvSpPr>
          <p:spPr>
            <a:xfrm>
              <a:off x="630444" y="14163754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4" name="object 2294"/>
            <p:cNvSpPr/>
            <p:nvPr/>
          </p:nvSpPr>
          <p:spPr>
            <a:xfrm>
              <a:off x="630444" y="13968950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5" name="object 2295"/>
            <p:cNvSpPr/>
            <p:nvPr/>
          </p:nvSpPr>
          <p:spPr>
            <a:xfrm>
              <a:off x="630444" y="13773641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6" name="object 2296"/>
            <p:cNvSpPr/>
            <p:nvPr/>
          </p:nvSpPr>
          <p:spPr>
            <a:xfrm>
              <a:off x="630444" y="13578332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7" name="object 2297"/>
            <p:cNvSpPr/>
            <p:nvPr/>
          </p:nvSpPr>
          <p:spPr>
            <a:xfrm>
              <a:off x="630444" y="13383023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8" name="object 2298"/>
            <p:cNvSpPr/>
            <p:nvPr/>
          </p:nvSpPr>
          <p:spPr>
            <a:xfrm>
              <a:off x="630444" y="13187714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9" name="object 2299"/>
            <p:cNvSpPr/>
            <p:nvPr/>
          </p:nvSpPr>
          <p:spPr>
            <a:xfrm>
              <a:off x="630444" y="12992405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0" name="object 2300"/>
            <p:cNvSpPr/>
            <p:nvPr/>
          </p:nvSpPr>
          <p:spPr>
            <a:xfrm>
              <a:off x="630444" y="12797096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1" name="object 2301"/>
            <p:cNvSpPr/>
            <p:nvPr/>
          </p:nvSpPr>
          <p:spPr>
            <a:xfrm>
              <a:off x="630444" y="12602292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79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2" name="object 2302"/>
            <p:cNvSpPr/>
            <p:nvPr/>
          </p:nvSpPr>
          <p:spPr>
            <a:xfrm>
              <a:off x="2931104" y="12602292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4">
                  <a:moveTo>
                    <a:pt x="0" y="1756744"/>
                  </a:moveTo>
                  <a:lnTo>
                    <a:pt x="0" y="0"/>
                  </a:lnTo>
                </a:path>
              </a:pathLst>
            </a:custGeom>
            <a:ln w="60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3" name="object 2303"/>
            <p:cNvSpPr/>
            <p:nvPr/>
          </p:nvSpPr>
          <p:spPr>
            <a:xfrm>
              <a:off x="2915416" y="14261387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8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4" name="object 2304"/>
            <p:cNvSpPr/>
            <p:nvPr/>
          </p:nvSpPr>
          <p:spPr>
            <a:xfrm>
              <a:off x="2915416" y="14066078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8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5" name="object 2305"/>
            <p:cNvSpPr/>
            <p:nvPr/>
          </p:nvSpPr>
          <p:spPr>
            <a:xfrm>
              <a:off x="2915416" y="13871273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8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6" name="object 2306"/>
            <p:cNvSpPr/>
            <p:nvPr/>
          </p:nvSpPr>
          <p:spPr>
            <a:xfrm>
              <a:off x="2915416" y="13675965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8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7" name="object 2307"/>
            <p:cNvSpPr/>
            <p:nvPr/>
          </p:nvSpPr>
          <p:spPr>
            <a:xfrm>
              <a:off x="2915416" y="13480656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8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8" name="object 2308"/>
            <p:cNvSpPr/>
            <p:nvPr/>
          </p:nvSpPr>
          <p:spPr>
            <a:xfrm>
              <a:off x="2915416" y="13285347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8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9" name="object 2309"/>
            <p:cNvSpPr/>
            <p:nvPr/>
          </p:nvSpPr>
          <p:spPr>
            <a:xfrm>
              <a:off x="2915416" y="13090038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8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0" name="object 2310"/>
            <p:cNvSpPr/>
            <p:nvPr/>
          </p:nvSpPr>
          <p:spPr>
            <a:xfrm>
              <a:off x="2915416" y="12894729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8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1" name="object 2311"/>
            <p:cNvSpPr/>
            <p:nvPr/>
          </p:nvSpPr>
          <p:spPr>
            <a:xfrm>
              <a:off x="2915416" y="12699925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8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2" name="object 2312"/>
            <p:cNvSpPr/>
            <p:nvPr/>
          </p:nvSpPr>
          <p:spPr>
            <a:xfrm>
              <a:off x="2900749" y="14359019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3" name="object 2313"/>
            <p:cNvSpPr/>
            <p:nvPr/>
          </p:nvSpPr>
          <p:spPr>
            <a:xfrm>
              <a:off x="2900749" y="14163711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4" name="object 2314"/>
            <p:cNvSpPr/>
            <p:nvPr/>
          </p:nvSpPr>
          <p:spPr>
            <a:xfrm>
              <a:off x="2900749" y="13968906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5" name="object 2315"/>
            <p:cNvSpPr/>
            <p:nvPr/>
          </p:nvSpPr>
          <p:spPr>
            <a:xfrm>
              <a:off x="2900749" y="13773597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6" name="object 2316"/>
            <p:cNvSpPr/>
            <p:nvPr/>
          </p:nvSpPr>
          <p:spPr>
            <a:xfrm>
              <a:off x="2900749" y="13578288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7" name="object 2317"/>
            <p:cNvSpPr/>
            <p:nvPr/>
          </p:nvSpPr>
          <p:spPr>
            <a:xfrm>
              <a:off x="2900749" y="13382980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8" name="object 2318"/>
            <p:cNvSpPr/>
            <p:nvPr/>
          </p:nvSpPr>
          <p:spPr>
            <a:xfrm>
              <a:off x="2900749" y="13187671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9" name="object 2319"/>
            <p:cNvSpPr/>
            <p:nvPr/>
          </p:nvSpPr>
          <p:spPr>
            <a:xfrm>
              <a:off x="2900749" y="12992362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0" name="object 2320"/>
            <p:cNvSpPr/>
            <p:nvPr/>
          </p:nvSpPr>
          <p:spPr>
            <a:xfrm>
              <a:off x="2900749" y="12797053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1" name="object 2321"/>
            <p:cNvSpPr/>
            <p:nvPr/>
          </p:nvSpPr>
          <p:spPr>
            <a:xfrm>
              <a:off x="2900749" y="12602249"/>
              <a:ext cx="30480" cy="0"/>
            </a:xfrm>
            <a:custGeom>
              <a:avLst/>
              <a:gdLst/>
              <a:ahLst/>
              <a:cxnLst/>
              <a:rect l="l" t="t" r="r" b="b"/>
              <a:pathLst>
                <a:path w="30480">
                  <a:moveTo>
                    <a:pt x="30355" y="0"/>
                  </a:moveTo>
                  <a:lnTo>
                    <a:pt x="0" y="0"/>
                  </a:lnTo>
                </a:path>
              </a:pathLst>
            </a:custGeom>
            <a:ln w="64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22" name="object 2322"/>
          <p:cNvSpPr txBox="1"/>
          <p:nvPr/>
        </p:nvSpPr>
        <p:spPr>
          <a:xfrm>
            <a:off x="1249175" y="14386245"/>
            <a:ext cx="137160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15" dirty="0">
                <a:latin typeface="Arial"/>
                <a:cs typeface="Arial"/>
              </a:rPr>
              <a:t>3</a:t>
            </a:r>
            <a:r>
              <a:rPr sz="550" spc="-20" dirty="0">
                <a:latin typeface="Arial"/>
                <a:cs typeface="Arial"/>
              </a:rPr>
              <a:t>00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23" name="object 2323"/>
          <p:cNvSpPr txBox="1"/>
          <p:nvPr/>
        </p:nvSpPr>
        <p:spPr>
          <a:xfrm>
            <a:off x="1795565" y="14386245"/>
            <a:ext cx="683895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59435" algn="l"/>
              </a:tabLst>
            </a:pPr>
            <a:r>
              <a:rPr sz="550" spc="-15" dirty="0">
                <a:latin typeface="Arial"/>
                <a:cs typeface="Arial"/>
              </a:rPr>
              <a:t>3</a:t>
            </a:r>
            <a:r>
              <a:rPr sz="550" spc="-20" dirty="0">
                <a:latin typeface="Arial"/>
                <a:cs typeface="Arial"/>
              </a:rPr>
              <a:t>0</a:t>
            </a:r>
            <a:r>
              <a:rPr sz="550" spc="-15" dirty="0">
                <a:latin typeface="Arial"/>
                <a:cs typeface="Arial"/>
              </a:rPr>
              <a:t>4</a:t>
            </a:r>
            <a:r>
              <a:rPr sz="550" dirty="0">
                <a:latin typeface="Arial"/>
                <a:cs typeface="Arial"/>
              </a:rPr>
              <a:t>	</a:t>
            </a:r>
            <a:r>
              <a:rPr sz="550" spc="-15" dirty="0">
                <a:latin typeface="Arial"/>
                <a:cs typeface="Arial"/>
              </a:rPr>
              <a:t>3</a:t>
            </a:r>
            <a:r>
              <a:rPr sz="550" spc="-20" dirty="0">
                <a:latin typeface="Arial"/>
                <a:cs typeface="Arial"/>
              </a:rPr>
              <a:t>08</a:t>
            </a:r>
            <a:endParaRPr sz="550">
              <a:latin typeface="Arial"/>
              <a:cs typeface="Arial"/>
            </a:endParaRPr>
          </a:p>
        </p:txBody>
      </p:sp>
      <p:sp>
        <p:nvSpPr>
          <p:cNvPr id="2324" name="object 2324"/>
          <p:cNvSpPr txBox="1"/>
          <p:nvPr/>
        </p:nvSpPr>
        <p:spPr>
          <a:xfrm>
            <a:off x="2655150" y="14386245"/>
            <a:ext cx="344805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20" dirty="0">
                <a:latin typeface="Arial"/>
                <a:cs typeface="Arial"/>
              </a:rPr>
              <a:t>445</a:t>
            </a:r>
            <a:r>
              <a:rPr sz="550" spc="5" dirty="0">
                <a:latin typeface="Arial"/>
                <a:cs typeface="Arial"/>
              </a:rPr>
              <a:t> </a:t>
            </a:r>
            <a:r>
              <a:rPr sz="550" spc="-20" dirty="0">
                <a:latin typeface="Arial"/>
                <a:cs typeface="Arial"/>
              </a:rPr>
              <a:t>450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25" name="object 2325"/>
          <p:cNvSpPr txBox="1"/>
          <p:nvPr/>
        </p:nvSpPr>
        <p:spPr>
          <a:xfrm>
            <a:off x="499850" y="14292302"/>
            <a:ext cx="358775" cy="20510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550" spc="-15" dirty="0">
                <a:latin typeface="Arial"/>
                <a:cs typeface="Arial"/>
              </a:rPr>
              <a:t>-80</a:t>
            </a:r>
            <a:endParaRPr sz="550">
              <a:latin typeface="Arial"/>
              <a:cs typeface="Arial"/>
            </a:endParaRPr>
          </a:p>
          <a:p>
            <a:pPr marL="142240">
              <a:lnSpc>
                <a:spcPct val="100000"/>
              </a:lnSpc>
              <a:spcBef>
                <a:spcPts val="45"/>
              </a:spcBef>
              <a:tabLst>
                <a:tab pos="308610" algn="l"/>
              </a:tabLst>
            </a:pPr>
            <a:r>
              <a:rPr sz="550" spc="-15" dirty="0">
                <a:latin typeface="Arial"/>
                <a:cs typeface="Arial"/>
              </a:rPr>
              <a:t>0	4</a:t>
            </a:r>
            <a:endParaRPr sz="550">
              <a:latin typeface="Arial"/>
              <a:cs typeface="Arial"/>
            </a:endParaRPr>
          </a:p>
        </p:txBody>
      </p:sp>
      <p:sp>
        <p:nvSpPr>
          <p:cNvPr id="2326" name="object 2326"/>
          <p:cNvSpPr txBox="1"/>
          <p:nvPr/>
        </p:nvSpPr>
        <p:spPr>
          <a:xfrm>
            <a:off x="499850" y="14101936"/>
            <a:ext cx="122555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15" dirty="0">
                <a:latin typeface="Arial"/>
                <a:cs typeface="Arial"/>
              </a:rPr>
              <a:t>-60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27" name="object 2327"/>
          <p:cNvSpPr txBox="1"/>
          <p:nvPr/>
        </p:nvSpPr>
        <p:spPr>
          <a:xfrm>
            <a:off x="499850" y="13906603"/>
            <a:ext cx="122555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15" dirty="0">
                <a:latin typeface="Arial"/>
                <a:cs typeface="Arial"/>
              </a:rPr>
              <a:t>-40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28" name="object 2328"/>
          <p:cNvSpPr txBox="1"/>
          <p:nvPr/>
        </p:nvSpPr>
        <p:spPr>
          <a:xfrm>
            <a:off x="499850" y="13711270"/>
            <a:ext cx="122555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15" dirty="0">
                <a:latin typeface="Arial"/>
                <a:cs typeface="Arial"/>
              </a:rPr>
              <a:t>-20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29" name="object 2329"/>
          <p:cNvSpPr txBox="1"/>
          <p:nvPr/>
        </p:nvSpPr>
        <p:spPr>
          <a:xfrm>
            <a:off x="559529" y="13515936"/>
            <a:ext cx="62865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15" dirty="0">
                <a:latin typeface="Arial"/>
                <a:cs typeface="Arial"/>
              </a:rPr>
              <a:t>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30" name="object 2330"/>
          <p:cNvSpPr txBox="1"/>
          <p:nvPr/>
        </p:nvSpPr>
        <p:spPr>
          <a:xfrm>
            <a:off x="522079" y="13320602"/>
            <a:ext cx="100330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15" dirty="0">
                <a:latin typeface="Arial"/>
                <a:cs typeface="Arial"/>
              </a:rPr>
              <a:t>20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31" name="object 2331"/>
          <p:cNvSpPr txBox="1"/>
          <p:nvPr/>
        </p:nvSpPr>
        <p:spPr>
          <a:xfrm>
            <a:off x="522079" y="13125268"/>
            <a:ext cx="100330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15" dirty="0">
                <a:latin typeface="Arial"/>
                <a:cs typeface="Arial"/>
              </a:rPr>
              <a:t>40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32" name="object 2332"/>
          <p:cNvSpPr txBox="1"/>
          <p:nvPr/>
        </p:nvSpPr>
        <p:spPr>
          <a:xfrm>
            <a:off x="522079" y="12929935"/>
            <a:ext cx="100330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15" dirty="0">
                <a:latin typeface="Arial"/>
                <a:cs typeface="Arial"/>
              </a:rPr>
              <a:t>60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33" name="object 2333"/>
          <p:cNvSpPr txBox="1"/>
          <p:nvPr/>
        </p:nvSpPr>
        <p:spPr>
          <a:xfrm>
            <a:off x="522079" y="12735169"/>
            <a:ext cx="100330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15" dirty="0">
                <a:latin typeface="Arial"/>
                <a:cs typeface="Arial"/>
              </a:rPr>
              <a:t>80</a:t>
            </a:r>
            <a:endParaRPr sz="550">
              <a:latin typeface="Arial"/>
              <a:cs typeface="Arial"/>
            </a:endParaRPr>
          </a:p>
        </p:txBody>
      </p:sp>
      <p:sp>
        <p:nvSpPr>
          <p:cNvPr id="2334" name="object 2334"/>
          <p:cNvSpPr txBox="1"/>
          <p:nvPr/>
        </p:nvSpPr>
        <p:spPr>
          <a:xfrm>
            <a:off x="485164" y="12539836"/>
            <a:ext cx="137160" cy="1111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50" spc="-20" dirty="0">
                <a:latin typeface="Arial"/>
                <a:cs typeface="Arial"/>
              </a:rPr>
              <a:t>1</a:t>
            </a:r>
            <a:r>
              <a:rPr sz="550" spc="-15" dirty="0">
                <a:latin typeface="Arial"/>
                <a:cs typeface="Arial"/>
              </a:rPr>
              <a:t>00</a:t>
            </a:r>
            <a:endParaRPr sz="550">
              <a:latin typeface="Arial"/>
              <a:cs typeface="Arial"/>
            </a:endParaRPr>
          </a:p>
        </p:txBody>
      </p:sp>
      <p:grpSp>
        <p:nvGrpSpPr>
          <p:cNvPr id="2335" name="object 2335"/>
          <p:cNvGrpSpPr/>
          <p:nvPr/>
        </p:nvGrpSpPr>
        <p:grpSpPr>
          <a:xfrm>
            <a:off x="654960" y="12616749"/>
            <a:ext cx="2282190" cy="1623695"/>
            <a:chOff x="654960" y="12616749"/>
            <a:chExt cx="2282190" cy="1623695"/>
          </a:xfrm>
        </p:grpSpPr>
        <p:sp>
          <p:nvSpPr>
            <p:cNvPr id="2336" name="object 2336"/>
            <p:cNvSpPr/>
            <p:nvPr/>
          </p:nvSpPr>
          <p:spPr>
            <a:xfrm>
              <a:off x="661310" y="13558116"/>
              <a:ext cx="207010" cy="35560"/>
            </a:xfrm>
            <a:custGeom>
              <a:avLst/>
              <a:gdLst/>
              <a:ahLst/>
              <a:cxnLst/>
              <a:rect l="l" t="t" r="r" b="b"/>
              <a:pathLst>
                <a:path w="207009" h="35559">
                  <a:moveTo>
                    <a:pt x="0" y="21365"/>
                  </a:moveTo>
                  <a:lnTo>
                    <a:pt x="2016" y="25808"/>
                  </a:lnTo>
                  <a:lnTo>
                    <a:pt x="4550" y="20241"/>
                  </a:lnTo>
                  <a:lnTo>
                    <a:pt x="7076" y="14169"/>
                  </a:lnTo>
                  <a:lnTo>
                    <a:pt x="10117" y="14169"/>
                  </a:lnTo>
                  <a:lnTo>
                    <a:pt x="20331" y="13044"/>
                  </a:lnTo>
                  <a:lnTo>
                    <a:pt x="30499" y="12491"/>
                  </a:lnTo>
                  <a:lnTo>
                    <a:pt x="40721" y="11892"/>
                  </a:lnTo>
                  <a:lnTo>
                    <a:pt x="51101" y="10629"/>
                  </a:lnTo>
                  <a:lnTo>
                    <a:pt x="53627" y="10629"/>
                  </a:lnTo>
                  <a:lnTo>
                    <a:pt x="56668" y="17710"/>
                  </a:lnTo>
                  <a:lnTo>
                    <a:pt x="59194" y="20241"/>
                  </a:lnTo>
                  <a:lnTo>
                    <a:pt x="79943" y="20241"/>
                  </a:lnTo>
                  <a:lnTo>
                    <a:pt x="82470" y="26817"/>
                  </a:lnTo>
                  <a:lnTo>
                    <a:pt x="84996" y="31880"/>
                  </a:lnTo>
                  <a:lnTo>
                    <a:pt x="87530" y="31880"/>
                  </a:lnTo>
                  <a:lnTo>
                    <a:pt x="97891" y="32694"/>
                  </a:lnTo>
                  <a:lnTo>
                    <a:pt x="108266" y="33450"/>
                  </a:lnTo>
                  <a:lnTo>
                    <a:pt x="118646" y="34179"/>
                  </a:lnTo>
                  <a:lnTo>
                    <a:pt x="129020" y="34916"/>
                  </a:lnTo>
                  <a:lnTo>
                    <a:pt x="132053" y="35420"/>
                  </a:lnTo>
                  <a:lnTo>
                    <a:pt x="134081" y="28844"/>
                  </a:lnTo>
                  <a:lnTo>
                    <a:pt x="136607" y="20241"/>
                  </a:lnTo>
                  <a:lnTo>
                    <a:pt x="139640" y="20241"/>
                  </a:lnTo>
                  <a:lnTo>
                    <a:pt x="144701" y="20241"/>
                  </a:lnTo>
                  <a:lnTo>
                    <a:pt x="149761" y="20241"/>
                  </a:lnTo>
                  <a:lnTo>
                    <a:pt x="154822" y="20241"/>
                  </a:lnTo>
                  <a:lnTo>
                    <a:pt x="157863" y="20241"/>
                  </a:lnTo>
                  <a:lnTo>
                    <a:pt x="160389" y="13665"/>
                  </a:lnTo>
                  <a:lnTo>
                    <a:pt x="196301" y="880"/>
                  </a:lnTo>
                  <a:lnTo>
                    <a:pt x="206433" y="0"/>
                  </a:lnTo>
                  <a:lnTo>
                    <a:pt x="206944" y="0"/>
                  </a:lnTo>
                </a:path>
              </a:pathLst>
            </a:custGeom>
            <a:ln w="12417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7" name="object 2337"/>
            <p:cNvSpPr/>
            <p:nvPr/>
          </p:nvSpPr>
          <p:spPr>
            <a:xfrm>
              <a:off x="907720" y="13358771"/>
              <a:ext cx="281940" cy="439420"/>
            </a:xfrm>
            <a:custGeom>
              <a:avLst/>
              <a:gdLst/>
              <a:ahLst/>
              <a:cxnLst/>
              <a:rect l="l" t="t" r="r" b="b"/>
              <a:pathLst>
                <a:path w="281940" h="439419">
                  <a:moveTo>
                    <a:pt x="0" y="0"/>
                  </a:moveTo>
                  <a:lnTo>
                    <a:pt x="85507" y="0"/>
                  </a:lnTo>
                  <a:lnTo>
                    <a:pt x="93600" y="3035"/>
                  </a:lnTo>
                  <a:lnTo>
                    <a:pt x="102201" y="5567"/>
                  </a:lnTo>
                  <a:lnTo>
                    <a:pt x="110810" y="17205"/>
                  </a:lnTo>
                  <a:lnTo>
                    <a:pt x="119410" y="46041"/>
                  </a:lnTo>
                  <a:lnTo>
                    <a:pt x="128011" y="100181"/>
                  </a:lnTo>
                  <a:lnTo>
                    <a:pt x="136611" y="185183"/>
                  </a:lnTo>
                  <a:lnTo>
                    <a:pt x="145212" y="219595"/>
                  </a:lnTo>
                  <a:lnTo>
                    <a:pt x="170514" y="219595"/>
                  </a:lnTo>
                  <a:lnTo>
                    <a:pt x="187715" y="225666"/>
                  </a:lnTo>
                  <a:lnTo>
                    <a:pt x="196316" y="236801"/>
                  </a:lnTo>
                  <a:lnTo>
                    <a:pt x="204916" y="266141"/>
                  </a:lnTo>
                  <a:lnTo>
                    <a:pt x="213517" y="320785"/>
                  </a:lnTo>
                  <a:lnTo>
                    <a:pt x="222117" y="404779"/>
                  </a:lnTo>
                  <a:lnTo>
                    <a:pt x="230726" y="438677"/>
                  </a:lnTo>
                  <a:lnTo>
                    <a:pt x="247420" y="438677"/>
                  </a:lnTo>
                  <a:lnTo>
                    <a:pt x="256021" y="439190"/>
                  </a:lnTo>
                  <a:lnTo>
                    <a:pt x="281822" y="439190"/>
                  </a:lnTo>
                </a:path>
              </a:pathLst>
            </a:custGeom>
            <a:ln w="1190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8" name="object 2338"/>
            <p:cNvSpPr/>
            <p:nvPr/>
          </p:nvSpPr>
          <p:spPr>
            <a:xfrm>
              <a:off x="1189543" y="12764242"/>
              <a:ext cx="1494790" cy="1427480"/>
            </a:xfrm>
            <a:custGeom>
              <a:avLst/>
              <a:gdLst/>
              <a:ahLst/>
              <a:cxnLst/>
              <a:rect l="l" t="t" r="r" b="b"/>
              <a:pathLst>
                <a:path w="1494789" h="1427480">
                  <a:moveTo>
                    <a:pt x="0" y="1033711"/>
                  </a:moveTo>
                  <a:lnTo>
                    <a:pt x="17201" y="1033711"/>
                  </a:lnTo>
                  <a:lnTo>
                    <a:pt x="25801" y="1033206"/>
                  </a:lnTo>
                  <a:lnTo>
                    <a:pt x="33903" y="1033206"/>
                  </a:lnTo>
                  <a:lnTo>
                    <a:pt x="42503" y="1033711"/>
                  </a:lnTo>
                  <a:lnTo>
                    <a:pt x="51104" y="1033206"/>
                  </a:lnTo>
                  <a:lnTo>
                    <a:pt x="59704" y="1033206"/>
                  </a:lnTo>
                  <a:lnTo>
                    <a:pt x="67798" y="1030171"/>
                  </a:lnTo>
                  <a:lnTo>
                    <a:pt x="76905" y="1027639"/>
                  </a:lnTo>
                  <a:lnTo>
                    <a:pt x="85506" y="1016505"/>
                  </a:lnTo>
                  <a:lnTo>
                    <a:pt x="94115" y="987669"/>
                  </a:lnTo>
                  <a:lnTo>
                    <a:pt x="102208" y="933025"/>
                  </a:lnTo>
                  <a:lnTo>
                    <a:pt x="110809" y="848527"/>
                  </a:lnTo>
                  <a:lnTo>
                    <a:pt x="119409" y="814116"/>
                  </a:lnTo>
                  <a:lnTo>
                    <a:pt x="162420" y="814116"/>
                  </a:lnTo>
                  <a:lnTo>
                    <a:pt x="171020" y="803495"/>
                  </a:lnTo>
                  <a:lnTo>
                    <a:pt x="179114" y="765543"/>
                  </a:lnTo>
                  <a:lnTo>
                    <a:pt x="187715" y="695719"/>
                  </a:lnTo>
                  <a:lnTo>
                    <a:pt x="196315" y="673964"/>
                  </a:lnTo>
                  <a:lnTo>
                    <a:pt x="213524" y="610717"/>
                  </a:lnTo>
                  <a:lnTo>
                    <a:pt x="221618" y="546452"/>
                  </a:lnTo>
                  <a:lnTo>
                    <a:pt x="230725" y="471062"/>
                  </a:lnTo>
                  <a:lnTo>
                    <a:pt x="239326" y="395671"/>
                  </a:lnTo>
                  <a:lnTo>
                    <a:pt x="247419" y="322307"/>
                  </a:lnTo>
                  <a:lnTo>
                    <a:pt x="256020" y="255520"/>
                  </a:lnTo>
                  <a:lnTo>
                    <a:pt x="264620" y="194299"/>
                  </a:lnTo>
                  <a:lnTo>
                    <a:pt x="273229" y="137628"/>
                  </a:lnTo>
                  <a:lnTo>
                    <a:pt x="281830" y="84497"/>
                  </a:lnTo>
                  <a:lnTo>
                    <a:pt x="289923" y="34916"/>
                  </a:lnTo>
                  <a:lnTo>
                    <a:pt x="307631" y="0"/>
                  </a:lnTo>
                  <a:lnTo>
                    <a:pt x="316232" y="0"/>
                  </a:lnTo>
                  <a:lnTo>
                    <a:pt x="332934" y="51608"/>
                  </a:lnTo>
                  <a:lnTo>
                    <a:pt x="341534" y="100694"/>
                  </a:lnTo>
                  <a:lnTo>
                    <a:pt x="350135" y="161410"/>
                  </a:lnTo>
                  <a:lnTo>
                    <a:pt x="358735" y="255520"/>
                  </a:lnTo>
                  <a:lnTo>
                    <a:pt x="366829" y="332937"/>
                  </a:lnTo>
                  <a:lnTo>
                    <a:pt x="375430" y="424011"/>
                  </a:lnTo>
                  <a:lnTo>
                    <a:pt x="384537" y="534309"/>
                  </a:lnTo>
                  <a:lnTo>
                    <a:pt x="393146" y="654732"/>
                  </a:lnTo>
                  <a:lnTo>
                    <a:pt x="401239" y="767065"/>
                  </a:lnTo>
                  <a:lnTo>
                    <a:pt x="405459" y="816341"/>
                  </a:lnTo>
                  <a:lnTo>
                    <a:pt x="409800" y="865636"/>
                  </a:lnTo>
                  <a:lnTo>
                    <a:pt x="414304" y="914937"/>
                  </a:lnTo>
                  <a:lnTo>
                    <a:pt x="419017" y="964231"/>
                  </a:lnTo>
                  <a:lnTo>
                    <a:pt x="423980" y="1013503"/>
                  </a:lnTo>
                  <a:lnTo>
                    <a:pt x="429237" y="1062742"/>
                  </a:lnTo>
                  <a:lnTo>
                    <a:pt x="434831" y="1111932"/>
                  </a:lnTo>
                  <a:lnTo>
                    <a:pt x="440807" y="1161062"/>
                  </a:lnTo>
                  <a:lnTo>
                    <a:pt x="447206" y="1210117"/>
                  </a:lnTo>
                  <a:lnTo>
                    <a:pt x="454073" y="1259085"/>
                  </a:lnTo>
                  <a:lnTo>
                    <a:pt x="461451" y="1307951"/>
                  </a:lnTo>
                  <a:lnTo>
                    <a:pt x="469545" y="1369676"/>
                  </a:lnTo>
                  <a:lnTo>
                    <a:pt x="478145" y="1426851"/>
                  </a:lnTo>
                  <a:lnTo>
                    <a:pt x="486746" y="1425338"/>
                  </a:lnTo>
                  <a:lnTo>
                    <a:pt x="495346" y="1410663"/>
                  </a:lnTo>
                  <a:lnTo>
                    <a:pt x="507922" y="1362393"/>
                  </a:lnTo>
                  <a:lnTo>
                    <a:pt x="517952" y="1312515"/>
                  </a:lnTo>
                  <a:lnTo>
                    <a:pt x="526805" y="1261928"/>
                  </a:lnTo>
                  <a:lnTo>
                    <a:pt x="535849" y="1211533"/>
                  </a:lnTo>
                  <a:lnTo>
                    <a:pt x="546450" y="1162232"/>
                  </a:lnTo>
                  <a:lnTo>
                    <a:pt x="555051" y="1144522"/>
                  </a:lnTo>
                  <a:lnTo>
                    <a:pt x="563651" y="1147558"/>
                  </a:lnTo>
                  <a:lnTo>
                    <a:pt x="572252" y="1125289"/>
                  </a:lnTo>
                  <a:lnTo>
                    <a:pt x="580861" y="1074185"/>
                  </a:lnTo>
                  <a:lnTo>
                    <a:pt x="588954" y="1050917"/>
                  </a:lnTo>
                  <a:lnTo>
                    <a:pt x="597555" y="1038773"/>
                  </a:lnTo>
                  <a:lnTo>
                    <a:pt x="606155" y="1029666"/>
                  </a:lnTo>
                  <a:lnTo>
                    <a:pt x="615263" y="1015496"/>
                  </a:lnTo>
                  <a:lnTo>
                    <a:pt x="631965" y="964392"/>
                  </a:lnTo>
                  <a:lnTo>
                    <a:pt x="640566" y="924422"/>
                  </a:lnTo>
                  <a:lnTo>
                    <a:pt x="649166" y="875336"/>
                  </a:lnTo>
                  <a:lnTo>
                    <a:pt x="657260" y="816142"/>
                  </a:lnTo>
                  <a:lnTo>
                    <a:pt x="665860" y="806530"/>
                  </a:lnTo>
                  <a:lnTo>
                    <a:pt x="674461" y="814116"/>
                  </a:lnTo>
                  <a:lnTo>
                    <a:pt x="700270" y="814116"/>
                  </a:lnTo>
                  <a:lnTo>
                    <a:pt x="708871" y="799946"/>
                  </a:lnTo>
                  <a:lnTo>
                    <a:pt x="717471" y="751373"/>
                  </a:lnTo>
                  <a:lnTo>
                    <a:pt x="726072" y="667380"/>
                  </a:lnTo>
                  <a:lnTo>
                    <a:pt x="734166" y="561631"/>
                  </a:lnTo>
                  <a:lnTo>
                    <a:pt x="742766" y="464990"/>
                  </a:lnTo>
                  <a:lnTo>
                    <a:pt x="751375" y="434632"/>
                  </a:lnTo>
                  <a:lnTo>
                    <a:pt x="760482" y="396184"/>
                  </a:lnTo>
                  <a:lnTo>
                    <a:pt x="768576" y="352665"/>
                  </a:lnTo>
                  <a:lnTo>
                    <a:pt x="777176" y="309660"/>
                  </a:lnTo>
                  <a:lnTo>
                    <a:pt x="794377" y="241854"/>
                  </a:lnTo>
                  <a:lnTo>
                    <a:pt x="811080" y="202902"/>
                  </a:lnTo>
                  <a:lnTo>
                    <a:pt x="819680" y="196317"/>
                  </a:lnTo>
                  <a:lnTo>
                    <a:pt x="828281" y="201884"/>
                  </a:lnTo>
                  <a:lnTo>
                    <a:pt x="845482" y="244890"/>
                  </a:lnTo>
                  <a:lnTo>
                    <a:pt x="854082" y="284364"/>
                  </a:lnTo>
                  <a:lnTo>
                    <a:pt x="864186" y="336381"/>
                  </a:lnTo>
                  <a:lnTo>
                    <a:pt x="872356" y="388952"/>
                  </a:lnTo>
                  <a:lnTo>
                    <a:pt x="878946" y="441953"/>
                  </a:lnTo>
                  <a:lnTo>
                    <a:pt x="884311" y="495258"/>
                  </a:lnTo>
                  <a:lnTo>
                    <a:pt x="888807" y="548744"/>
                  </a:lnTo>
                  <a:lnTo>
                    <a:pt x="892787" y="602286"/>
                  </a:lnTo>
                  <a:lnTo>
                    <a:pt x="896608" y="655759"/>
                  </a:lnTo>
                  <a:lnTo>
                    <a:pt x="900622" y="709040"/>
                  </a:lnTo>
                  <a:lnTo>
                    <a:pt x="905186" y="762003"/>
                  </a:lnTo>
                  <a:lnTo>
                    <a:pt x="913787" y="867246"/>
                  </a:lnTo>
                  <a:lnTo>
                    <a:pt x="922387" y="954276"/>
                  </a:lnTo>
                  <a:lnTo>
                    <a:pt x="928792" y="1004077"/>
                  </a:lnTo>
                  <a:lnTo>
                    <a:pt x="935686" y="1053865"/>
                  </a:lnTo>
                  <a:lnTo>
                    <a:pt x="942955" y="1103634"/>
                  </a:lnTo>
                  <a:lnTo>
                    <a:pt x="950485" y="1153377"/>
                  </a:lnTo>
                  <a:lnTo>
                    <a:pt x="958161" y="1203087"/>
                  </a:lnTo>
                  <a:lnTo>
                    <a:pt x="965868" y="1252758"/>
                  </a:lnTo>
                  <a:lnTo>
                    <a:pt x="973492" y="1302383"/>
                  </a:lnTo>
                  <a:lnTo>
                    <a:pt x="982092" y="1359055"/>
                  </a:lnTo>
                  <a:lnTo>
                    <a:pt x="990693" y="1417239"/>
                  </a:lnTo>
                  <a:lnTo>
                    <a:pt x="999301" y="1417744"/>
                  </a:lnTo>
                  <a:lnTo>
                    <a:pt x="1007902" y="1402060"/>
                  </a:lnTo>
                  <a:lnTo>
                    <a:pt x="1020602" y="1353669"/>
                  </a:lnTo>
                  <a:lnTo>
                    <a:pt x="1030747" y="1303645"/>
                  </a:lnTo>
                  <a:lnTo>
                    <a:pt x="1039652" y="1252924"/>
                  </a:lnTo>
                  <a:lnTo>
                    <a:pt x="1048633" y="1202439"/>
                  </a:lnTo>
                  <a:lnTo>
                    <a:pt x="1059006" y="1153125"/>
                  </a:lnTo>
                  <a:lnTo>
                    <a:pt x="1067607" y="1130856"/>
                  </a:lnTo>
                  <a:lnTo>
                    <a:pt x="1076207" y="1129343"/>
                  </a:lnTo>
                  <a:lnTo>
                    <a:pt x="1084808" y="1078743"/>
                  </a:lnTo>
                  <a:lnTo>
                    <a:pt x="1093408" y="1030171"/>
                  </a:lnTo>
                  <a:lnTo>
                    <a:pt x="1101502" y="1005380"/>
                  </a:lnTo>
                  <a:lnTo>
                    <a:pt x="1110102" y="989687"/>
                  </a:lnTo>
                  <a:lnTo>
                    <a:pt x="1118711" y="976031"/>
                  </a:lnTo>
                  <a:lnTo>
                    <a:pt x="1127312" y="957311"/>
                  </a:lnTo>
                  <a:lnTo>
                    <a:pt x="1135912" y="931503"/>
                  </a:lnTo>
                  <a:lnTo>
                    <a:pt x="1144513" y="898109"/>
                  </a:lnTo>
                  <a:lnTo>
                    <a:pt x="1153113" y="855608"/>
                  </a:lnTo>
                  <a:lnTo>
                    <a:pt x="1161714" y="814116"/>
                  </a:lnTo>
                  <a:lnTo>
                    <a:pt x="1170314" y="812089"/>
                  </a:lnTo>
                  <a:lnTo>
                    <a:pt x="1178416" y="814116"/>
                  </a:lnTo>
                  <a:lnTo>
                    <a:pt x="1204217" y="814116"/>
                  </a:lnTo>
                  <a:lnTo>
                    <a:pt x="1230019" y="720510"/>
                  </a:lnTo>
                  <a:lnTo>
                    <a:pt x="1238628" y="628932"/>
                  </a:lnTo>
                  <a:lnTo>
                    <a:pt x="1247228" y="512554"/>
                  </a:lnTo>
                  <a:lnTo>
                    <a:pt x="1255322" y="487763"/>
                  </a:lnTo>
                  <a:lnTo>
                    <a:pt x="1263922" y="456900"/>
                  </a:lnTo>
                  <a:lnTo>
                    <a:pt x="1272523" y="418444"/>
                  </a:lnTo>
                  <a:lnTo>
                    <a:pt x="1281123" y="376952"/>
                  </a:lnTo>
                  <a:lnTo>
                    <a:pt x="1289225" y="336477"/>
                  </a:lnTo>
                  <a:lnTo>
                    <a:pt x="1298333" y="302579"/>
                  </a:lnTo>
                  <a:lnTo>
                    <a:pt x="1306933" y="276266"/>
                  </a:lnTo>
                  <a:lnTo>
                    <a:pt x="1315534" y="255015"/>
                  </a:lnTo>
                  <a:lnTo>
                    <a:pt x="1323627" y="242368"/>
                  </a:lnTo>
                  <a:lnTo>
                    <a:pt x="1332228" y="237305"/>
                  </a:lnTo>
                  <a:lnTo>
                    <a:pt x="1340828" y="240845"/>
                  </a:lnTo>
                  <a:lnTo>
                    <a:pt x="1358037" y="284869"/>
                  </a:lnTo>
                  <a:lnTo>
                    <a:pt x="1369868" y="337582"/>
                  </a:lnTo>
                  <a:lnTo>
                    <a:pt x="1379202" y="389913"/>
                  </a:lnTo>
                  <a:lnTo>
                    <a:pt x="1386511" y="442047"/>
                  </a:lnTo>
                  <a:lnTo>
                    <a:pt x="1392265" y="494173"/>
                  </a:lnTo>
                  <a:lnTo>
                    <a:pt x="1396933" y="546477"/>
                  </a:lnTo>
                  <a:lnTo>
                    <a:pt x="1400988" y="599149"/>
                  </a:lnTo>
                  <a:lnTo>
                    <a:pt x="1404898" y="652374"/>
                  </a:lnTo>
                  <a:lnTo>
                    <a:pt x="1409134" y="706340"/>
                  </a:lnTo>
                  <a:lnTo>
                    <a:pt x="1417742" y="825754"/>
                  </a:lnTo>
                  <a:lnTo>
                    <a:pt x="1426343" y="917333"/>
                  </a:lnTo>
                  <a:lnTo>
                    <a:pt x="1433516" y="971454"/>
                  </a:lnTo>
                  <a:lnTo>
                    <a:pt x="1441674" y="1025402"/>
                  </a:lnTo>
                  <a:lnTo>
                    <a:pt x="1450482" y="1079237"/>
                  </a:lnTo>
                  <a:lnTo>
                    <a:pt x="1459603" y="1133019"/>
                  </a:lnTo>
                  <a:lnTo>
                    <a:pt x="1468704" y="1186806"/>
                  </a:lnTo>
                  <a:lnTo>
                    <a:pt x="1477447" y="1240658"/>
                  </a:lnTo>
                  <a:lnTo>
                    <a:pt x="1486048" y="1295303"/>
                  </a:lnTo>
                  <a:lnTo>
                    <a:pt x="1494648" y="1351461"/>
                  </a:lnTo>
                </a:path>
              </a:pathLst>
            </a:custGeom>
            <a:ln w="1208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9" name="object 2339"/>
            <p:cNvSpPr/>
            <p:nvPr/>
          </p:nvSpPr>
          <p:spPr>
            <a:xfrm>
              <a:off x="2724173" y="13284894"/>
              <a:ext cx="207010" cy="586740"/>
            </a:xfrm>
            <a:custGeom>
              <a:avLst/>
              <a:gdLst/>
              <a:ahLst/>
              <a:cxnLst/>
              <a:rect l="l" t="t" r="r" b="b"/>
              <a:pathLst>
                <a:path w="207010" h="586740">
                  <a:moveTo>
                    <a:pt x="0" y="584813"/>
                  </a:moveTo>
                  <a:lnTo>
                    <a:pt x="11871" y="546255"/>
                  </a:lnTo>
                  <a:lnTo>
                    <a:pt x="16932" y="506035"/>
                  </a:lnTo>
                  <a:lnTo>
                    <a:pt x="20480" y="465661"/>
                  </a:lnTo>
                  <a:lnTo>
                    <a:pt x="22764" y="427047"/>
                  </a:lnTo>
                  <a:lnTo>
                    <a:pt x="25290" y="412877"/>
                  </a:lnTo>
                  <a:lnTo>
                    <a:pt x="27825" y="419966"/>
                  </a:lnTo>
                  <a:lnTo>
                    <a:pt x="30858" y="432109"/>
                  </a:lnTo>
                  <a:lnTo>
                    <a:pt x="33384" y="439695"/>
                  </a:lnTo>
                  <a:lnTo>
                    <a:pt x="40979" y="398716"/>
                  </a:lnTo>
                  <a:lnTo>
                    <a:pt x="43505" y="359755"/>
                  </a:lnTo>
                  <a:lnTo>
                    <a:pt x="46040" y="308146"/>
                  </a:lnTo>
                  <a:lnTo>
                    <a:pt x="48566" y="293472"/>
                  </a:lnTo>
                  <a:lnTo>
                    <a:pt x="61720" y="293472"/>
                  </a:lnTo>
                  <a:lnTo>
                    <a:pt x="64254" y="290436"/>
                  </a:lnTo>
                  <a:lnTo>
                    <a:pt x="66781" y="270194"/>
                  </a:lnTo>
                  <a:lnTo>
                    <a:pt x="69814" y="220099"/>
                  </a:lnTo>
                  <a:lnTo>
                    <a:pt x="71841" y="128016"/>
                  </a:lnTo>
                  <a:lnTo>
                    <a:pt x="74367" y="131557"/>
                  </a:lnTo>
                  <a:lnTo>
                    <a:pt x="77409" y="139655"/>
                  </a:lnTo>
                  <a:lnTo>
                    <a:pt x="79935" y="137628"/>
                  </a:lnTo>
                  <a:lnTo>
                    <a:pt x="84880" y="111810"/>
                  </a:lnTo>
                  <a:lnTo>
                    <a:pt x="88217" y="84907"/>
                  </a:lnTo>
                  <a:lnTo>
                    <a:pt x="91336" y="57928"/>
                  </a:lnTo>
                  <a:lnTo>
                    <a:pt x="95623" y="31880"/>
                  </a:lnTo>
                  <a:lnTo>
                    <a:pt x="98150" y="19232"/>
                  </a:lnTo>
                  <a:lnTo>
                    <a:pt x="100177" y="21763"/>
                  </a:lnTo>
                  <a:lnTo>
                    <a:pt x="103210" y="10629"/>
                  </a:lnTo>
                  <a:lnTo>
                    <a:pt x="105744" y="0"/>
                  </a:lnTo>
                  <a:lnTo>
                    <a:pt x="108271" y="2531"/>
                  </a:lnTo>
                  <a:lnTo>
                    <a:pt x="110797" y="10629"/>
                  </a:lnTo>
                  <a:lnTo>
                    <a:pt x="118392" y="90064"/>
                  </a:lnTo>
                  <a:lnTo>
                    <a:pt x="121425" y="162924"/>
                  </a:lnTo>
                  <a:lnTo>
                    <a:pt x="123959" y="277275"/>
                  </a:lnTo>
                  <a:lnTo>
                    <a:pt x="125979" y="322307"/>
                  </a:lnTo>
                  <a:lnTo>
                    <a:pt x="129020" y="327875"/>
                  </a:lnTo>
                  <a:lnTo>
                    <a:pt x="131546" y="322812"/>
                  </a:lnTo>
                  <a:lnTo>
                    <a:pt x="134072" y="321298"/>
                  </a:lnTo>
                  <a:lnTo>
                    <a:pt x="136607" y="329901"/>
                  </a:lnTo>
                  <a:lnTo>
                    <a:pt x="139640" y="351656"/>
                  </a:lnTo>
                  <a:lnTo>
                    <a:pt x="142174" y="386059"/>
                  </a:lnTo>
                  <a:lnTo>
                    <a:pt x="144193" y="432109"/>
                  </a:lnTo>
                  <a:lnTo>
                    <a:pt x="147235" y="488267"/>
                  </a:lnTo>
                  <a:lnTo>
                    <a:pt x="149761" y="552532"/>
                  </a:lnTo>
                  <a:lnTo>
                    <a:pt x="152287" y="576314"/>
                  </a:lnTo>
                  <a:lnTo>
                    <a:pt x="154821" y="582386"/>
                  </a:lnTo>
                  <a:lnTo>
                    <a:pt x="157348" y="584404"/>
                  </a:lnTo>
                  <a:lnTo>
                    <a:pt x="160389" y="582386"/>
                  </a:lnTo>
                  <a:lnTo>
                    <a:pt x="167313" y="544983"/>
                  </a:lnTo>
                  <a:lnTo>
                    <a:pt x="172314" y="504049"/>
                  </a:lnTo>
                  <a:lnTo>
                    <a:pt x="175906" y="462942"/>
                  </a:lnTo>
                  <a:lnTo>
                    <a:pt x="178604" y="425020"/>
                  </a:lnTo>
                  <a:lnTo>
                    <a:pt x="180623" y="411868"/>
                  </a:lnTo>
                  <a:lnTo>
                    <a:pt x="183157" y="419966"/>
                  </a:lnTo>
                  <a:lnTo>
                    <a:pt x="186190" y="432109"/>
                  </a:lnTo>
                  <a:lnTo>
                    <a:pt x="188725" y="440712"/>
                  </a:lnTo>
                  <a:lnTo>
                    <a:pt x="196311" y="400229"/>
                  </a:lnTo>
                  <a:lnTo>
                    <a:pt x="198838" y="360764"/>
                  </a:lnTo>
                  <a:lnTo>
                    <a:pt x="201372" y="309155"/>
                  </a:lnTo>
                  <a:lnTo>
                    <a:pt x="204405" y="280311"/>
                  </a:lnTo>
                  <a:lnTo>
                    <a:pt x="206939" y="285373"/>
                  </a:lnTo>
                </a:path>
              </a:pathLst>
            </a:custGeom>
            <a:ln w="11773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0" name="object 2340"/>
            <p:cNvSpPr/>
            <p:nvPr/>
          </p:nvSpPr>
          <p:spPr>
            <a:xfrm>
              <a:off x="661310" y="13561657"/>
              <a:ext cx="207010" cy="37465"/>
            </a:xfrm>
            <a:custGeom>
              <a:avLst/>
              <a:gdLst/>
              <a:ahLst/>
              <a:cxnLst/>
              <a:rect l="l" t="t" r="r" b="b"/>
              <a:pathLst>
                <a:path w="207009" h="37465">
                  <a:moveTo>
                    <a:pt x="0" y="15577"/>
                  </a:moveTo>
                  <a:lnTo>
                    <a:pt x="2016" y="11134"/>
                  </a:lnTo>
                  <a:lnTo>
                    <a:pt x="4550" y="11134"/>
                  </a:lnTo>
                  <a:lnTo>
                    <a:pt x="7076" y="16701"/>
                  </a:lnTo>
                  <a:lnTo>
                    <a:pt x="10117" y="16701"/>
                  </a:lnTo>
                  <a:lnTo>
                    <a:pt x="15178" y="16701"/>
                  </a:lnTo>
                  <a:lnTo>
                    <a:pt x="20230" y="16701"/>
                  </a:lnTo>
                  <a:lnTo>
                    <a:pt x="25291" y="16701"/>
                  </a:lnTo>
                  <a:lnTo>
                    <a:pt x="27825" y="16701"/>
                  </a:lnTo>
                  <a:lnTo>
                    <a:pt x="30858" y="23277"/>
                  </a:lnTo>
                  <a:lnTo>
                    <a:pt x="41697" y="25333"/>
                  </a:lnTo>
                  <a:lnTo>
                    <a:pt x="53665" y="26244"/>
                  </a:lnTo>
                  <a:lnTo>
                    <a:pt x="65867" y="26811"/>
                  </a:lnTo>
                  <a:lnTo>
                    <a:pt x="77409" y="27835"/>
                  </a:lnTo>
                  <a:lnTo>
                    <a:pt x="79943" y="27835"/>
                  </a:lnTo>
                  <a:lnTo>
                    <a:pt x="82470" y="21250"/>
                  </a:lnTo>
                  <a:lnTo>
                    <a:pt x="84996" y="16701"/>
                  </a:lnTo>
                  <a:lnTo>
                    <a:pt x="105745" y="16701"/>
                  </a:lnTo>
                  <a:lnTo>
                    <a:pt x="108271" y="9620"/>
                  </a:lnTo>
                  <a:lnTo>
                    <a:pt x="110805" y="3549"/>
                  </a:lnTo>
                  <a:lnTo>
                    <a:pt x="113839" y="3035"/>
                  </a:lnTo>
                  <a:lnTo>
                    <a:pt x="123988" y="2277"/>
                  </a:lnTo>
                  <a:lnTo>
                    <a:pt x="134367" y="1422"/>
                  </a:lnTo>
                  <a:lnTo>
                    <a:pt x="144728" y="743"/>
                  </a:lnTo>
                  <a:lnTo>
                    <a:pt x="154822" y="513"/>
                  </a:lnTo>
                  <a:lnTo>
                    <a:pt x="157863" y="0"/>
                  </a:lnTo>
                  <a:lnTo>
                    <a:pt x="160389" y="6080"/>
                  </a:lnTo>
                  <a:lnTo>
                    <a:pt x="162417" y="16701"/>
                  </a:lnTo>
                  <a:lnTo>
                    <a:pt x="165450" y="16701"/>
                  </a:lnTo>
                  <a:lnTo>
                    <a:pt x="170510" y="16701"/>
                  </a:lnTo>
                  <a:lnTo>
                    <a:pt x="175571" y="16701"/>
                  </a:lnTo>
                  <a:lnTo>
                    <a:pt x="180631" y="16701"/>
                  </a:lnTo>
                  <a:lnTo>
                    <a:pt x="183665" y="16701"/>
                  </a:lnTo>
                  <a:lnTo>
                    <a:pt x="186191" y="23277"/>
                  </a:lnTo>
                  <a:lnTo>
                    <a:pt x="188218" y="35420"/>
                  </a:lnTo>
                  <a:lnTo>
                    <a:pt x="191251" y="35420"/>
                  </a:lnTo>
                  <a:lnTo>
                    <a:pt x="195527" y="35681"/>
                  </a:lnTo>
                  <a:lnTo>
                    <a:pt x="202329" y="36238"/>
                  </a:lnTo>
                  <a:lnTo>
                    <a:pt x="206433" y="36942"/>
                  </a:lnTo>
                  <a:lnTo>
                    <a:pt x="206944" y="36942"/>
                  </a:lnTo>
                </a:path>
              </a:pathLst>
            </a:custGeom>
            <a:ln w="1241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1" name="object 2341"/>
            <p:cNvSpPr/>
            <p:nvPr/>
          </p:nvSpPr>
          <p:spPr>
            <a:xfrm>
              <a:off x="901672" y="13574424"/>
              <a:ext cx="234213" cy="229666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2" name="object 2342"/>
            <p:cNvSpPr/>
            <p:nvPr/>
          </p:nvSpPr>
          <p:spPr>
            <a:xfrm>
              <a:off x="1129838" y="12920598"/>
              <a:ext cx="1554480" cy="1310640"/>
            </a:xfrm>
            <a:custGeom>
              <a:avLst/>
              <a:gdLst/>
              <a:ahLst/>
              <a:cxnLst/>
              <a:rect l="l" t="t" r="r" b="b"/>
              <a:pathLst>
                <a:path w="1554480" h="1310640">
                  <a:moveTo>
                    <a:pt x="0" y="691666"/>
                  </a:moveTo>
                  <a:lnTo>
                    <a:pt x="8600" y="657768"/>
                  </a:lnTo>
                  <a:lnTo>
                    <a:pt x="33903" y="657768"/>
                  </a:lnTo>
                  <a:lnTo>
                    <a:pt x="42503" y="654732"/>
                  </a:lnTo>
                  <a:lnTo>
                    <a:pt x="68305" y="611726"/>
                  </a:lnTo>
                  <a:lnTo>
                    <a:pt x="76905" y="557073"/>
                  </a:lnTo>
                  <a:lnTo>
                    <a:pt x="85506" y="472575"/>
                  </a:lnTo>
                  <a:lnTo>
                    <a:pt x="93608" y="438172"/>
                  </a:lnTo>
                  <a:lnTo>
                    <a:pt x="196315" y="438172"/>
                  </a:lnTo>
                  <a:lnTo>
                    <a:pt x="204409" y="436146"/>
                  </a:lnTo>
                  <a:lnTo>
                    <a:pt x="230725" y="492312"/>
                  </a:lnTo>
                  <a:lnTo>
                    <a:pt x="238819" y="551515"/>
                  </a:lnTo>
                  <a:lnTo>
                    <a:pt x="247419" y="635499"/>
                  </a:lnTo>
                  <a:lnTo>
                    <a:pt x="256020" y="661812"/>
                  </a:lnTo>
                  <a:lnTo>
                    <a:pt x="273229" y="661812"/>
                  </a:lnTo>
                  <a:lnTo>
                    <a:pt x="281323" y="672947"/>
                  </a:lnTo>
                  <a:lnTo>
                    <a:pt x="290430" y="698747"/>
                  </a:lnTo>
                  <a:lnTo>
                    <a:pt x="300648" y="743473"/>
                  </a:lnTo>
                  <a:lnTo>
                    <a:pt x="310771" y="787427"/>
                  </a:lnTo>
                  <a:lnTo>
                    <a:pt x="321350" y="831315"/>
                  </a:lnTo>
                  <a:lnTo>
                    <a:pt x="332934" y="875841"/>
                  </a:lnTo>
                  <a:lnTo>
                    <a:pt x="341534" y="919351"/>
                  </a:lnTo>
                  <a:lnTo>
                    <a:pt x="349628" y="972482"/>
                  </a:lnTo>
                  <a:lnTo>
                    <a:pt x="358134" y="1022967"/>
                  </a:lnTo>
                  <a:lnTo>
                    <a:pt x="366517" y="1073536"/>
                  </a:lnTo>
                  <a:lnTo>
                    <a:pt x="374949" y="1124112"/>
                  </a:lnTo>
                  <a:lnTo>
                    <a:pt x="383599" y="1174615"/>
                  </a:lnTo>
                  <a:lnTo>
                    <a:pt x="392639" y="1224966"/>
                  </a:lnTo>
                  <a:lnTo>
                    <a:pt x="401239" y="1274548"/>
                  </a:lnTo>
                  <a:lnTo>
                    <a:pt x="409840" y="1310473"/>
                  </a:lnTo>
                  <a:lnTo>
                    <a:pt x="418440" y="1240650"/>
                  </a:lnTo>
                  <a:lnTo>
                    <a:pt x="426534" y="1166268"/>
                  </a:lnTo>
                  <a:lnTo>
                    <a:pt x="435134" y="1098976"/>
                  </a:lnTo>
                  <a:lnTo>
                    <a:pt x="444242" y="1048881"/>
                  </a:lnTo>
                  <a:lnTo>
                    <a:pt x="452842" y="1023586"/>
                  </a:lnTo>
                  <a:lnTo>
                    <a:pt x="460944" y="1019541"/>
                  </a:lnTo>
                  <a:lnTo>
                    <a:pt x="469545" y="988165"/>
                  </a:lnTo>
                  <a:lnTo>
                    <a:pt x="475888" y="938523"/>
                  </a:lnTo>
                  <a:lnTo>
                    <a:pt x="485362" y="891499"/>
                  </a:lnTo>
                  <a:lnTo>
                    <a:pt x="496699" y="845956"/>
                  </a:lnTo>
                  <a:lnTo>
                    <a:pt x="508636" y="800757"/>
                  </a:lnTo>
                  <a:lnTo>
                    <a:pt x="519908" y="754766"/>
                  </a:lnTo>
                  <a:lnTo>
                    <a:pt x="529249" y="706845"/>
                  </a:lnTo>
                  <a:lnTo>
                    <a:pt x="537850" y="657768"/>
                  </a:lnTo>
                  <a:lnTo>
                    <a:pt x="546450" y="651696"/>
                  </a:lnTo>
                  <a:lnTo>
                    <a:pt x="555051" y="657768"/>
                  </a:lnTo>
                  <a:lnTo>
                    <a:pt x="580354" y="657768"/>
                  </a:lnTo>
                  <a:lnTo>
                    <a:pt x="606155" y="576810"/>
                  </a:lnTo>
                  <a:lnTo>
                    <a:pt x="614756" y="490285"/>
                  </a:lnTo>
                  <a:lnTo>
                    <a:pt x="623356" y="380997"/>
                  </a:lnTo>
                  <a:lnTo>
                    <a:pt x="631957" y="300544"/>
                  </a:lnTo>
                  <a:lnTo>
                    <a:pt x="640566" y="263610"/>
                  </a:lnTo>
                  <a:lnTo>
                    <a:pt x="648659" y="219082"/>
                  </a:lnTo>
                  <a:lnTo>
                    <a:pt x="657260" y="171013"/>
                  </a:lnTo>
                  <a:lnTo>
                    <a:pt x="665860" y="123963"/>
                  </a:lnTo>
                  <a:lnTo>
                    <a:pt x="674968" y="85002"/>
                  </a:lnTo>
                  <a:lnTo>
                    <a:pt x="691670" y="24790"/>
                  </a:lnTo>
                  <a:lnTo>
                    <a:pt x="716964" y="0"/>
                  </a:lnTo>
                  <a:lnTo>
                    <a:pt x="725565" y="23268"/>
                  </a:lnTo>
                  <a:lnTo>
                    <a:pt x="744914" y="98974"/>
                  </a:lnTo>
                  <a:lnTo>
                    <a:pt x="753944" y="150812"/>
                  </a:lnTo>
                  <a:lnTo>
                    <a:pt x="761500" y="202977"/>
                  </a:lnTo>
                  <a:lnTo>
                    <a:pt x="767829" y="255376"/>
                  </a:lnTo>
                  <a:lnTo>
                    <a:pt x="773175" y="307919"/>
                  </a:lnTo>
                  <a:lnTo>
                    <a:pt x="777785" y="360515"/>
                  </a:lnTo>
                  <a:lnTo>
                    <a:pt x="781904" y="413070"/>
                  </a:lnTo>
                  <a:lnTo>
                    <a:pt x="785777" y="465495"/>
                  </a:lnTo>
                  <a:lnTo>
                    <a:pt x="793870" y="575801"/>
                  </a:lnTo>
                  <a:lnTo>
                    <a:pt x="802471" y="687117"/>
                  </a:lnTo>
                  <a:lnTo>
                    <a:pt x="806668" y="739391"/>
                  </a:lnTo>
                  <a:lnTo>
                    <a:pt x="811815" y="791548"/>
                  </a:lnTo>
                  <a:lnTo>
                    <a:pt x="817771" y="843601"/>
                  </a:lnTo>
                  <a:lnTo>
                    <a:pt x="824396" y="895568"/>
                  </a:lnTo>
                  <a:lnTo>
                    <a:pt x="831552" y="947463"/>
                  </a:lnTo>
                  <a:lnTo>
                    <a:pt x="839098" y="999302"/>
                  </a:lnTo>
                  <a:lnTo>
                    <a:pt x="846895" y="1051100"/>
                  </a:lnTo>
                  <a:lnTo>
                    <a:pt x="854803" y="1102874"/>
                  </a:lnTo>
                  <a:lnTo>
                    <a:pt x="862683" y="1154638"/>
                  </a:lnTo>
                  <a:lnTo>
                    <a:pt x="870784" y="1211805"/>
                  </a:lnTo>
                  <a:lnTo>
                    <a:pt x="879385" y="1269494"/>
                  </a:lnTo>
                  <a:lnTo>
                    <a:pt x="887985" y="1272530"/>
                  </a:lnTo>
                  <a:lnTo>
                    <a:pt x="897093" y="1257351"/>
                  </a:lnTo>
                  <a:lnTo>
                    <a:pt x="909666" y="1207450"/>
                  </a:lnTo>
                  <a:lnTo>
                    <a:pt x="919809" y="1156954"/>
                  </a:lnTo>
                  <a:lnTo>
                    <a:pt x="928724" y="1106159"/>
                  </a:lnTo>
                  <a:lnTo>
                    <a:pt x="937616" y="1055364"/>
                  </a:lnTo>
                  <a:lnTo>
                    <a:pt x="947690" y="1004866"/>
                  </a:lnTo>
                  <a:lnTo>
                    <a:pt x="956291" y="982094"/>
                  </a:lnTo>
                  <a:lnTo>
                    <a:pt x="964891" y="980076"/>
                  </a:lnTo>
                  <a:lnTo>
                    <a:pt x="973492" y="945159"/>
                  </a:lnTo>
                  <a:lnTo>
                    <a:pt x="982092" y="890011"/>
                  </a:lnTo>
                  <a:lnTo>
                    <a:pt x="990693" y="862184"/>
                  </a:lnTo>
                  <a:lnTo>
                    <a:pt x="999301" y="845483"/>
                  </a:lnTo>
                  <a:lnTo>
                    <a:pt x="1007902" y="831817"/>
                  </a:lnTo>
                  <a:lnTo>
                    <a:pt x="1015996" y="813098"/>
                  </a:lnTo>
                  <a:lnTo>
                    <a:pt x="1024596" y="788811"/>
                  </a:lnTo>
                  <a:lnTo>
                    <a:pt x="1033197" y="755922"/>
                  </a:lnTo>
                  <a:lnTo>
                    <a:pt x="1041797" y="713421"/>
                  </a:lnTo>
                  <a:lnTo>
                    <a:pt x="1050398" y="661308"/>
                  </a:lnTo>
                  <a:lnTo>
                    <a:pt x="1059006" y="653210"/>
                  </a:lnTo>
                  <a:lnTo>
                    <a:pt x="1067607" y="657768"/>
                  </a:lnTo>
                  <a:lnTo>
                    <a:pt x="1092901" y="657768"/>
                  </a:lnTo>
                  <a:lnTo>
                    <a:pt x="1118711" y="576306"/>
                  </a:lnTo>
                  <a:lnTo>
                    <a:pt x="1127312" y="489781"/>
                  </a:lnTo>
                  <a:lnTo>
                    <a:pt x="1135912" y="377961"/>
                  </a:lnTo>
                  <a:lnTo>
                    <a:pt x="1144513" y="324326"/>
                  </a:lnTo>
                  <a:lnTo>
                    <a:pt x="1153113" y="293968"/>
                  </a:lnTo>
                  <a:lnTo>
                    <a:pt x="1161207" y="255511"/>
                  </a:lnTo>
                  <a:lnTo>
                    <a:pt x="1178416" y="172536"/>
                  </a:lnTo>
                  <a:lnTo>
                    <a:pt x="1187016" y="138124"/>
                  </a:lnTo>
                  <a:lnTo>
                    <a:pt x="1195617" y="111315"/>
                  </a:lnTo>
                  <a:lnTo>
                    <a:pt x="1204217" y="89047"/>
                  </a:lnTo>
                  <a:lnTo>
                    <a:pt x="1212818" y="74372"/>
                  </a:lnTo>
                  <a:lnTo>
                    <a:pt x="1221419" y="68805"/>
                  </a:lnTo>
                  <a:lnTo>
                    <a:pt x="1230019" y="74372"/>
                  </a:lnTo>
                  <a:lnTo>
                    <a:pt x="1250922" y="135812"/>
                  </a:lnTo>
                  <a:lnTo>
                    <a:pt x="1261339" y="184657"/>
                  </a:lnTo>
                  <a:lnTo>
                    <a:pt x="1269739" y="234320"/>
                  </a:lnTo>
                  <a:lnTo>
                    <a:pt x="1276488" y="284549"/>
                  </a:lnTo>
                  <a:lnTo>
                    <a:pt x="1281954" y="335089"/>
                  </a:lnTo>
                  <a:lnTo>
                    <a:pt x="1286505" y="385689"/>
                  </a:lnTo>
                  <a:lnTo>
                    <a:pt x="1290506" y="436096"/>
                  </a:lnTo>
                  <a:lnTo>
                    <a:pt x="1294327" y="486056"/>
                  </a:lnTo>
                  <a:lnTo>
                    <a:pt x="1298333" y="535318"/>
                  </a:lnTo>
                  <a:lnTo>
                    <a:pt x="1306933" y="653714"/>
                  </a:lnTo>
                  <a:lnTo>
                    <a:pt x="1315027" y="752886"/>
                  </a:lnTo>
                  <a:lnTo>
                    <a:pt x="1321195" y="801060"/>
                  </a:lnTo>
                  <a:lnTo>
                    <a:pt x="1328108" y="849107"/>
                  </a:lnTo>
                  <a:lnTo>
                    <a:pt x="1335588" y="897057"/>
                  </a:lnTo>
                  <a:lnTo>
                    <a:pt x="1343456" y="944941"/>
                  </a:lnTo>
                  <a:lnTo>
                    <a:pt x="1351533" y="992788"/>
                  </a:lnTo>
                  <a:lnTo>
                    <a:pt x="1359642" y="1040629"/>
                  </a:lnTo>
                  <a:lnTo>
                    <a:pt x="1367603" y="1088495"/>
                  </a:lnTo>
                  <a:lnTo>
                    <a:pt x="1375238" y="1136415"/>
                  </a:lnTo>
                  <a:lnTo>
                    <a:pt x="1383332" y="1192581"/>
                  </a:lnTo>
                  <a:lnTo>
                    <a:pt x="1391933" y="1234578"/>
                  </a:lnTo>
                  <a:lnTo>
                    <a:pt x="1417742" y="1186510"/>
                  </a:lnTo>
                  <a:lnTo>
                    <a:pt x="1425836" y="1149071"/>
                  </a:lnTo>
                  <a:lnTo>
                    <a:pt x="1434943" y="1106057"/>
                  </a:lnTo>
                  <a:lnTo>
                    <a:pt x="1443544" y="1059511"/>
                  </a:lnTo>
                  <a:lnTo>
                    <a:pt x="1452144" y="1013469"/>
                  </a:lnTo>
                  <a:lnTo>
                    <a:pt x="1460238" y="977040"/>
                  </a:lnTo>
                  <a:lnTo>
                    <a:pt x="1468838" y="957807"/>
                  </a:lnTo>
                  <a:lnTo>
                    <a:pt x="1477447" y="946682"/>
                  </a:lnTo>
                  <a:lnTo>
                    <a:pt x="1486048" y="873814"/>
                  </a:lnTo>
                  <a:lnTo>
                    <a:pt x="1494648" y="840420"/>
                  </a:lnTo>
                  <a:lnTo>
                    <a:pt x="1502742" y="823223"/>
                  </a:lnTo>
                  <a:lnTo>
                    <a:pt x="1511849" y="812089"/>
                  </a:lnTo>
                  <a:lnTo>
                    <a:pt x="1520450" y="800450"/>
                  </a:lnTo>
                  <a:lnTo>
                    <a:pt x="1528543" y="782740"/>
                  </a:lnTo>
                  <a:lnTo>
                    <a:pt x="1537152" y="756940"/>
                  </a:lnTo>
                  <a:lnTo>
                    <a:pt x="1545752" y="723033"/>
                  </a:lnTo>
                  <a:lnTo>
                    <a:pt x="1554353" y="679018"/>
                  </a:lnTo>
                </a:path>
              </a:pathLst>
            </a:custGeom>
            <a:ln w="1212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3" name="object 2343"/>
            <p:cNvSpPr/>
            <p:nvPr/>
          </p:nvSpPr>
          <p:spPr>
            <a:xfrm>
              <a:off x="2724173" y="13286921"/>
              <a:ext cx="207010" cy="584835"/>
            </a:xfrm>
            <a:custGeom>
              <a:avLst/>
              <a:gdLst/>
              <a:ahLst/>
              <a:cxnLst/>
              <a:rect l="l" t="t" r="r" b="b"/>
              <a:pathLst>
                <a:path w="207010" h="584834">
                  <a:moveTo>
                    <a:pt x="0" y="284983"/>
                  </a:moveTo>
                  <a:lnTo>
                    <a:pt x="2015" y="291445"/>
                  </a:lnTo>
                  <a:lnTo>
                    <a:pt x="9602" y="291445"/>
                  </a:lnTo>
                  <a:lnTo>
                    <a:pt x="12643" y="288409"/>
                  </a:lnTo>
                  <a:lnTo>
                    <a:pt x="15169" y="268672"/>
                  </a:lnTo>
                  <a:lnTo>
                    <a:pt x="17704" y="219090"/>
                  </a:lnTo>
                  <a:lnTo>
                    <a:pt x="20230" y="128016"/>
                  </a:lnTo>
                  <a:lnTo>
                    <a:pt x="22764" y="129025"/>
                  </a:lnTo>
                  <a:lnTo>
                    <a:pt x="25290" y="137628"/>
                  </a:lnTo>
                  <a:lnTo>
                    <a:pt x="27825" y="135601"/>
                  </a:lnTo>
                  <a:lnTo>
                    <a:pt x="33954" y="104711"/>
                  </a:lnTo>
                  <a:lnTo>
                    <a:pt x="38179" y="67767"/>
                  </a:lnTo>
                  <a:lnTo>
                    <a:pt x="43171" y="31346"/>
                  </a:lnTo>
                  <a:lnTo>
                    <a:pt x="51599" y="2026"/>
                  </a:lnTo>
                  <a:lnTo>
                    <a:pt x="53626" y="0"/>
                  </a:lnTo>
                  <a:lnTo>
                    <a:pt x="56659" y="2531"/>
                  </a:lnTo>
                  <a:lnTo>
                    <a:pt x="64254" y="47563"/>
                  </a:lnTo>
                  <a:lnTo>
                    <a:pt x="66781" y="90064"/>
                  </a:lnTo>
                  <a:lnTo>
                    <a:pt x="69814" y="163428"/>
                  </a:lnTo>
                  <a:lnTo>
                    <a:pt x="71841" y="278284"/>
                  </a:lnTo>
                  <a:lnTo>
                    <a:pt x="74367" y="320794"/>
                  </a:lnTo>
                  <a:lnTo>
                    <a:pt x="77409" y="325848"/>
                  </a:lnTo>
                  <a:lnTo>
                    <a:pt x="79935" y="320281"/>
                  </a:lnTo>
                  <a:lnTo>
                    <a:pt x="82469" y="318263"/>
                  </a:lnTo>
                  <a:lnTo>
                    <a:pt x="84995" y="326865"/>
                  </a:lnTo>
                  <a:lnTo>
                    <a:pt x="87530" y="348621"/>
                  </a:lnTo>
                  <a:lnTo>
                    <a:pt x="90056" y="383023"/>
                  </a:lnTo>
                  <a:lnTo>
                    <a:pt x="92582" y="429578"/>
                  </a:lnTo>
                  <a:lnTo>
                    <a:pt x="95623" y="485232"/>
                  </a:lnTo>
                  <a:lnTo>
                    <a:pt x="98150" y="550001"/>
                  </a:lnTo>
                  <a:lnTo>
                    <a:pt x="100177" y="576306"/>
                  </a:lnTo>
                  <a:lnTo>
                    <a:pt x="103210" y="582377"/>
                  </a:lnTo>
                  <a:lnTo>
                    <a:pt x="105744" y="584404"/>
                  </a:lnTo>
                  <a:lnTo>
                    <a:pt x="108271" y="581873"/>
                  </a:lnTo>
                  <a:lnTo>
                    <a:pt x="115138" y="545347"/>
                  </a:lnTo>
                  <a:lnTo>
                    <a:pt x="120512" y="503623"/>
                  </a:lnTo>
                  <a:lnTo>
                    <a:pt x="124192" y="461810"/>
                  </a:lnTo>
                  <a:lnTo>
                    <a:pt x="125979" y="425020"/>
                  </a:lnTo>
                  <a:lnTo>
                    <a:pt x="129020" y="410850"/>
                  </a:lnTo>
                  <a:lnTo>
                    <a:pt x="131546" y="417939"/>
                  </a:lnTo>
                  <a:lnTo>
                    <a:pt x="134072" y="430083"/>
                  </a:lnTo>
                  <a:lnTo>
                    <a:pt x="136607" y="437668"/>
                  </a:lnTo>
                  <a:lnTo>
                    <a:pt x="144193" y="396689"/>
                  </a:lnTo>
                  <a:lnTo>
                    <a:pt x="147235" y="357728"/>
                  </a:lnTo>
                  <a:lnTo>
                    <a:pt x="149761" y="306119"/>
                  </a:lnTo>
                  <a:lnTo>
                    <a:pt x="152287" y="291445"/>
                  </a:lnTo>
                  <a:lnTo>
                    <a:pt x="165449" y="291445"/>
                  </a:lnTo>
                  <a:lnTo>
                    <a:pt x="167976" y="288409"/>
                  </a:lnTo>
                  <a:lnTo>
                    <a:pt x="170510" y="267663"/>
                  </a:lnTo>
                  <a:lnTo>
                    <a:pt x="173036" y="218081"/>
                  </a:lnTo>
                  <a:lnTo>
                    <a:pt x="175562" y="125990"/>
                  </a:lnTo>
                  <a:lnTo>
                    <a:pt x="178604" y="130034"/>
                  </a:lnTo>
                  <a:lnTo>
                    <a:pt x="180623" y="137628"/>
                  </a:lnTo>
                  <a:lnTo>
                    <a:pt x="183157" y="136106"/>
                  </a:lnTo>
                  <a:lnTo>
                    <a:pt x="188465" y="110880"/>
                  </a:lnTo>
                  <a:lnTo>
                    <a:pt x="191978" y="83612"/>
                  </a:lnTo>
                  <a:lnTo>
                    <a:pt x="195001" y="56028"/>
                  </a:lnTo>
                  <a:lnTo>
                    <a:pt x="198838" y="29853"/>
                  </a:lnTo>
                  <a:lnTo>
                    <a:pt x="201372" y="17205"/>
                  </a:lnTo>
                  <a:lnTo>
                    <a:pt x="204405" y="20241"/>
                  </a:lnTo>
                  <a:lnTo>
                    <a:pt x="206939" y="8602"/>
                  </a:lnTo>
                </a:path>
              </a:pathLst>
            </a:custGeom>
            <a:ln w="1177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4" name="object 2344"/>
            <p:cNvSpPr/>
            <p:nvPr/>
          </p:nvSpPr>
          <p:spPr>
            <a:xfrm>
              <a:off x="661310" y="13565206"/>
              <a:ext cx="207010" cy="31750"/>
            </a:xfrm>
            <a:custGeom>
              <a:avLst/>
              <a:gdLst/>
              <a:ahLst/>
              <a:cxnLst/>
              <a:rect l="l" t="t" r="r" b="b"/>
              <a:pathLst>
                <a:path w="207009" h="31750">
                  <a:moveTo>
                    <a:pt x="0" y="13152"/>
                  </a:moveTo>
                  <a:lnTo>
                    <a:pt x="2016" y="13152"/>
                  </a:lnTo>
                  <a:lnTo>
                    <a:pt x="4550" y="18719"/>
                  </a:lnTo>
                  <a:lnTo>
                    <a:pt x="7076" y="19223"/>
                  </a:lnTo>
                  <a:lnTo>
                    <a:pt x="13142" y="19693"/>
                  </a:lnTo>
                  <a:lnTo>
                    <a:pt x="19233" y="19728"/>
                  </a:lnTo>
                  <a:lnTo>
                    <a:pt x="25291" y="20232"/>
                  </a:lnTo>
                  <a:lnTo>
                    <a:pt x="27825" y="20232"/>
                  </a:lnTo>
                  <a:lnTo>
                    <a:pt x="30858" y="13656"/>
                  </a:lnTo>
                  <a:lnTo>
                    <a:pt x="35894" y="12534"/>
                  </a:lnTo>
                  <a:lnTo>
                    <a:pt x="45501" y="13456"/>
                  </a:lnTo>
                  <a:lnTo>
                    <a:pt x="51101" y="13152"/>
                  </a:lnTo>
                  <a:lnTo>
                    <a:pt x="53627" y="13152"/>
                  </a:lnTo>
                  <a:lnTo>
                    <a:pt x="56668" y="6071"/>
                  </a:lnTo>
                  <a:lnTo>
                    <a:pt x="59194" y="3035"/>
                  </a:lnTo>
                  <a:lnTo>
                    <a:pt x="65252" y="2505"/>
                  </a:lnTo>
                  <a:lnTo>
                    <a:pt x="71335" y="2522"/>
                  </a:lnTo>
                  <a:lnTo>
                    <a:pt x="77409" y="2018"/>
                  </a:lnTo>
                  <a:lnTo>
                    <a:pt x="82470" y="2018"/>
                  </a:lnTo>
                  <a:lnTo>
                    <a:pt x="88503" y="974"/>
                  </a:lnTo>
                  <a:lnTo>
                    <a:pt x="94635" y="1026"/>
                  </a:lnTo>
                  <a:lnTo>
                    <a:pt x="100684" y="0"/>
                  </a:lnTo>
                  <a:lnTo>
                    <a:pt x="105745" y="0"/>
                  </a:lnTo>
                  <a:lnTo>
                    <a:pt x="110805" y="13152"/>
                  </a:lnTo>
                  <a:lnTo>
                    <a:pt x="113839" y="13152"/>
                  </a:lnTo>
                  <a:lnTo>
                    <a:pt x="118899" y="13152"/>
                  </a:lnTo>
                  <a:lnTo>
                    <a:pt x="123960" y="13152"/>
                  </a:lnTo>
                  <a:lnTo>
                    <a:pt x="129020" y="13152"/>
                  </a:lnTo>
                  <a:lnTo>
                    <a:pt x="132053" y="13152"/>
                  </a:lnTo>
                  <a:lnTo>
                    <a:pt x="134081" y="19728"/>
                  </a:lnTo>
                  <a:lnTo>
                    <a:pt x="136607" y="28331"/>
                  </a:lnTo>
                  <a:lnTo>
                    <a:pt x="139640" y="28331"/>
                  </a:lnTo>
                  <a:lnTo>
                    <a:pt x="149849" y="29088"/>
                  </a:lnTo>
                  <a:lnTo>
                    <a:pt x="160157" y="29917"/>
                  </a:lnTo>
                  <a:lnTo>
                    <a:pt x="170455" y="30712"/>
                  </a:lnTo>
                  <a:lnTo>
                    <a:pt x="180631" y="31367"/>
                  </a:lnTo>
                  <a:lnTo>
                    <a:pt x="183665" y="31367"/>
                  </a:lnTo>
                  <a:lnTo>
                    <a:pt x="186191" y="25295"/>
                  </a:lnTo>
                  <a:lnTo>
                    <a:pt x="188218" y="13152"/>
                  </a:lnTo>
                  <a:lnTo>
                    <a:pt x="191251" y="13152"/>
                  </a:lnTo>
                  <a:lnTo>
                    <a:pt x="196312" y="13152"/>
                  </a:lnTo>
                  <a:lnTo>
                    <a:pt x="201372" y="13152"/>
                  </a:lnTo>
                  <a:lnTo>
                    <a:pt x="206433" y="13152"/>
                  </a:lnTo>
                  <a:lnTo>
                    <a:pt x="206944" y="13152"/>
                  </a:lnTo>
                </a:path>
              </a:pathLst>
            </a:custGeom>
            <a:ln w="12422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5" name="object 2345"/>
            <p:cNvSpPr/>
            <p:nvPr/>
          </p:nvSpPr>
          <p:spPr>
            <a:xfrm>
              <a:off x="907720" y="13358771"/>
              <a:ext cx="161925" cy="436880"/>
            </a:xfrm>
            <a:custGeom>
              <a:avLst/>
              <a:gdLst/>
              <a:ahLst/>
              <a:cxnLst/>
              <a:rect l="l" t="t" r="r" b="b"/>
              <a:pathLst>
                <a:path w="161925" h="436880">
                  <a:moveTo>
                    <a:pt x="0" y="436563"/>
                  </a:moveTo>
                  <a:lnTo>
                    <a:pt x="33896" y="392635"/>
                  </a:lnTo>
                  <a:lnTo>
                    <a:pt x="42496" y="337991"/>
                  </a:lnTo>
                  <a:lnTo>
                    <a:pt x="51105" y="253493"/>
                  </a:lnTo>
                  <a:lnTo>
                    <a:pt x="59705" y="219586"/>
                  </a:lnTo>
                  <a:lnTo>
                    <a:pt x="85507" y="219586"/>
                  </a:lnTo>
                  <a:lnTo>
                    <a:pt x="93600" y="216550"/>
                  </a:lnTo>
                  <a:lnTo>
                    <a:pt x="102201" y="214028"/>
                  </a:lnTo>
                  <a:lnTo>
                    <a:pt x="110810" y="202894"/>
                  </a:lnTo>
                  <a:lnTo>
                    <a:pt x="119410" y="173545"/>
                  </a:lnTo>
                  <a:lnTo>
                    <a:pt x="128011" y="118900"/>
                  </a:lnTo>
                  <a:lnTo>
                    <a:pt x="136611" y="34402"/>
                  </a:lnTo>
                  <a:lnTo>
                    <a:pt x="145212" y="0"/>
                  </a:lnTo>
                  <a:lnTo>
                    <a:pt x="161914" y="0"/>
                  </a:lnTo>
                </a:path>
              </a:pathLst>
            </a:custGeom>
            <a:ln w="11781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6" name="object 2346"/>
            <p:cNvSpPr/>
            <p:nvPr/>
          </p:nvSpPr>
          <p:spPr>
            <a:xfrm>
              <a:off x="1069626" y="12965631"/>
              <a:ext cx="1614805" cy="1268095"/>
            </a:xfrm>
            <a:custGeom>
              <a:avLst/>
              <a:gdLst/>
              <a:ahLst/>
              <a:cxnLst/>
              <a:rect l="l" t="t" r="r" b="b"/>
              <a:pathLst>
                <a:path w="1614805" h="1268094">
                  <a:moveTo>
                    <a:pt x="0" y="393140"/>
                  </a:moveTo>
                  <a:lnTo>
                    <a:pt x="94115" y="393140"/>
                  </a:lnTo>
                  <a:lnTo>
                    <a:pt x="102715" y="396176"/>
                  </a:lnTo>
                  <a:lnTo>
                    <a:pt x="111316" y="398707"/>
                  </a:lnTo>
                  <a:lnTo>
                    <a:pt x="119916" y="409841"/>
                  </a:lnTo>
                  <a:lnTo>
                    <a:pt x="128517" y="439181"/>
                  </a:lnTo>
                  <a:lnTo>
                    <a:pt x="137117" y="493321"/>
                  </a:lnTo>
                  <a:lnTo>
                    <a:pt x="145718" y="578324"/>
                  </a:lnTo>
                  <a:lnTo>
                    <a:pt x="153819" y="612735"/>
                  </a:lnTo>
                  <a:lnTo>
                    <a:pt x="179621" y="612735"/>
                  </a:lnTo>
                  <a:lnTo>
                    <a:pt x="187715" y="615771"/>
                  </a:lnTo>
                  <a:lnTo>
                    <a:pt x="196822" y="618807"/>
                  </a:lnTo>
                  <a:lnTo>
                    <a:pt x="205422" y="629941"/>
                  </a:lnTo>
                  <a:lnTo>
                    <a:pt x="214023" y="658777"/>
                  </a:lnTo>
                  <a:lnTo>
                    <a:pt x="222125" y="713421"/>
                  </a:lnTo>
                  <a:lnTo>
                    <a:pt x="230725" y="797919"/>
                  </a:lnTo>
                  <a:lnTo>
                    <a:pt x="239326" y="831817"/>
                  </a:lnTo>
                  <a:lnTo>
                    <a:pt x="256527" y="831817"/>
                  </a:lnTo>
                  <a:lnTo>
                    <a:pt x="264620" y="834348"/>
                  </a:lnTo>
                  <a:lnTo>
                    <a:pt x="273728" y="825746"/>
                  </a:lnTo>
                  <a:lnTo>
                    <a:pt x="282336" y="809558"/>
                  </a:lnTo>
                  <a:lnTo>
                    <a:pt x="290937" y="788307"/>
                  </a:lnTo>
                  <a:lnTo>
                    <a:pt x="299031" y="768065"/>
                  </a:lnTo>
                  <a:lnTo>
                    <a:pt x="307631" y="753391"/>
                  </a:lnTo>
                  <a:lnTo>
                    <a:pt x="316232" y="748337"/>
                  </a:lnTo>
                  <a:lnTo>
                    <a:pt x="324832" y="768570"/>
                  </a:lnTo>
                  <a:lnTo>
                    <a:pt x="334063" y="819280"/>
                  </a:lnTo>
                  <a:lnTo>
                    <a:pt x="342879" y="870356"/>
                  </a:lnTo>
                  <a:lnTo>
                    <a:pt x="352238" y="921439"/>
                  </a:lnTo>
                  <a:lnTo>
                    <a:pt x="363097" y="972170"/>
                  </a:lnTo>
                  <a:lnTo>
                    <a:pt x="376414" y="1022194"/>
                  </a:lnTo>
                  <a:lnTo>
                    <a:pt x="393146" y="1071150"/>
                  </a:lnTo>
                  <a:lnTo>
                    <a:pt x="401746" y="1081266"/>
                  </a:lnTo>
                  <a:lnTo>
                    <a:pt x="409840" y="1077221"/>
                  </a:lnTo>
                  <a:lnTo>
                    <a:pt x="428394" y="1000892"/>
                  </a:lnTo>
                  <a:lnTo>
                    <a:pt x="436429" y="952765"/>
                  </a:lnTo>
                  <a:lnTo>
                    <a:pt x="442933" y="903891"/>
                  </a:lnTo>
                  <a:lnTo>
                    <a:pt x="448298" y="854667"/>
                  </a:lnTo>
                  <a:lnTo>
                    <a:pt x="452913" y="805491"/>
                  </a:lnTo>
                  <a:lnTo>
                    <a:pt x="457167" y="756760"/>
                  </a:lnTo>
                  <a:lnTo>
                    <a:pt x="461451" y="708872"/>
                  </a:lnTo>
                  <a:lnTo>
                    <a:pt x="470051" y="612735"/>
                  </a:lnTo>
                  <a:lnTo>
                    <a:pt x="478652" y="587944"/>
                  </a:lnTo>
                  <a:lnTo>
                    <a:pt x="486746" y="584908"/>
                  </a:lnTo>
                  <a:lnTo>
                    <a:pt x="495346" y="562136"/>
                  </a:lnTo>
                  <a:lnTo>
                    <a:pt x="504454" y="500915"/>
                  </a:lnTo>
                  <a:lnTo>
                    <a:pt x="513054" y="405283"/>
                  </a:lnTo>
                  <a:lnTo>
                    <a:pt x="521156" y="298012"/>
                  </a:lnTo>
                  <a:lnTo>
                    <a:pt x="529756" y="229207"/>
                  </a:lnTo>
                  <a:lnTo>
                    <a:pt x="538357" y="197326"/>
                  </a:lnTo>
                  <a:lnTo>
                    <a:pt x="546957" y="157861"/>
                  </a:lnTo>
                  <a:lnTo>
                    <a:pt x="555558" y="115864"/>
                  </a:lnTo>
                  <a:lnTo>
                    <a:pt x="563651" y="79435"/>
                  </a:lnTo>
                  <a:lnTo>
                    <a:pt x="572252" y="49581"/>
                  </a:lnTo>
                  <a:lnTo>
                    <a:pt x="581368" y="26304"/>
                  </a:lnTo>
                  <a:lnTo>
                    <a:pt x="589461" y="8089"/>
                  </a:lnTo>
                  <a:lnTo>
                    <a:pt x="598062" y="0"/>
                  </a:lnTo>
                  <a:lnTo>
                    <a:pt x="606662" y="7585"/>
                  </a:lnTo>
                  <a:lnTo>
                    <a:pt x="623863" y="46041"/>
                  </a:lnTo>
                  <a:lnTo>
                    <a:pt x="631965" y="84497"/>
                  </a:lnTo>
                  <a:lnTo>
                    <a:pt x="642013" y="136200"/>
                  </a:lnTo>
                  <a:lnTo>
                    <a:pt x="650176" y="188187"/>
                  </a:lnTo>
                  <a:lnTo>
                    <a:pt x="656800" y="240406"/>
                  </a:lnTo>
                  <a:lnTo>
                    <a:pt x="662231" y="292802"/>
                  </a:lnTo>
                  <a:lnTo>
                    <a:pt x="666813" y="345322"/>
                  </a:lnTo>
                  <a:lnTo>
                    <a:pt x="670893" y="397911"/>
                  </a:lnTo>
                  <a:lnTo>
                    <a:pt x="674815" y="450516"/>
                  </a:lnTo>
                  <a:lnTo>
                    <a:pt x="678925" y="503084"/>
                  </a:lnTo>
                  <a:lnTo>
                    <a:pt x="683568" y="555559"/>
                  </a:lnTo>
                  <a:lnTo>
                    <a:pt x="692169" y="658777"/>
                  </a:lnTo>
                  <a:lnTo>
                    <a:pt x="700777" y="747319"/>
                  </a:lnTo>
                  <a:lnTo>
                    <a:pt x="706846" y="797889"/>
                  </a:lnTo>
                  <a:lnTo>
                    <a:pt x="713717" y="848406"/>
                  </a:lnTo>
                  <a:lnTo>
                    <a:pt x="721188" y="898883"/>
                  </a:lnTo>
                  <a:lnTo>
                    <a:pt x="729057" y="949332"/>
                  </a:lnTo>
                  <a:lnTo>
                    <a:pt x="737122" y="999765"/>
                  </a:lnTo>
                  <a:lnTo>
                    <a:pt x="745183" y="1050194"/>
                  </a:lnTo>
                  <a:lnTo>
                    <a:pt x="753037" y="1100631"/>
                  </a:lnTo>
                  <a:lnTo>
                    <a:pt x="760482" y="1151089"/>
                  </a:lnTo>
                  <a:lnTo>
                    <a:pt x="769083" y="1208265"/>
                  </a:lnTo>
                  <a:lnTo>
                    <a:pt x="777176" y="1267972"/>
                  </a:lnTo>
                  <a:lnTo>
                    <a:pt x="785777" y="1254820"/>
                  </a:lnTo>
                  <a:lnTo>
                    <a:pt x="794377" y="1222939"/>
                  </a:lnTo>
                  <a:lnTo>
                    <a:pt x="804573" y="1174809"/>
                  </a:lnTo>
                  <a:lnTo>
                    <a:pt x="812865" y="1125897"/>
                  </a:lnTo>
                  <a:lnTo>
                    <a:pt x="820360" y="1076663"/>
                  </a:lnTo>
                  <a:lnTo>
                    <a:pt x="828165" y="1027564"/>
                  </a:lnTo>
                  <a:lnTo>
                    <a:pt x="837388" y="979058"/>
                  </a:lnTo>
                  <a:lnTo>
                    <a:pt x="845988" y="951736"/>
                  </a:lnTo>
                  <a:lnTo>
                    <a:pt x="854082" y="946673"/>
                  </a:lnTo>
                  <a:lnTo>
                    <a:pt x="862683" y="932512"/>
                  </a:lnTo>
                  <a:lnTo>
                    <a:pt x="871283" y="863193"/>
                  </a:lnTo>
                  <a:lnTo>
                    <a:pt x="880390" y="827772"/>
                  </a:lnTo>
                  <a:lnTo>
                    <a:pt x="888492" y="806522"/>
                  </a:lnTo>
                  <a:lnTo>
                    <a:pt x="897093" y="789829"/>
                  </a:lnTo>
                  <a:lnTo>
                    <a:pt x="905693" y="769588"/>
                  </a:lnTo>
                  <a:lnTo>
                    <a:pt x="914294" y="744797"/>
                  </a:lnTo>
                  <a:lnTo>
                    <a:pt x="922894" y="711907"/>
                  </a:lnTo>
                  <a:lnTo>
                    <a:pt x="930996" y="669911"/>
                  </a:lnTo>
                  <a:lnTo>
                    <a:pt x="939597" y="618807"/>
                  </a:lnTo>
                  <a:lnTo>
                    <a:pt x="948197" y="610204"/>
                  </a:lnTo>
                  <a:lnTo>
                    <a:pt x="957304" y="612735"/>
                  </a:lnTo>
                  <a:lnTo>
                    <a:pt x="982599" y="612735"/>
                  </a:lnTo>
                  <a:lnTo>
                    <a:pt x="1007902" y="536327"/>
                  </a:lnTo>
                  <a:lnTo>
                    <a:pt x="1016502" y="451325"/>
                  </a:lnTo>
                  <a:lnTo>
                    <a:pt x="1025103" y="341531"/>
                  </a:lnTo>
                  <a:lnTo>
                    <a:pt x="1033703" y="272212"/>
                  </a:lnTo>
                  <a:lnTo>
                    <a:pt x="1042304" y="240332"/>
                  </a:lnTo>
                  <a:lnTo>
                    <a:pt x="1050904" y="201371"/>
                  </a:lnTo>
                  <a:lnTo>
                    <a:pt x="1068114" y="115360"/>
                  </a:lnTo>
                  <a:lnTo>
                    <a:pt x="1076207" y="79939"/>
                  </a:lnTo>
                  <a:lnTo>
                    <a:pt x="1084808" y="49077"/>
                  </a:lnTo>
                  <a:lnTo>
                    <a:pt x="1093408" y="25799"/>
                  </a:lnTo>
                  <a:lnTo>
                    <a:pt x="1102009" y="12143"/>
                  </a:lnTo>
                  <a:lnTo>
                    <a:pt x="1110609" y="6071"/>
                  </a:lnTo>
                  <a:lnTo>
                    <a:pt x="1119218" y="13656"/>
                  </a:lnTo>
                  <a:lnTo>
                    <a:pt x="1136419" y="55148"/>
                  </a:lnTo>
                  <a:lnTo>
                    <a:pt x="1145020" y="93605"/>
                  </a:lnTo>
                  <a:lnTo>
                    <a:pt x="1154078" y="141400"/>
                  </a:lnTo>
                  <a:lnTo>
                    <a:pt x="1161620" y="189374"/>
                  </a:lnTo>
                  <a:lnTo>
                    <a:pt x="1167886" y="237504"/>
                  </a:lnTo>
                  <a:lnTo>
                    <a:pt x="1173115" y="285766"/>
                  </a:lnTo>
                  <a:lnTo>
                    <a:pt x="1177546" y="334137"/>
                  </a:lnTo>
                  <a:lnTo>
                    <a:pt x="1181420" y="382594"/>
                  </a:lnTo>
                  <a:lnTo>
                    <a:pt x="1184975" y="431113"/>
                  </a:lnTo>
                  <a:lnTo>
                    <a:pt x="1188451" y="479671"/>
                  </a:lnTo>
                  <a:lnTo>
                    <a:pt x="1192087" y="528245"/>
                  </a:lnTo>
                  <a:lnTo>
                    <a:pt x="1196124" y="576810"/>
                  </a:lnTo>
                  <a:lnTo>
                    <a:pt x="1204724" y="681036"/>
                  </a:lnTo>
                  <a:lnTo>
                    <a:pt x="1213325" y="759976"/>
                  </a:lnTo>
                  <a:lnTo>
                    <a:pt x="1219457" y="808306"/>
                  </a:lnTo>
                  <a:lnTo>
                    <a:pt x="1226312" y="856519"/>
                  </a:lnTo>
                  <a:lnTo>
                    <a:pt x="1233690" y="904646"/>
                  </a:lnTo>
                  <a:lnTo>
                    <a:pt x="1241391" y="952720"/>
                  </a:lnTo>
                  <a:lnTo>
                    <a:pt x="1249214" y="1000774"/>
                  </a:lnTo>
                  <a:lnTo>
                    <a:pt x="1256961" y="1048840"/>
                  </a:lnTo>
                  <a:lnTo>
                    <a:pt x="1264429" y="1096949"/>
                  </a:lnTo>
                  <a:lnTo>
                    <a:pt x="1273030" y="1154630"/>
                  </a:lnTo>
                  <a:lnTo>
                    <a:pt x="1281630" y="1201184"/>
                  </a:lnTo>
                  <a:lnTo>
                    <a:pt x="1311292" y="1134904"/>
                  </a:lnTo>
                  <a:lnTo>
                    <a:pt x="1321421" y="1086090"/>
                  </a:lnTo>
                  <a:lnTo>
                    <a:pt x="1330231" y="1036769"/>
                  </a:lnTo>
                  <a:lnTo>
                    <a:pt x="1339233" y="987688"/>
                  </a:lnTo>
                  <a:lnTo>
                    <a:pt x="1349936" y="939592"/>
                  </a:lnTo>
                  <a:lnTo>
                    <a:pt x="1358536" y="919864"/>
                  </a:lnTo>
                  <a:lnTo>
                    <a:pt x="1367145" y="917837"/>
                  </a:lnTo>
                  <a:lnTo>
                    <a:pt x="1375238" y="843969"/>
                  </a:lnTo>
                  <a:lnTo>
                    <a:pt x="1383839" y="808549"/>
                  </a:lnTo>
                  <a:lnTo>
                    <a:pt x="1392439" y="790334"/>
                  </a:lnTo>
                  <a:lnTo>
                    <a:pt x="1401040" y="779704"/>
                  </a:lnTo>
                  <a:lnTo>
                    <a:pt x="1409134" y="768570"/>
                  </a:lnTo>
                  <a:lnTo>
                    <a:pt x="1418241" y="751373"/>
                  </a:lnTo>
                  <a:lnTo>
                    <a:pt x="1426850" y="726069"/>
                  </a:lnTo>
                  <a:lnTo>
                    <a:pt x="1435450" y="693179"/>
                  </a:lnTo>
                  <a:lnTo>
                    <a:pt x="1443544" y="649165"/>
                  </a:lnTo>
                  <a:lnTo>
                    <a:pt x="1452144" y="612735"/>
                  </a:lnTo>
                  <a:lnTo>
                    <a:pt x="1495155" y="612735"/>
                  </a:lnTo>
                  <a:lnTo>
                    <a:pt x="1503755" y="605141"/>
                  </a:lnTo>
                  <a:lnTo>
                    <a:pt x="1512356" y="574279"/>
                  </a:lnTo>
                  <a:lnTo>
                    <a:pt x="1520450" y="513058"/>
                  </a:lnTo>
                  <a:lnTo>
                    <a:pt x="1529050" y="419958"/>
                  </a:lnTo>
                  <a:lnTo>
                    <a:pt x="1537651" y="312182"/>
                  </a:lnTo>
                  <a:lnTo>
                    <a:pt x="1546259" y="292958"/>
                  </a:lnTo>
                  <a:lnTo>
                    <a:pt x="1558246" y="248553"/>
                  </a:lnTo>
                  <a:lnTo>
                    <a:pt x="1568284" y="201617"/>
                  </a:lnTo>
                  <a:lnTo>
                    <a:pt x="1578300" y="154217"/>
                  </a:lnTo>
                  <a:lnTo>
                    <a:pt x="1590218" y="108417"/>
                  </a:lnTo>
                  <a:lnTo>
                    <a:pt x="1605964" y="66283"/>
                  </a:lnTo>
                  <a:lnTo>
                    <a:pt x="1614565" y="54139"/>
                  </a:lnTo>
                </a:path>
              </a:pathLst>
            </a:custGeom>
            <a:ln w="12153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7" name="object 2347"/>
            <p:cNvSpPr/>
            <p:nvPr/>
          </p:nvSpPr>
          <p:spPr>
            <a:xfrm>
              <a:off x="2724173" y="13284894"/>
              <a:ext cx="207010" cy="585470"/>
            </a:xfrm>
            <a:custGeom>
              <a:avLst/>
              <a:gdLst/>
              <a:ahLst/>
              <a:cxnLst/>
              <a:rect l="l" t="t" r="r" b="b"/>
              <a:pathLst>
                <a:path w="207010" h="585469">
                  <a:moveTo>
                    <a:pt x="0" y="8481"/>
                  </a:moveTo>
                  <a:lnTo>
                    <a:pt x="2015" y="0"/>
                  </a:lnTo>
                  <a:lnTo>
                    <a:pt x="5048" y="2026"/>
                  </a:lnTo>
                  <a:lnTo>
                    <a:pt x="12623" y="52332"/>
                  </a:lnTo>
                  <a:lnTo>
                    <a:pt x="16416" y="105753"/>
                  </a:lnTo>
                  <a:lnTo>
                    <a:pt x="17876" y="160875"/>
                  </a:lnTo>
                  <a:lnTo>
                    <a:pt x="18455" y="216284"/>
                  </a:lnTo>
                  <a:lnTo>
                    <a:pt x="19601" y="270566"/>
                  </a:lnTo>
                  <a:lnTo>
                    <a:pt x="22764" y="322307"/>
                  </a:lnTo>
                  <a:lnTo>
                    <a:pt x="25290" y="327875"/>
                  </a:lnTo>
                  <a:lnTo>
                    <a:pt x="27825" y="322821"/>
                  </a:lnTo>
                  <a:lnTo>
                    <a:pt x="30858" y="321298"/>
                  </a:lnTo>
                  <a:lnTo>
                    <a:pt x="38445" y="386068"/>
                  </a:lnTo>
                  <a:lnTo>
                    <a:pt x="40979" y="432109"/>
                  </a:lnTo>
                  <a:lnTo>
                    <a:pt x="43505" y="488267"/>
                  </a:lnTo>
                  <a:lnTo>
                    <a:pt x="46040" y="552532"/>
                  </a:lnTo>
                  <a:lnTo>
                    <a:pt x="48566" y="576819"/>
                  </a:lnTo>
                  <a:lnTo>
                    <a:pt x="51599" y="582890"/>
                  </a:lnTo>
                  <a:lnTo>
                    <a:pt x="53626" y="584908"/>
                  </a:lnTo>
                  <a:lnTo>
                    <a:pt x="56659" y="582386"/>
                  </a:lnTo>
                  <a:lnTo>
                    <a:pt x="63673" y="545459"/>
                  </a:lnTo>
                  <a:lnTo>
                    <a:pt x="68806" y="504006"/>
                  </a:lnTo>
                  <a:lnTo>
                    <a:pt x="72293" y="462402"/>
                  </a:lnTo>
                  <a:lnTo>
                    <a:pt x="74367" y="425020"/>
                  </a:lnTo>
                  <a:lnTo>
                    <a:pt x="77409" y="412372"/>
                  </a:lnTo>
                  <a:lnTo>
                    <a:pt x="79935" y="419966"/>
                  </a:lnTo>
                  <a:lnTo>
                    <a:pt x="82469" y="432614"/>
                  </a:lnTo>
                  <a:lnTo>
                    <a:pt x="84995" y="440712"/>
                  </a:lnTo>
                  <a:lnTo>
                    <a:pt x="92582" y="400229"/>
                  </a:lnTo>
                  <a:lnTo>
                    <a:pt x="95623" y="360764"/>
                  </a:lnTo>
                  <a:lnTo>
                    <a:pt x="98150" y="309155"/>
                  </a:lnTo>
                  <a:lnTo>
                    <a:pt x="100177" y="280311"/>
                  </a:lnTo>
                  <a:lnTo>
                    <a:pt x="103210" y="285373"/>
                  </a:lnTo>
                  <a:lnTo>
                    <a:pt x="105744" y="293472"/>
                  </a:lnTo>
                  <a:lnTo>
                    <a:pt x="113331" y="293472"/>
                  </a:lnTo>
                  <a:lnTo>
                    <a:pt x="115857" y="290436"/>
                  </a:lnTo>
                  <a:lnTo>
                    <a:pt x="118392" y="270699"/>
                  </a:lnTo>
                  <a:lnTo>
                    <a:pt x="121425" y="221117"/>
                  </a:lnTo>
                  <a:lnTo>
                    <a:pt x="123959" y="129530"/>
                  </a:lnTo>
                  <a:lnTo>
                    <a:pt x="125979" y="131052"/>
                  </a:lnTo>
                  <a:lnTo>
                    <a:pt x="129020" y="139655"/>
                  </a:lnTo>
                  <a:lnTo>
                    <a:pt x="131546" y="137628"/>
                  </a:lnTo>
                  <a:lnTo>
                    <a:pt x="137861" y="104646"/>
                  </a:lnTo>
                  <a:lnTo>
                    <a:pt x="141859" y="69589"/>
                  </a:lnTo>
                  <a:lnTo>
                    <a:pt x="146519" y="35284"/>
                  </a:lnTo>
                  <a:lnTo>
                    <a:pt x="154821" y="4558"/>
                  </a:lnTo>
                  <a:lnTo>
                    <a:pt x="157348" y="2026"/>
                  </a:lnTo>
                  <a:lnTo>
                    <a:pt x="160389" y="4558"/>
                  </a:lnTo>
                  <a:lnTo>
                    <a:pt x="168373" y="57055"/>
                  </a:lnTo>
                  <a:lnTo>
                    <a:pt x="172037" y="110103"/>
                  </a:lnTo>
                  <a:lnTo>
                    <a:pt x="173135" y="163478"/>
                  </a:lnTo>
                  <a:lnTo>
                    <a:pt x="173425" y="216956"/>
                  </a:lnTo>
                  <a:lnTo>
                    <a:pt x="174663" y="270313"/>
                  </a:lnTo>
                  <a:lnTo>
                    <a:pt x="178604" y="323325"/>
                  </a:lnTo>
                  <a:lnTo>
                    <a:pt x="180623" y="327875"/>
                  </a:lnTo>
                  <a:lnTo>
                    <a:pt x="183157" y="322307"/>
                  </a:lnTo>
                  <a:lnTo>
                    <a:pt x="186190" y="320289"/>
                  </a:lnTo>
                  <a:lnTo>
                    <a:pt x="188725" y="328892"/>
                  </a:lnTo>
                  <a:lnTo>
                    <a:pt x="193528" y="378198"/>
                  </a:lnTo>
                  <a:lnTo>
                    <a:pt x="196235" y="428639"/>
                  </a:lnTo>
                  <a:lnTo>
                    <a:pt x="198107" y="479321"/>
                  </a:lnTo>
                  <a:lnTo>
                    <a:pt x="200410" y="529349"/>
                  </a:lnTo>
                  <a:lnTo>
                    <a:pt x="204405" y="577828"/>
                  </a:lnTo>
                  <a:lnTo>
                    <a:pt x="206939" y="583899"/>
                  </a:lnTo>
                </a:path>
              </a:pathLst>
            </a:custGeom>
            <a:ln w="11774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8" name="object 2348"/>
            <p:cNvSpPr/>
            <p:nvPr/>
          </p:nvSpPr>
          <p:spPr>
            <a:xfrm>
              <a:off x="1941425" y="12618019"/>
              <a:ext cx="523240" cy="330200"/>
            </a:xfrm>
            <a:custGeom>
              <a:avLst/>
              <a:gdLst/>
              <a:ahLst/>
              <a:cxnLst/>
              <a:rect l="l" t="t" r="r" b="b"/>
              <a:pathLst>
                <a:path w="523239" h="330200">
                  <a:moveTo>
                    <a:pt x="523175" y="329893"/>
                  </a:moveTo>
                  <a:lnTo>
                    <a:pt x="0" y="329893"/>
                  </a:lnTo>
                  <a:lnTo>
                    <a:pt x="0" y="0"/>
                  </a:lnTo>
                  <a:lnTo>
                    <a:pt x="523175" y="0"/>
                  </a:lnTo>
                  <a:lnTo>
                    <a:pt x="523175" y="3298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9" name="object 2349"/>
            <p:cNvSpPr/>
            <p:nvPr/>
          </p:nvSpPr>
          <p:spPr>
            <a:xfrm>
              <a:off x="1941425" y="12618019"/>
              <a:ext cx="523240" cy="330200"/>
            </a:xfrm>
            <a:custGeom>
              <a:avLst/>
              <a:gdLst/>
              <a:ahLst/>
              <a:cxnLst/>
              <a:rect l="l" t="t" r="r" b="b"/>
              <a:pathLst>
                <a:path w="523239" h="330200">
                  <a:moveTo>
                    <a:pt x="0" y="0"/>
                  </a:moveTo>
                  <a:lnTo>
                    <a:pt x="523175" y="0"/>
                  </a:lnTo>
                  <a:lnTo>
                    <a:pt x="523175" y="329893"/>
                  </a:lnTo>
                  <a:lnTo>
                    <a:pt x="0" y="32989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0" name="object 2350"/>
            <p:cNvSpPr/>
            <p:nvPr/>
          </p:nvSpPr>
          <p:spPr>
            <a:xfrm>
              <a:off x="1952045" y="12677221"/>
              <a:ext cx="181610" cy="0"/>
            </a:xfrm>
            <a:custGeom>
              <a:avLst/>
              <a:gdLst/>
              <a:ahLst/>
              <a:cxnLst/>
              <a:rect l="l" t="t" r="r" b="b"/>
              <a:pathLst>
                <a:path w="181610">
                  <a:moveTo>
                    <a:pt x="0" y="0"/>
                  </a:moveTo>
                  <a:lnTo>
                    <a:pt x="181142" y="0"/>
                  </a:lnTo>
                </a:path>
              </a:pathLst>
            </a:custGeom>
            <a:ln w="12438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51" name="object 2351"/>
          <p:cNvSpPr txBox="1"/>
          <p:nvPr/>
        </p:nvSpPr>
        <p:spPr>
          <a:xfrm>
            <a:off x="391756" y="13212785"/>
            <a:ext cx="122555" cy="452120"/>
          </a:xfrm>
          <a:prstGeom prst="rect">
            <a:avLst/>
          </a:prstGeom>
        </p:spPr>
        <p:txBody>
          <a:bodyPr vert="vert270" wrap="square" lIns="0" tIns="82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sz="650" spc="10" dirty="0">
                <a:latin typeface="Arial"/>
                <a:cs typeface="Arial"/>
              </a:rPr>
              <a:t>Current</a:t>
            </a:r>
            <a:r>
              <a:rPr sz="650" spc="-35" dirty="0">
                <a:latin typeface="Arial"/>
                <a:cs typeface="Arial"/>
              </a:rPr>
              <a:t> </a:t>
            </a:r>
            <a:r>
              <a:rPr sz="650" spc="5" dirty="0">
                <a:latin typeface="Arial"/>
                <a:cs typeface="Arial"/>
              </a:rPr>
              <a:t>(A)</a:t>
            </a:r>
            <a:endParaRPr sz="650">
              <a:latin typeface="Arial"/>
              <a:cs typeface="Arial"/>
            </a:endParaRPr>
          </a:p>
        </p:txBody>
      </p:sp>
      <p:sp>
        <p:nvSpPr>
          <p:cNvPr id="2352" name="object 2352"/>
          <p:cNvSpPr txBox="1"/>
          <p:nvPr/>
        </p:nvSpPr>
        <p:spPr>
          <a:xfrm>
            <a:off x="1600350" y="14503835"/>
            <a:ext cx="391795" cy="12953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650" spc="-10" dirty="0">
                <a:latin typeface="Arial"/>
                <a:cs typeface="Arial"/>
              </a:rPr>
              <a:t>Time</a:t>
            </a:r>
            <a:r>
              <a:rPr sz="650" spc="-55" dirty="0">
                <a:latin typeface="Arial"/>
                <a:cs typeface="Arial"/>
              </a:rPr>
              <a:t> </a:t>
            </a:r>
            <a:r>
              <a:rPr sz="650" spc="-10" dirty="0">
                <a:latin typeface="Arial"/>
                <a:cs typeface="Arial"/>
              </a:rPr>
              <a:t>(ms)</a:t>
            </a:r>
            <a:endParaRPr sz="650">
              <a:latin typeface="Arial"/>
              <a:cs typeface="Arial"/>
            </a:endParaRPr>
          </a:p>
        </p:txBody>
      </p:sp>
      <p:sp>
        <p:nvSpPr>
          <p:cNvPr id="2353" name="object 2353"/>
          <p:cNvSpPr txBox="1"/>
          <p:nvPr/>
        </p:nvSpPr>
        <p:spPr>
          <a:xfrm>
            <a:off x="1939345" y="12607945"/>
            <a:ext cx="528320" cy="12953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93675" algn="l"/>
              </a:tabLst>
            </a:pPr>
            <a:r>
              <a:rPr sz="650" u="sng" spc="-5" dirty="0"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650" spc="15" dirty="0">
                <a:latin typeface="Times New Roman"/>
                <a:cs typeface="Times New Roman"/>
              </a:rPr>
              <a:t> </a:t>
            </a:r>
            <a:r>
              <a:rPr sz="650" spc="-10" dirty="0">
                <a:latin typeface="Arial"/>
                <a:cs typeface="Arial"/>
              </a:rPr>
              <a:t>Phase</a:t>
            </a:r>
            <a:r>
              <a:rPr sz="650" spc="-50" dirty="0">
                <a:latin typeface="Arial"/>
                <a:cs typeface="Arial"/>
              </a:rPr>
              <a:t> </a:t>
            </a:r>
            <a:r>
              <a:rPr sz="650" spc="-10" dirty="0">
                <a:latin typeface="Arial"/>
                <a:cs typeface="Arial"/>
              </a:rPr>
              <a:t>a</a:t>
            </a:r>
            <a:endParaRPr sz="650">
              <a:latin typeface="Arial"/>
              <a:cs typeface="Arial"/>
            </a:endParaRPr>
          </a:p>
        </p:txBody>
      </p:sp>
      <p:sp>
        <p:nvSpPr>
          <p:cNvPr id="2354" name="object 2354"/>
          <p:cNvSpPr/>
          <p:nvPr/>
        </p:nvSpPr>
        <p:spPr>
          <a:xfrm>
            <a:off x="1952045" y="12888718"/>
            <a:ext cx="181610" cy="0"/>
          </a:xfrm>
          <a:custGeom>
            <a:avLst/>
            <a:gdLst/>
            <a:ahLst/>
            <a:cxnLst/>
            <a:rect l="l" t="t" r="r" b="b"/>
            <a:pathLst>
              <a:path w="181610">
                <a:moveTo>
                  <a:pt x="0" y="0"/>
                </a:moveTo>
                <a:lnTo>
                  <a:pt x="181142" y="0"/>
                </a:lnTo>
              </a:path>
            </a:pathLst>
          </a:custGeom>
          <a:ln w="12438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5" name="object 2355"/>
          <p:cNvSpPr txBox="1"/>
          <p:nvPr/>
        </p:nvSpPr>
        <p:spPr>
          <a:xfrm>
            <a:off x="2143239" y="12713694"/>
            <a:ext cx="324485" cy="234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6800"/>
              </a:lnSpc>
              <a:spcBef>
                <a:spcPts val="75"/>
              </a:spcBef>
            </a:pPr>
            <a:r>
              <a:rPr sz="650" spc="-10" dirty="0">
                <a:latin typeface="Arial"/>
                <a:cs typeface="Arial"/>
              </a:rPr>
              <a:t>Phase</a:t>
            </a:r>
            <a:r>
              <a:rPr sz="650" spc="-75" dirty="0">
                <a:latin typeface="Arial"/>
                <a:cs typeface="Arial"/>
              </a:rPr>
              <a:t> </a:t>
            </a:r>
            <a:r>
              <a:rPr sz="650" spc="-10" dirty="0">
                <a:latin typeface="Arial"/>
                <a:cs typeface="Arial"/>
              </a:rPr>
              <a:t>b  Phase</a:t>
            </a:r>
            <a:r>
              <a:rPr sz="650" spc="-65" dirty="0">
                <a:latin typeface="Arial"/>
                <a:cs typeface="Arial"/>
              </a:rPr>
              <a:t> </a:t>
            </a:r>
            <a:r>
              <a:rPr sz="650" spc="-5" dirty="0">
                <a:latin typeface="Arial"/>
                <a:cs typeface="Arial"/>
              </a:rPr>
              <a:t>c</a:t>
            </a:r>
            <a:endParaRPr sz="650">
              <a:latin typeface="Arial"/>
              <a:cs typeface="Arial"/>
            </a:endParaRPr>
          </a:p>
        </p:txBody>
      </p:sp>
      <p:grpSp>
        <p:nvGrpSpPr>
          <p:cNvPr id="2356" name="object 2356"/>
          <p:cNvGrpSpPr/>
          <p:nvPr/>
        </p:nvGrpSpPr>
        <p:grpSpPr>
          <a:xfrm>
            <a:off x="3388543" y="12533851"/>
            <a:ext cx="2150745" cy="1898650"/>
            <a:chOff x="3388543" y="12533851"/>
            <a:chExt cx="2150745" cy="1898650"/>
          </a:xfrm>
        </p:grpSpPr>
        <p:sp>
          <p:nvSpPr>
            <p:cNvPr id="2357" name="object 2357"/>
            <p:cNvSpPr/>
            <p:nvPr/>
          </p:nvSpPr>
          <p:spPr>
            <a:xfrm>
              <a:off x="3497794" y="12575148"/>
              <a:ext cx="152400" cy="1821814"/>
            </a:xfrm>
            <a:custGeom>
              <a:avLst/>
              <a:gdLst/>
              <a:ahLst/>
              <a:cxnLst/>
              <a:rect l="l" t="t" r="r" b="b"/>
              <a:pathLst>
                <a:path w="152400" h="1821815">
                  <a:moveTo>
                    <a:pt x="0" y="89"/>
                  </a:moveTo>
                  <a:lnTo>
                    <a:pt x="0" y="1821350"/>
                  </a:lnTo>
                </a:path>
                <a:path w="152400" h="1821815">
                  <a:moveTo>
                    <a:pt x="152297" y="0"/>
                  </a:moveTo>
                  <a:lnTo>
                    <a:pt x="152297" y="1821618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8" name="object 2358"/>
            <p:cNvSpPr/>
            <p:nvPr/>
          </p:nvSpPr>
          <p:spPr>
            <a:xfrm>
              <a:off x="4424737" y="12574979"/>
              <a:ext cx="961390" cy="1821814"/>
            </a:xfrm>
            <a:custGeom>
              <a:avLst/>
              <a:gdLst/>
              <a:ahLst/>
              <a:cxnLst/>
              <a:rect l="l" t="t" r="r" b="b"/>
              <a:pathLst>
                <a:path w="961389" h="1821815">
                  <a:moveTo>
                    <a:pt x="0" y="80"/>
                  </a:moveTo>
                  <a:lnTo>
                    <a:pt x="0" y="1821698"/>
                  </a:lnTo>
                </a:path>
                <a:path w="961389" h="1821815">
                  <a:moveTo>
                    <a:pt x="960844" y="0"/>
                  </a:moveTo>
                  <a:lnTo>
                    <a:pt x="960844" y="1821609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9" name="object 2359"/>
            <p:cNvSpPr/>
            <p:nvPr/>
          </p:nvSpPr>
          <p:spPr>
            <a:xfrm>
              <a:off x="3420376" y="12953952"/>
              <a:ext cx="2110105" cy="1347470"/>
            </a:xfrm>
            <a:custGeom>
              <a:avLst/>
              <a:gdLst/>
              <a:ahLst/>
              <a:cxnLst/>
              <a:rect l="l" t="t" r="r" b="b"/>
              <a:pathLst>
                <a:path w="2110104" h="1347469">
                  <a:moveTo>
                    <a:pt x="0" y="1346922"/>
                  </a:moveTo>
                  <a:lnTo>
                    <a:pt x="2109914" y="1346922"/>
                  </a:lnTo>
                </a:path>
                <a:path w="2110104" h="1347469">
                  <a:moveTo>
                    <a:pt x="7" y="1154140"/>
                  </a:moveTo>
                  <a:lnTo>
                    <a:pt x="2109953" y="1154140"/>
                  </a:lnTo>
                </a:path>
                <a:path w="2110104" h="1347469">
                  <a:moveTo>
                    <a:pt x="47" y="961864"/>
                  </a:moveTo>
                  <a:lnTo>
                    <a:pt x="2109953" y="961864"/>
                  </a:lnTo>
                </a:path>
                <a:path w="2110104" h="1347469">
                  <a:moveTo>
                    <a:pt x="47" y="769597"/>
                  </a:moveTo>
                  <a:lnTo>
                    <a:pt x="2109953" y="769597"/>
                  </a:lnTo>
                </a:path>
                <a:path w="2110104" h="1347469">
                  <a:moveTo>
                    <a:pt x="47" y="576815"/>
                  </a:moveTo>
                  <a:lnTo>
                    <a:pt x="2109945" y="576815"/>
                  </a:lnTo>
                </a:path>
                <a:path w="2110104" h="1347469">
                  <a:moveTo>
                    <a:pt x="39" y="384543"/>
                  </a:moveTo>
                  <a:lnTo>
                    <a:pt x="2109953" y="384543"/>
                  </a:lnTo>
                </a:path>
                <a:path w="2110104" h="1347469">
                  <a:moveTo>
                    <a:pt x="47" y="192777"/>
                  </a:moveTo>
                  <a:lnTo>
                    <a:pt x="2109953" y="192777"/>
                  </a:lnTo>
                </a:path>
                <a:path w="2110104" h="1347469">
                  <a:moveTo>
                    <a:pt x="47" y="0"/>
                  </a:moveTo>
                  <a:lnTo>
                    <a:pt x="2109945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0" name="object 2360"/>
            <p:cNvSpPr/>
            <p:nvPr/>
          </p:nvSpPr>
          <p:spPr>
            <a:xfrm>
              <a:off x="3420416" y="12761676"/>
              <a:ext cx="2110105" cy="0"/>
            </a:xfrm>
            <a:custGeom>
              <a:avLst/>
              <a:gdLst/>
              <a:ahLst/>
              <a:cxnLst/>
              <a:rect l="l" t="t" r="r" b="b"/>
              <a:pathLst>
                <a:path w="2110104">
                  <a:moveTo>
                    <a:pt x="0" y="0"/>
                  </a:moveTo>
                  <a:lnTo>
                    <a:pt x="2109906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1" name="object 2361"/>
            <p:cNvSpPr/>
            <p:nvPr/>
          </p:nvSpPr>
          <p:spPr>
            <a:xfrm>
              <a:off x="3575211" y="12569409"/>
              <a:ext cx="0" cy="1827530"/>
            </a:xfrm>
            <a:custGeom>
              <a:avLst/>
              <a:gdLst/>
              <a:ahLst/>
              <a:cxnLst/>
              <a:rect l="l" t="t" r="r" b="b"/>
              <a:pathLst>
                <a:path h="1827530">
                  <a:moveTo>
                    <a:pt x="0" y="366322"/>
                  </a:moveTo>
                  <a:lnTo>
                    <a:pt x="0" y="1827090"/>
                  </a:lnTo>
                </a:path>
                <a:path h="1827530">
                  <a:moveTo>
                    <a:pt x="0" y="0"/>
                  </a:moveTo>
                  <a:lnTo>
                    <a:pt x="0" y="34403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2" name="object 2362"/>
            <p:cNvSpPr/>
            <p:nvPr/>
          </p:nvSpPr>
          <p:spPr>
            <a:xfrm>
              <a:off x="4037671" y="12569409"/>
              <a:ext cx="0" cy="1827530"/>
            </a:xfrm>
            <a:custGeom>
              <a:avLst/>
              <a:gdLst/>
              <a:ahLst/>
              <a:cxnLst/>
              <a:rect l="l" t="t" r="r" b="b"/>
              <a:pathLst>
                <a:path h="1827530">
                  <a:moveTo>
                    <a:pt x="0" y="182709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3" name="object 2363"/>
            <p:cNvSpPr/>
            <p:nvPr/>
          </p:nvSpPr>
          <p:spPr>
            <a:xfrm>
              <a:off x="4812313" y="12569409"/>
              <a:ext cx="0" cy="1827530"/>
            </a:xfrm>
            <a:custGeom>
              <a:avLst/>
              <a:gdLst/>
              <a:ahLst/>
              <a:cxnLst/>
              <a:rect l="l" t="t" r="r" b="b"/>
              <a:pathLst>
                <a:path h="1827530">
                  <a:moveTo>
                    <a:pt x="0" y="182709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4" name="object 2364"/>
            <p:cNvSpPr/>
            <p:nvPr/>
          </p:nvSpPr>
          <p:spPr>
            <a:xfrm>
              <a:off x="5236323" y="12569409"/>
              <a:ext cx="0" cy="1827530"/>
            </a:xfrm>
            <a:custGeom>
              <a:avLst/>
              <a:gdLst/>
              <a:ahLst/>
              <a:cxnLst/>
              <a:rect l="l" t="t" r="r" b="b"/>
              <a:pathLst>
                <a:path h="1827530">
                  <a:moveTo>
                    <a:pt x="0" y="182709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5" name="object 2365"/>
            <p:cNvSpPr/>
            <p:nvPr/>
          </p:nvSpPr>
          <p:spPr>
            <a:xfrm>
              <a:off x="3420384" y="14204222"/>
              <a:ext cx="2115185" cy="0"/>
            </a:xfrm>
            <a:custGeom>
              <a:avLst/>
              <a:gdLst/>
              <a:ahLst/>
              <a:cxnLst/>
              <a:rect l="l" t="t" r="r" b="b"/>
              <a:pathLst>
                <a:path w="2115185">
                  <a:moveTo>
                    <a:pt x="0" y="0"/>
                  </a:moveTo>
                  <a:lnTo>
                    <a:pt x="211497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6" name="object 2366"/>
            <p:cNvSpPr/>
            <p:nvPr/>
          </p:nvSpPr>
          <p:spPr>
            <a:xfrm>
              <a:off x="3420384" y="14011955"/>
              <a:ext cx="2115185" cy="0"/>
            </a:xfrm>
            <a:custGeom>
              <a:avLst/>
              <a:gdLst/>
              <a:ahLst/>
              <a:cxnLst/>
              <a:rect l="l" t="t" r="r" b="b"/>
              <a:pathLst>
                <a:path w="2115185">
                  <a:moveTo>
                    <a:pt x="0" y="0"/>
                  </a:moveTo>
                  <a:lnTo>
                    <a:pt x="211497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7" name="object 2367"/>
            <p:cNvSpPr/>
            <p:nvPr/>
          </p:nvSpPr>
          <p:spPr>
            <a:xfrm>
              <a:off x="3420384" y="13819178"/>
              <a:ext cx="2115185" cy="0"/>
            </a:xfrm>
            <a:custGeom>
              <a:avLst/>
              <a:gdLst/>
              <a:ahLst/>
              <a:cxnLst/>
              <a:rect l="l" t="t" r="r" b="b"/>
              <a:pathLst>
                <a:path w="2115185">
                  <a:moveTo>
                    <a:pt x="0" y="0"/>
                  </a:moveTo>
                  <a:lnTo>
                    <a:pt x="211497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8" name="object 2368"/>
            <p:cNvSpPr/>
            <p:nvPr/>
          </p:nvSpPr>
          <p:spPr>
            <a:xfrm>
              <a:off x="3420384" y="13627411"/>
              <a:ext cx="2115185" cy="0"/>
            </a:xfrm>
            <a:custGeom>
              <a:avLst/>
              <a:gdLst/>
              <a:ahLst/>
              <a:cxnLst/>
              <a:rect l="l" t="t" r="r" b="b"/>
              <a:pathLst>
                <a:path w="2115185">
                  <a:moveTo>
                    <a:pt x="0" y="0"/>
                  </a:moveTo>
                  <a:lnTo>
                    <a:pt x="211497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9" name="object 2369"/>
            <p:cNvSpPr/>
            <p:nvPr/>
          </p:nvSpPr>
          <p:spPr>
            <a:xfrm>
              <a:off x="3420384" y="13435144"/>
              <a:ext cx="2115185" cy="0"/>
            </a:xfrm>
            <a:custGeom>
              <a:avLst/>
              <a:gdLst/>
              <a:ahLst/>
              <a:cxnLst/>
              <a:rect l="l" t="t" r="r" b="b"/>
              <a:pathLst>
                <a:path w="2115185">
                  <a:moveTo>
                    <a:pt x="0" y="0"/>
                  </a:moveTo>
                  <a:lnTo>
                    <a:pt x="211497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0" name="object 2370"/>
            <p:cNvSpPr/>
            <p:nvPr/>
          </p:nvSpPr>
          <p:spPr>
            <a:xfrm>
              <a:off x="3420384" y="13242367"/>
              <a:ext cx="2115185" cy="0"/>
            </a:xfrm>
            <a:custGeom>
              <a:avLst/>
              <a:gdLst/>
              <a:ahLst/>
              <a:cxnLst/>
              <a:rect l="l" t="t" r="r" b="b"/>
              <a:pathLst>
                <a:path w="2115185">
                  <a:moveTo>
                    <a:pt x="0" y="0"/>
                  </a:moveTo>
                  <a:lnTo>
                    <a:pt x="211497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1" name="object 2371"/>
            <p:cNvSpPr/>
            <p:nvPr/>
          </p:nvSpPr>
          <p:spPr>
            <a:xfrm>
              <a:off x="3420384" y="13050099"/>
              <a:ext cx="2115185" cy="0"/>
            </a:xfrm>
            <a:custGeom>
              <a:avLst/>
              <a:gdLst/>
              <a:ahLst/>
              <a:cxnLst/>
              <a:rect l="l" t="t" r="r" b="b"/>
              <a:pathLst>
                <a:path w="2115185">
                  <a:moveTo>
                    <a:pt x="0" y="0"/>
                  </a:moveTo>
                  <a:lnTo>
                    <a:pt x="211497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2" name="object 2372"/>
            <p:cNvSpPr/>
            <p:nvPr/>
          </p:nvSpPr>
          <p:spPr>
            <a:xfrm>
              <a:off x="3420384" y="12665565"/>
              <a:ext cx="2115185" cy="192405"/>
            </a:xfrm>
            <a:custGeom>
              <a:avLst/>
              <a:gdLst/>
              <a:ahLst/>
              <a:cxnLst/>
              <a:rect l="l" t="t" r="r" b="b"/>
              <a:pathLst>
                <a:path w="2115185" h="192404">
                  <a:moveTo>
                    <a:pt x="0" y="192267"/>
                  </a:moveTo>
                  <a:lnTo>
                    <a:pt x="63242" y="192267"/>
                  </a:lnTo>
                </a:path>
                <a:path w="2115185" h="192404">
                  <a:moveTo>
                    <a:pt x="559603" y="192267"/>
                  </a:moveTo>
                  <a:lnTo>
                    <a:pt x="2114972" y="192267"/>
                  </a:lnTo>
                </a:path>
                <a:path w="2115185" h="192404">
                  <a:moveTo>
                    <a:pt x="0" y="0"/>
                  </a:moveTo>
                  <a:lnTo>
                    <a:pt x="63242" y="0"/>
                  </a:lnTo>
                </a:path>
                <a:path w="2115185" h="192404">
                  <a:moveTo>
                    <a:pt x="559603" y="0"/>
                  </a:moveTo>
                  <a:lnTo>
                    <a:pt x="211497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3" name="object 2373"/>
            <p:cNvSpPr/>
            <p:nvPr/>
          </p:nvSpPr>
          <p:spPr>
            <a:xfrm>
              <a:off x="3420384" y="14396499"/>
              <a:ext cx="193675" cy="0"/>
            </a:xfrm>
            <a:custGeom>
              <a:avLst/>
              <a:gdLst/>
              <a:ahLst/>
              <a:cxnLst/>
              <a:rect l="l" t="t" r="r" b="b"/>
              <a:pathLst>
                <a:path w="193675">
                  <a:moveTo>
                    <a:pt x="0" y="0"/>
                  </a:moveTo>
                  <a:lnTo>
                    <a:pt x="193284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4" name="object 2374"/>
            <p:cNvSpPr/>
            <p:nvPr/>
          </p:nvSpPr>
          <p:spPr>
            <a:xfrm>
              <a:off x="3650099" y="14396499"/>
              <a:ext cx="1549400" cy="0"/>
            </a:xfrm>
            <a:custGeom>
              <a:avLst/>
              <a:gdLst/>
              <a:ahLst/>
              <a:cxnLst/>
              <a:rect l="l" t="t" r="r" b="b"/>
              <a:pathLst>
                <a:path w="1549400">
                  <a:moveTo>
                    <a:pt x="0" y="0"/>
                  </a:moveTo>
                  <a:lnTo>
                    <a:pt x="1549292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5" name="object 2375"/>
            <p:cNvSpPr/>
            <p:nvPr/>
          </p:nvSpPr>
          <p:spPr>
            <a:xfrm>
              <a:off x="5236323" y="14396499"/>
              <a:ext cx="299085" cy="0"/>
            </a:xfrm>
            <a:custGeom>
              <a:avLst/>
              <a:gdLst/>
              <a:ahLst/>
              <a:cxnLst/>
              <a:rect l="l" t="t" r="r" b="b"/>
              <a:pathLst>
                <a:path w="299085">
                  <a:moveTo>
                    <a:pt x="0" y="0"/>
                  </a:moveTo>
                  <a:lnTo>
                    <a:pt x="299026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6" name="object 2376"/>
            <p:cNvSpPr/>
            <p:nvPr/>
          </p:nvSpPr>
          <p:spPr>
            <a:xfrm>
              <a:off x="3594945" y="14364116"/>
              <a:ext cx="37465" cy="64769"/>
            </a:xfrm>
            <a:custGeom>
              <a:avLst/>
              <a:gdLst/>
              <a:ahLst/>
              <a:cxnLst/>
              <a:rect l="l" t="t" r="r" b="b"/>
              <a:pathLst>
                <a:path w="37464" h="64769">
                  <a:moveTo>
                    <a:pt x="18723" y="32382"/>
                  </a:moveTo>
                  <a:lnTo>
                    <a:pt x="0" y="64765"/>
                  </a:lnTo>
                </a:path>
                <a:path w="37464" h="64769">
                  <a:moveTo>
                    <a:pt x="18723" y="32382"/>
                  </a:moveTo>
                  <a:lnTo>
                    <a:pt x="36938" y="0"/>
                  </a:lnTo>
                </a:path>
              </a:pathLst>
            </a:custGeom>
            <a:ln w="61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7" name="object 2377"/>
            <p:cNvSpPr/>
            <p:nvPr/>
          </p:nvSpPr>
          <p:spPr>
            <a:xfrm>
              <a:off x="3631884" y="14364116"/>
              <a:ext cx="37465" cy="64769"/>
            </a:xfrm>
            <a:custGeom>
              <a:avLst/>
              <a:gdLst/>
              <a:ahLst/>
              <a:cxnLst/>
              <a:rect l="l" t="t" r="r" b="b"/>
              <a:pathLst>
                <a:path w="37464" h="64769">
                  <a:moveTo>
                    <a:pt x="18214" y="32382"/>
                  </a:moveTo>
                  <a:lnTo>
                    <a:pt x="0" y="64765"/>
                  </a:lnTo>
                </a:path>
                <a:path w="37464" h="64769">
                  <a:moveTo>
                    <a:pt x="18214" y="32382"/>
                  </a:moveTo>
                  <a:lnTo>
                    <a:pt x="36938" y="0"/>
                  </a:lnTo>
                </a:path>
              </a:pathLst>
            </a:custGeom>
            <a:ln w="61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8" name="object 2378"/>
            <p:cNvSpPr/>
            <p:nvPr/>
          </p:nvSpPr>
          <p:spPr>
            <a:xfrm>
              <a:off x="5181177" y="14364116"/>
              <a:ext cx="37465" cy="64769"/>
            </a:xfrm>
            <a:custGeom>
              <a:avLst/>
              <a:gdLst/>
              <a:ahLst/>
              <a:cxnLst/>
              <a:rect l="l" t="t" r="r" b="b"/>
              <a:pathLst>
                <a:path w="37464" h="64769">
                  <a:moveTo>
                    <a:pt x="18214" y="32382"/>
                  </a:moveTo>
                  <a:lnTo>
                    <a:pt x="0" y="64765"/>
                  </a:lnTo>
                </a:path>
                <a:path w="37464" h="64769">
                  <a:moveTo>
                    <a:pt x="18214" y="32382"/>
                  </a:moveTo>
                  <a:lnTo>
                    <a:pt x="36938" y="0"/>
                  </a:lnTo>
                </a:path>
              </a:pathLst>
            </a:custGeom>
            <a:ln w="61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9" name="object 2379"/>
            <p:cNvSpPr/>
            <p:nvPr/>
          </p:nvSpPr>
          <p:spPr>
            <a:xfrm>
              <a:off x="5218116" y="14364116"/>
              <a:ext cx="37465" cy="64769"/>
            </a:xfrm>
            <a:custGeom>
              <a:avLst/>
              <a:gdLst/>
              <a:ahLst/>
              <a:cxnLst/>
              <a:rect l="l" t="t" r="r" b="b"/>
              <a:pathLst>
                <a:path w="37464" h="64769">
                  <a:moveTo>
                    <a:pt x="18214" y="32382"/>
                  </a:moveTo>
                  <a:lnTo>
                    <a:pt x="0" y="64765"/>
                  </a:lnTo>
                </a:path>
                <a:path w="37464" h="64769">
                  <a:moveTo>
                    <a:pt x="18214" y="32382"/>
                  </a:moveTo>
                  <a:lnTo>
                    <a:pt x="36938" y="0"/>
                  </a:lnTo>
                </a:path>
              </a:pathLst>
            </a:custGeom>
            <a:ln w="61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0" name="object 2380"/>
            <p:cNvSpPr/>
            <p:nvPr/>
          </p:nvSpPr>
          <p:spPr>
            <a:xfrm>
              <a:off x="3497810" y="14396499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01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1" name="object 2381"/>
            <p:cNvSpPr/>
            <p:nvPr/>
          </p:nvSpPr>
          <p:spPr>
            <a:xfrm>
              <a:off x="3650107" y="14396499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01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2" name="object 2382"/>
            <p:cNvSpPr/>
            <p:nvPr/>
          </p:nvSpPr>
          <p:spPr>
            <a:xfrm>
              <a:off x="4424749" y="14396499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01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3" name="object 2383"/>
            <p:cNvSpPr/>
            <p:nvPr/>
          </p:nvSpPr>
          <p:spPr>
            <a:xfrm>
              <a:off x="5385590" y="14396499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4">
                  <a:moveTo>
                    <a:pt x="0" y="0"/>
                  </a:moveTo>
                  <a:lnTo>
                    <a:pt x="0" y="16701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4" name="object 2384"/>
            <p:cNvSpPr/>
            <p:nvPr/>
          </p:nvSpPr>
          <p:spPr>
            <a:xfrm>
              <a:off x="3420384" y="1439649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5" name="object 2385"/>
            <p:cNvSpPr/>
            <p:nvPr/>
          </p:nvSpPr>
          <p:spPr>
            <a:xfrm>
              <a:off x="3575211" y="1439649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6" name="object 2386"/>
            <p:cNvSpPr/>
            <p:nvPr/>
          </p:nvSpPr>
          <p:spPr>
            <a:xfrm>
              <a:off x="4037671" y="1439649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7" name="object 2387"/>
            <p:cNvSpPr/>
            <p:nvPr/>
          </p:nvSpPr>
          <p:spPr>
            <a:xfrm>
              <a:off x="4812313" y="1439649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8" name="object 2388"/>
            <p:cNvSpPr/>
            <p:nvPr/>
          </p:nvSpPr>
          <p:spPr>
            <a:xfrm>
              <a:off x="5236323" y="1439649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9" name="object 2389"/>
            <p:cNvSpPr/>
            <p:nvPr/>
          </p:nvSpPr>
          <p:spPr>
            <a:xfrm>
              <a:off x="5535349" y="1439649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0" name="object 2390"/>
            <p:cNvSpPr/>
            <p:nvPr/>
          </p:nvSpPr>
          <p:spPr>
            <a:xfrm>
              <a:off x="3420376" y="12569409"/>
              <a:ext cx="193675" cy="0"/>
            </a:xfrm>
            <a:custGeom>
              <a:avLst/>
              <a:gdLst/>
              <a:ahLst/>
              <a:cxnLst/>
              <a:rect l="l" t="t" r="r" b="b"/>
              <a:pathLst>
                <a:path w="193675">
                  <a:moveTo>
                    <a:pt x="0" y="0"/>
                  </a:moveTo>
                  <a:lnTo>
                    <a:pt x="193284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1" name="object 2391"/>
            <p:cNvSpPr/>
            <p:nvPr/>
          </p:nvSpPr>
          <p:spPr>
            <a:xfrm>
              <a:off x="3650091" y="12569409"/>
              <a:ext cx="1549400" cy="0"/>
            </a:xfrm>
            <a:custGeom>
              <a:avLst/>
              <a:gdLst/>
              <a:ahLst/>
              <a:cxnLst/>
              <a:rect l="l" t="t" r="r" b="b"/>
              <a:pathLst>
                <a:path w="1549400">
                  <a:moveTo>
                    <a:pt x="0" y="0"/>
                  </a:moveTo>
                  <a:lnTo>
                    <a:pt x="1549292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2" name="object 2392"/>
            <p:cNvSpPr/>
            <p:nvPr/>
          </p:nvSpPr>
          <p:spPr>
            <a:xfrm>
              <a:off x="5236315" y="12569409"/>
              <a:ext cx="299085" cy="0"/>
            </a:xfrm>
            <a:custGeom>
              <a:avLst/>
              <a:gdLst/>
              <a:ahLst/>
              <a:cxnLst/>
              <a:rect l="l" t="t" r="r" b="b"/>
              <a:pathLst>
                <a:path w="299085">
                  <a:moveTo>
                    <a:pt x="0" y="0"/>
                  </a:moveTo>
                  <a:lnTo>
                    <a:pt x="299026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3" name="object 2393"/>
            <p:cNvSpPr/>
            <p:nvPr/>
          </p:nvSpPr>
          <p:spPr>
            <a:xfrm>
              <a:off x="3594937" y="12537026"/>
              <a:ext cx="37465" cy="64769"/>
            </a:xfrm>
            <a:custGeom>
              <a:avLst/>
              <a:gdLst/>
              <a:ahLst/>
              <a:cxnLst/>
              <a:rect l="l" t="t" r="r" b="b"/>
              <a:pathLst>
                <a:path w="37464" h="64770">
                  <a:moveTo>
                    <a:pt x="18723" y="32382"/>
                  </a:moveTo>
                  <a:lnTo>
                    <a:pt x="36938" y="0"/>
                  </a:lnTo>
                </a:path>
                <a:path w="37464" h="64770">
                  <a:moveTo>
                    <a:pt x="18723" y="32382"/>
                  </a:moveTo>
                  <a:lnTo>
                    <a:pt x="0" y="64765"/>
                  </a:lnTo>
                </a:path>
              </a:pathLst>
            </a:custGeom>
            <a:ln w="61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4" name="object 2394"/>
            <p:cNvSpPr/>
            <p:nvPr/>
          </p:nvSpPr>
          <p:spPr>
            <a:xfrm>
              <a:off x="3631876" y="12537026"/>
              <a:ext cx="37465" cy="64769"/>
            </a:xfrm>
            <a:custGeom>
              <a:avLst/>
              <a:gdLst/>
              <a:ahLst/>
              <a:cxnLst/>
              <a:rect l="l" t="t" r="r" b="b"/>
              <a:pathLst>
                <a:path w="37464" h="64770">
                  <a:moveTo>
                    <a:pt x="18214" y="32382"/>
                  </a:moveTo>
                  <a:lnTo>
                    <a:pt x="36938" y="0"/>
                  </a:lnTo>
                </a:path>
                <a:path w="37464" h="64770">
                  <a:moveTo>
                    <a:pt x="18214" y="32382"/>
                  </a:moveTo>
                  <a:lnTo>
                    <a:pt x="0" y="64765"/>
                  </a:lnTo>
                </a:path>
              </a:pathLst>
            </a:custGeom>
            <a:ln w="61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5" name="object 2395"/>
            <p:cNvSpPr/>
            <p:nvPr/>
          </p:nvSpPr>
          <p:spPr>
            <a:xfrm>
              <a:off x="5181169" y="12537026"/>
              <a:ext cx="37465" cy="64769"/>
            </a:xfrm>
            <a:custGeom>
              <a:avLst/>
              <a:gdLst/>
              <a:ahLst/>
              <a:cxnLst/>
              <a:rect l="l" t="t" r="r" b="b"/>
              <a:pathLst>
                <a:path w="37464" h="64770">
                  <a:moveTo>
                    <a:pt x="18214" y="32382"/>
                  </a:moveTo>
                  <a:lnTo>
                    <a:pt x="36938" y="0"/>
                  </a:lnTo>
                </a:path>
                <a:path w="37464" h="64770">
                  <a:moveTo>
                    <a:pt x="18214" y="32382"/>
                  </a:moveTo>
                  <a:lnTo>
                    <a:pt x="0" y="64765"/>
                  </a:lnTo>
                </a:path>
              </a:pathLst>
            </a:custGeom>
            <a:ln w="61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6" name="object 2396"/>
            <p:cNvSpPr/>
            <p:nvPr/>
          </p:nvSpPr>
          <p:spPr>
            <a:xfrm>
              <a:off x="5218108" y="12537026"/>
              <a:ext cx="37465" cy="64769"/>
            </a:xfrm>
            <a:custGeom>
              <a:avLst/>
              <a:gdLst/>
              <a:ahLst/>
              <a:cxnLst/>
              <a:rect l="l" t="t" r="r" b="b"/>
              <a:pathLst>
                <a:path w="37464" h="64770">
                  <a:moveTo>
                    <a:pt x="18214" y="32382"/>
                  </a:moveTo>
                  <a:lnTo>
                    <a:pt x="36938" y="0"/>
                  </a:lnTo>
                </a:path>
                <a:path w="37464" h="64770">
                  <a:moveTo>
                    <a:pt x="18214" y="32382"/>
                  </a:moveTo>
                  <a:lnTo>
                    <a:pt x="0" y="64765"/>
                  </a:lnTo>
                </a:path>
              </a:pathLst>
            </a:custGeom>
            <a:ln w="61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7" name="object 2397"/>
            <p:cNvSpPr/>
            <p:nvPr/>
          </p:nvSpPr>
          <p:spPr>
            <a:xfrm>
              <a:off x="3497802" y="12569409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91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8" name="object 2398"/>
            <p:cNvSpPr/>
            <p:nvPr/>
          </p:nvSpPr>
          <p:spPr>
            <a:xfrm>
              <a:off x="3650099" y="12569409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91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9" name="object 2399"/>
            <p:cNvSpPr/>
            <p:nvPr/>
          </p:nvSpPr>
          <p:spPr>
            <a:xfrm>
              <a:off x="4424741" y="12569409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91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0" name="object 2400"/>
            <p:cNvSpPr/>
            <p:nvPr/>
          </p:nvSpPr>
          <p:spPr>
            <a:xfrm>
              <a:off x="5385582" y="12569409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91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1" name="object 2401"/>
            <p:cNvSpPr/>
            <p:nvPr/>
          </p:nvSpPr>
          <p:spPr>
            <a:xfrm>
              <a:off x="3420376" y="1256940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2" name="object 2402"/>
            <p:cNvSpPr/>
            <p:nvPr/>
          </p:nvSpPr>
          <p:spPr>
            <a:xfrm>
              <a:off x="3575203" y="1256940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3" name="object 2403"/>
            <p:cNvSpPr/>
            <p:nvPr/>
          </p:nvSpPr>
          <p:spPr>
            <a:xfrm>
              <a:off x="4037663" y="1256940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4" name="object 2404"/>
            <p:cNvSpPr/>
            <p:nvPr/>
          </p:nvSpPr>
          <p:spPr>
            <a:xfrm>
              <a:off x="4812305" y="1256940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5" name="object 2405"/>
            <p:cNvSpPr/>
            <p:nvPr/>
          </p:nvSpPr>
          <p:spPr>
            <a:xfrm>
              <a:off x="5236315" y="1256940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6" name="object 2406"/>
            <p:cNvSpPr/>
            <p:nvPr/>
          </p:nvSpPr>
          <p:spPr>
            <a:xfrm>
              <a:off x="5535341" y="12569409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2382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7" name="object 2407"/>
            <p:cNvSpPr/>
            <p:nvPr/>
          </p:nvSpPr>
          <p:spPr>
            <a:xfrm>
              <a:off x="3420368" y="12569409"/>
              <a:ext cx="0" cy="1827530"/>
            </a:xfrm>
            <a:custGeom>
              <a:avLst/>
              <a:gdLst/>
              <a:ahLst/>
              <a:cxnLst/>
              <a:rect l="l" t="t" r="r" b="b"/>
              <a:pathLst>
                <a:path h="1827530">
                  <a:moveTo>
                    <a:pt x="0" y="1827090"/>
                  </a:moveTo>
                  <a:lnTo>
                    <a:pt x="0" y="0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8" name="object 2408"/>
            <p:cNvSpPr/>
            <p:nvPr/>
          </p:nvSpPr>
          <p:spPr>
            <a:xfrm>
              <a:off x="3406202" y="14300870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9" name="object 2409"/>
            <p:cNvSpPr/>
            <p:nvPr/>
          </p:nvSpPr>
          <p:spPr>
            <a:xfrm>
              <a:off x="3406202" y="14108093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0" name="object 2410"/>
            <p:cNvSpPr/>
            <p:nvPr/>
          </p:nvSpPr>
          <p:spPr>
            <a:xfrm>
              <a:off x="3406202" y="13915817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1" name="object 2411"/>
            <p:cNvSpPr/>
            <p:nvPr/>
          </p:nvSpPr>
          <p:spPr>
            <a:xfrm>
              <a:off x="3406202" y="13723549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2" name="object 2412"/>
            <p:cNvSpPr/>
            <p:nvPr/>
          </p:nvSpPr>
          <p:spPr>
            <a:xfrm>
              <a:off x="3406202" y="13530772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3" name="object 2413"/>
            <p:cNvSpPr/>
            <p:nvPr/>
          </p:nvSpPr>
          <p:spPr>
            <a:xfrm>
              <a:off x="3406202" y="13338505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4" name="object 2414"/>
            <p:cNvSpPr/>
            <p:nvPr/>
          </p:nvSpPr>
          <p:spPr>
            <a:xfrm>
              <a:off x="3406202" y="13146738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5" name="object 2415"/>
            <p:cNvSpPr/>
            <p:nvPr/>
          </p:nvSpPr>
          <p:spPr>
            <a:xfrm>
              <a:off x="3406202" y="12953961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6" name="object 2416"/>
            <p:cNvSpPr/>
            <p:nvPr/>
          </p:nvSpPr>
          <p:spPr>
            <a:xfrm>
              <a:off x="3406202" y="12761685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7" name="object 2417"/>
            <p:cNvSpPr/>
            <p:nvPr/>
          </p:nvSpPr>
          <p:spPr>
            <a:xfrm>
              <a:off x="3406202" y="12569417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66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8" name="object 2418"/>
            <p:cNvSpPr/>
            <p:nvPr/>
          </p:nvSpPr>
          <p:spPr>
            <a:xfrm>
              <a:off x="3392036" y="14396508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9" name="object 2419"/>
            <p:cNvSpPr/>
            <p:nvPr/>
          </p:nvSpPr>
          <p:spPr>
            <a:xfrm>
              <a:off x="3392036" y="14204231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0" name="object 2420"/>
            <p:cNvSpPr/>
            <p:nvPr/>
          </p:nvSpPr>
          <p:spPr>
            <a:xfrm>
              <a:off x="3392036" y="14011964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1" name="object 2421"/>
            <p:cNvSpPr/>
            <p:nvPr/>
          </p:nvSpPr>
          <p:spPr>
            <a:xfrm>
              <a:off x="3392036" y="13819187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2" name="object 2422"/>
            <p:cNvSpPr/>
            <p:nvPr/>
          </p:nvSpPr>
          <p:spPr>
            <a:xfrm>
              <a:off x="3392036" y="13627420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3" name="object 2423"/>
            <p:cNvSpPr/>
            <p:nvPr/>
          </p:nvSpPr>
          <p:spPr>
            <a:xfrm>
              <a:off x="3392036" y="13435153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4" name="object 2424"/>
            <p:cNvSpPr/>
            <p:nvPr/>
          </p:nvSpPr>
          <p:spPr>
            <a:xfrm>
              <a:off x="3392036" y="13242376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5" name="object 2425"/>
            <p:cNvSpPr/>
            <p:nvPr/>
          </p:nvSpPr>
          <p:spPr>
            <a:xfrm>
              <a:off x="3392036" y="13050108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6" name="object 2426"/>
            <p:cNvSpPr/>
            <p:nvPr/>
          </p:nvSpPr>
          <p:spPr>
            <a:xfrm>
              <a:off x="3392036" y="12857841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7" name="object 2427"/>
            <p:cNvSpPr/>
            <p:nvPr/>
          </p:nvSpPr>
          <p:spPr>
            <a:xfrm>
              <a:off x="3392036" y="12665574"/>
              <a:ext cx="28575" cy="0"/>
            </a:xfrm>
            <a:custGeom>
              <a:avLst/>
              <a:gdLst/>
              <a:ahLst/>
              <a:cxnLst/>
              <a:rect l="l" t="t" r="r" b="b"/>
              <a:pathLst>
                <a:path w="28575">
                  <a:moveTo>
                    <a:pt x="28332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8" name="object 2428"/>
            <p:cNvSpPr/>
            <p:nvPr/>
          </p:nvSpPr>
          <p:spPr>
            <a:xfrm>
              <a:off x="5535341" y="12569435"/>
              <a:ext cx="0" cy="1827530"/>
            </a:xfrm>
            <a:custGeom>
              <a:avLst/>
              <a:gdLst/>
              <a:ahLst/>
              <a:cxnLst/>
              <a:rect l="l" t="t" r="r" b="b"/>
              <a:pathLst>
                <a:path h="1827530">
                  <a:moveTo>
                    <a:pt x="0" y="1827090"/>
                  </a:moveTo>
                  <a:lnTo>
                    <a:pt x="0" y="0"/>
                  </a:lnTo>
                </a:path>
              </a:pathLst>
            </a:custGeom>
            <a:ln w="57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9" name="object 2429"/>
            <p:cNvSpPr/>
            <p:nvPr/>
          </p:nvSpPr>
          <p:spPr>
            <a:xfrm>
              <a:off x="5520666" y="14300897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0" name="object 2430"/>
            <p:cNvSpPr/>
            <p:nvPr/>
          </p:nvSpPr>
          <p:spPr>
            <a:xfrm>
              <a:off x="5520666" y="14108120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1" name="object 2431"/>
            <p:cNvSpPr/>
            <p:nvPr/>
          </p:nvSpPr>
          <p:spPr>
            <a:xfrm>
              <a:off x="5520666" y="13915844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2" name="object 2432"/>
            <p:cNvSpPr/>
            <p:nvPr/>
          </p:nvSpPr>
          <p:spPr>
            <a:xfrm>
              <a:off x="5520666" y="13723576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3" name="object 2433"/>
            <p:cNvSpPr/>
            <p:nvPr/>
          </p:nvSpPr>
          <p:spPr>
            <a:xfrm>
              <a:off x="5520666" y="13530799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4" name="object 2434"/>
            <p:cNvSpPr/>
            <p:nvPr/>
          </p:nvSpPr>
          <p:spPr>
            <a:xfrm>
              <a:off x="5520666" y="13338532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5" name="object 2435"/>
            <p:cNvSpPr/>
            <p:nvPr/>
          </p:nvSpPr>
          <p:spPr>
            <a:xfrm>
              <a:off x="5520666" y="13146765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6" name="object 2436"/>
            <p:cNvSpPr/>
            <p:nvPr/>
          </p:nvSpPr>
          <p:spPr>
            <a:xfrm>
              <a:off x="5520666" y="12953988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7" name="object 2437"/>
            <p:cNvSpPr/>
            <p:nvPr/>
          </p:nvSpPr>
          <p:spPr>
            <a:xfrm>
              <a:off x="5520666" y="12761712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8" name="object 2438"/>
            <p:cNvSpPr/>
            <p:nvPr/>
          </p:nvSpPr>
          <p:spPr>
            <a:xfrm>
              <a:off x="5520666" y="12569444"/>
              <a:ext cx="15240" cy="0"/>
            </a:xfrm>
            <a:custGeom>
              <a:avLst/>
              <a:gdLst/>
              <a:ahLst/>
              <a:cxnLst/>
              <a:rect l="l" t="t" r="r" b="b"/>
              <a:pathLst>
                <a:path w="15239">
                  <a:moveTo>
                    <a:pt x="14675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9" name="object 2439"/>
            <p:cNvSpPr/>
            <p:nvPr/>
          </p:nvSpPr>
          <p:spPr>
            <a:xfrm>
              <a:off x="5506500" y="14396534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0" name="object 2440"/>
            <p:cNvSpPr/>
            <p:nvPr/>
          </p:nvSpPr>
          <p:spPr>
            <a:xfrm>
              <a:off x="5506500" y="14204258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1" name="object 2441"/>
            <p:cNvSpPr/>
            <p:nvPr/>
          </p:nvSpPr>
          <p:spPr>
            <a:xfrm>
              <a:off x="5506500" y="14011991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2" name="object 2442"/>
            <p:cNvSpPr/>
            <p:nvPr/>
          </p:nvSpPr>
          <p:spPr>
            <a:xfrm>
              <a:off x="5506500" y="13819214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3" name="object 2443"/>
            <p:cNvSpPr/>
            <p:nvPr/>
          </p:nvSpPr>
          <p:spPr>
            <a:xfrm>
              <a:off x="5506500" y="13627447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4" name="object 2444"/>
            <p:cNvSpPr/>
            <p:nvPr/>
          </p:nvSpPr>
          <p:spPr>
            <a:xfrm>
              <a:off x="5506500" y="13435180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5" name="object 2445"/>
            <p:cNvSpPr/>
            <p:nvPr/>
          </p:nvSpPr>
          <p:spPr>
            <a:xfrm>
              <a:off x="5506500" y="13242403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6" name="object 2446"/>
            <p:cNvSpPr/>
            <p:nvPr/>
          </p:nvSpPr>
          <p:spPr>
            <a:xfrm>
              <a:off x="5506500" y="13050135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7" name="object 2447"/>
            <p:cNvSpPr/>
            <p:nvPr/>
          </p:nvSpPr>
          <p:spPr>
            <a:xfrm>
              <a:off x="5506500" y="12857868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8" name="object 2448"/>
            <p:cNvSpPr/>
            <p:nvPr/>
          </p:nvSpPr>
          <p:spPr>
            <a:xfrm>
              <a:off x="5506500" y="12665600"/>
              <a:ext cx="29209" cy="0"/>
            </a:xfrm>
            <a:custGeom>
              <a:avLst/>
              <a:gdLst/>
              <a:ahLst/>
              <a:cxnLst/>
              <a:rect l="l" t="t" r="r" b="b"/>
              <a:pathLst>
                <a:path w="29210">
                  <a:moveTo>
                    <a:pt x="28841" y="0"/>
                  </a:moveTo>
                  <a:lnTo>
                    <a:pt x="0" y="0"/>
                  </a:lnTo>
                </a:path>
              </a:pathLst>
            </a:custGeom>
            <a:ln w="64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49" name="object 2449"/>
          <p:cNvSpPr txBox="1"/>
          <p:nvPr/>
        </p:nvSpPr>
        <p:spPr>
          <a:xfrm>
            <a:off x="5170902" y="14423803"/>
            <a:ext cx="13208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30" dirty="0">
                <a:latin typeface="Arial"/>
                <a:cs typeface="Arial"/>
              </a:rPr>
              <a:t>445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0" name="object 2450"/>
          <p:cNvSpPr txBox="1"/>
          <p:nvPr/>
        </p:nvSpPr>
        <p:spPr>
          <a:xfrm>
            <a:off x="5469902" y="14423803"/>
            <a:ext cx="131445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35" dirty="0">
                <a:latin typeface="Arial"/>
                <a:cs typeface="Arial"/>
              </a:rPr>
              <a:t>4</a:t>
            </a:r>
            <a:r>
              <a:rPr sz="550" spc="-30" dirty="0">
                <a:latin typeface="Arial"/>
                <a:cs typeface="Arial"/>
              </a:rPr>
              <a:t>50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1" name="object 2451"/>
          <p:cNvSpPr txBox="1"/>
          <p:nvPr/>
        </p:nvSpPr>
        <p:spPr>
          <a:xfrm>
            <a:off x="3267482" y="14141501"/>
            <a:ext cx="116839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25" dirty="0">
                <a:latin typeface="Arial"/>
                <a:cs typeface="Arial"/>
              </a:rPr>
              <a:t>-</a:t>
            </a:r>
            <a:r>
              <a:rPr sz="550" spc="-30" dirty="0">
                <a:latin typeface="Arial"/>
                <a:cs typeface="Arial"/>
              </a:rPr>
              <a:t>40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2" name="object 2452"/>
          <p:cNvSpPr txBox="1"/>
          <p:nvPr/>
        </p:nvSpPr>
        <p:spPr>
          <a:xfrm>
            <a:off x="3267482" y="13949232"/>
            <a:ext cx="116839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25" dirty="0">
                <a:latin typeface="Arial"/>
                <a:cs typeface="Arial"/>
              </a:rPr>
              <a:t>-</a:t>
            </a:r>
            <a:r>
              <a:rPr sz="550" spc="-30" dirty="0">
                <a:latin typeface="Arial"/>
                <a:cs typeface="Arial"/>
              </a:rPr>
              <a:t>30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3" name="object 2453"/>
          <p:cNvSpPr txBox="1"/>
          <p:nvPr/>
        </p:nvSpPr>
        <p:spPr>
          <a:xfrm>
            <a:off x="3267482" y="13756964"/>
            <a:ext cx="116839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25" dirty="0">
                <a:latin typeface="Arial"/>
                <a:cs typeface="Arial"/>
              </a:rPr>
              <a:t>-</a:t>
            </a:r>
            <a:r>
              <a:rPr sz="550" spc="-30" dirty="0">
                <a:latin typeface="Arial"/>
                <a:cs typeface="Arial"/>
              </a:rPr>
              <a:t>20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4" name="object 2454"/>
          <p:cNvSpPr txBox="1"/>
          <p:nvPr/>
        </p:nvSpPr>
        <p:spPr>
          <a:xfrm>
            <a:off x="3267482" y="13564696"/>
            <a:ext cx="116839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25" dirty="0">
                <a:latin typeface="Arial"/>
                <a:cs typeface="Arial"/>
              </a:rPr>
              <a:t>-</a:t>
            </a:r>
            <a:r>
              <a:rPr sz="550" spc="-30" dirty="0">
                <a:latin typeface="Arial"/>
                <a:cs typeface="Arial"/>
              </a:rPr>
              <a:t>10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5" name="object 2455"/>
          <p:cNvSpPr txBox="1"/>
          <p:nvPr/>
        </p:nvSpPr>
        <p:spPr>
          <a:xfrm>
            <a:off x="3323672" y="13372428"/>
            <a:ext cx="6096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30" dirty="0">
                <a:latin typeface="Arial"/>
                <a:cs typeface="Arial"/>
              </a:rPr>
              <a:t>0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6" name="object 2456"/>
          <p:cNvSpPr txBox="1"/>
          <p:nvPr/>
        </p:nvSpPr>
        <p:spPr>
          <a:xfrm>
            <a:off x="3288237" y="13180159"/>
            <a:ext cx="9652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30" dirty="0">
                <a:latin typeface="Arial"/>
                <a:cs typeface="Arial"/>
              </a:rPr>
              <a:t>10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7" name="object 2457"/>
          <p:cNvSpPr txBox="1"/>
          <p:nvPr/>
        </p:nvSpPr>
        <p:spPr>
          <a:xfrm>
            <a:off x="3288237" y="12987891"/>
            <a:ext cx="9652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30" dirty="0">
                <a:latin typeface="Arial"/>
                <a:cs typeface="Arial"/>
              </a:rPr>
              <a:t>20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8" name="object 2458"/>
          <p:cNvSpPr txBox="1"/>
          <p:nvPr/>
        </p:nvSpPr>
        <p:spPr>
          <a:xfrm>
            <a:off x="3288237" y="12795123"/>
            <a:ext cx="9652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30" dirty="0">
                <a:latin typeface="Arial"/>
                <a:cs typeface="Arial"/>
              </a:rPr>
              <a:t>30</a:t>
            </a:r>
            <a:endParaRPr sz="550">
              <a:latin typeface="Arial"/>
              <a:cs typeface="Arial"/>
            </a:endParaRPr>
          </a:p>
        </p:txBody>
      </p:sp>
      <p:sp>
        <p:nvSpPr>
          <p:cNvPr id="2459" name="object 2459"/>
          <p:cNvSpPr txBox="1"/>
          <p:nvPr/>
        </p:nvSpPr>
        <p:spPr>
          <a:xfrm>
            <a:off x="3288237" y="12602855"/>
            <a:ext cx="96520" cy="1111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30" dirty="0">
                <a:latin typeface="Arial"/>
                <a:cs typeface="Arial"/>
              </a:rPr>
              <a:t>40</a:t>
            </a:r>
            <a:endParaRPr sz="550">
              <a:latin typeface="Arial"/>
              <a:cs typeface="Arial"/>
            </a:endParaRPr>
          </a:p>
        </p:txBody>
      </p:sp>
      <p:grpSp>
        <p:nvGrpSpPr>
          <p:cNvPr id="2460" name="object 2460"/>
          <p:cNvGrpSpPr/>
          <p:nvPr/>
        </p:nvGrpSpPr>
        <p:grpSpPr>
          <a:xfrm>
            <a:off x="3414937" y="12602542"/>
            <a:ext cx="2126615" cy="1632585"/>
            <a:chOff x="3414937" y="12602542"/>
            <a:chExt cx="2126615" cy="1632585"/>
          </a:xfrm>
        </p:grpSpPr>
        <p:sp>
          <p:nvSpPr>
            <p:cNvPr id="2461" name="object 2461"/>
            <p:cNvSpPr/>
            <p:nvPr/>
          </p:nvSpPr>
          <p:spPr>
            <a:xfrm>
              <a:off x="3414937" y="13347204"/>
              <a:ext cx="204704" cy="194074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2" name="object 2462"/>
            <p:cNvSpPr/>
            <p:nvPr/>
          </p:nvSpPr>
          <p:spPr>
            <a:xfrm>
              <a:off x="3650613" y="12803520"/>
              <a:ext cx="1549400" cy="1130300"/>
            </a:xfrm>
            <a:custGeom>
              <a:avLst/>
              <a:gdLst/>
              <a:ahLst/>
              <a:cxnLst/>
              <a:rect l="l" t="t" r="r" b="b"/>
              <a:pathLst>
                <a:path w="1549400" h="1130300">
                  <a:moveTo>
                    <a:pt x="0" y="425863"/>
                  </a:moveTo>
                  <a:lnTo>
                    <a:pt x="996" y="423665"/>
                  </a:lnTo>
                  <a:lnTo>
                    <a:pt x="9094" y="378631"/>
                  </a:lnTo>
                  <a:lnTo>
                    <a:pt x="16682" y="333088"/>
                  </a:lnTo>
                  <a:lnTo>
                    <a:pt x="23761" y="287044"/>
                  </a:lnTo>
                  <a:lnTo>
                    <a:pt x="31357" y="241509"/>
                  </a:lnTo>
                  <a:lnTo>
                    <a:pt x="39446" y="197486"/>
                  </a:lnTo>
                  <a:lnTo>
                    <a:pt x="69298" y="171683"/>
                  </a:lnTo>
                  <a:lnTo>
                    <a:pt x="77395" y="171183"/>
                  </a:lnTo>
                  <a:lnTo>
                    <a:pt x="99659" y="171183"/>
                  </a:lnTo>
                  <a:lnTo>
                    <a:pt x="130020" y="207106"/>
                  </a:lnTo>
                  <a:lnTo>
                    <a:pt x="147230" y="293101"/>
                  </a:lnTo>
                  <a:lnTo>
                    <a:pt x="156440" y="343347"/>
                  </a:lnTo>
                  <a:lnTo>
                    <a:pt x="165282" y="393726"/>
                  </a:lnTo>
                  <a:lnTo>
                    <a:pt x="173799" y="444193"/>
                  </a:lnTo>
                  <a:lnTo>
                    <a:pt x="182032" y="494705"/>
                  </a:lnTo>
                  <a:lnTo>
                    <a:pt x="190025" y="545219"/>
                  </a:lnTo>
                  <a:lnTo>
                    <a:pt x="197821" y="595691"/>
                  </a:lnTo>
                  <a:lnTo>
                    <a:pt x="205409" y="642754"/>
                  </a:lnTo>
                  <a:lnTo>
                    <a:pt x="222986" y="726734"/>
                  </a:lnTo>
                  <a:lnTo>
                    <a:pt x="232055" y="775785"/>
                  </a:lnTo>
                  <a:lnTo>
                    <a:pt x="240785" y="824846"/>
                  </a:lnTo>
                  <a:lnTo>
                    <a:pt x="249245" y="873945"/>
                  </a:lnTo>
                  <a:lnTo>
                    <a:pt x="257507" y="923107"/>
                  </a:lnTo>
                  <a:lnTo>
                    <a:pt x="265641" y="972359"/>
                  </a:lnTo>
                  <a:lnTo>
                    <a:pt x="273719" y="1021728"/>
                  </a:lnTo>
                  <a:lnTo>
                    <a:pt x="281307" y="1065751"/>
                  </a:lnTo>
                  <a:lnTo>
                    <a:pt x="288895" y="1089533"/>
                  </a:lnTo>
                  <a:lnTo>
                    <a:pt x="296483" y="1090034"/>
                  </a:lnTo>
                  <a:lnTo>
                    <a:pt x="309997" y="1090919"/>
                  </a:lnTo>
                  <a:lnTo>
                    <a:pt x="327502" y="1091679"/>
                  </a:lnTo>
                  <a:lnTo>
                    <a:pt x="344552" y="1090985"/>
                  </a:lnTo>
                  <a:lnTo>
                    <a:pt x="371872" y="1055631"/>
                  </a:lnTo>
                  <a:lnTo>
                    <a:pt x="387057" y="980744"/>
                  </a:lnTo>
                  <a:lnTo>
                    <a:pt x="394645" y="950382"/>
                  </a:lnTo>
                  <a:lnTo>
                    <a:pt x="411494" y="861727"/>
                  </a:lnTo>
                  <a:lnTo>
                    <a:pt x="419634" y="809976"/>
                  </a:lnTo>
                  <a:lnTo>
                    <a:pt x="426939" y="758130"/>
                  </a:lnTo>
                  <a:lnTo>
                    <a:pt x="433693" y="706121"/>
                  </a:lnTo>
                  <a:lnTo>
                    <a:pt x="440182" y="653885"/>
                  </a:lnTo>
                  <a:lnTo>
                    <a:pt x="447770" y="625043"/>
                  </a:lnTo>
                  <a:lnTo>
                    <a:pt x="467942" y="554620"/>
                  </a:lnTo>
                  <a:lnTo>
                    <a:pt x="478011" y="506805"/>
                  </a:lnTo>
                  <a:lnTo>
                    <a:pt x="486290" y="458532"/>
                  </a:lnTo>
                  <a:lnTo>
                    <a:pt x="493507" y="410005"/>
                  </a:lnTo>
                  <a:lnTo>
                    <a:pt x="500387" y="361430"/>
                  </a:lnTo>
                  <a:lnTo>
                    <a:pt x="507983" y="311335"/>
                  </a:lnTo>
                  <a:lnTo>
                    <a:pt x="516072" y="264281"/>
                  </a:lnTo>
                  <a:lnTo>
                    <a:pt x="523159" y="220258"/>
                  </a:lnTo>
                  <a:lnTo>
                    <a:pt x="528010" y="195046"/>
                  </a:lnTo>
                  <a:lnTo>
                    <a:pt x="540096" y="133403"/>
                  </a:lnTo>
                  <a:lnTo>
                    <a:pt x="555269" y="69884"/>
                  </a:lnTo>
                  <a:lnTo>
                    <a:pt x="573418" y="20183"/>
                  </a:lnTo>
                  <a:lnTo>
                    <a:pt x="594430" y="0"/>
                  </a:lnTo>
                  <a:lnTo>
                    <a:pt x="605975" y="5881"/>
                  </a:lnTo>
                  <a:lnTo>
                    <a:pt x="631071" y="59403"/>
                  </a:lnTo>
                  <a:lnTo>
                    <a:pt x="644595" y="110968"/>
                  </a:lnTo>
                  <a:lnTo>
                    <a:pt x="659270" y="184334"/>
                  </a:lnTo>
                  <a:lnTo>
                    <a:pt x="666858" y="226328"/>
                  </a:lnTo>
                  <a:lnTo>
                    <a:pt x="674447" y="271362"/>
                  </a:lnTo>
                  <a:lnTo>
                    <a:pt x="682790" y="322196"/>
                  </a:lnTo>
                  <a:lnTo>
                    <a:pt x="690626" y="373147"/>
                  </a:lnTo>
                  <a:lnTo>
                    <a:pt x="698062" y="424188"/>
                  </a:lnTo>
                  <a:lnTo>
                    <a:pt x="705206" y="475297"/>
                  </a:lnTo>
                  <a:lnTo>
                    <a:pt x="712166" y="526448"/>
                  </a:lnTo>
                  <a:lnTo>
                    <a:pt x="719050" y="577616"/>
                  </a:lnTo>
                  <a:lnTo>
                    <a:pt x="725966" y="628778"/>
                  </a:lnTo>
                  <a:lnTo>
                    <a:pt x="733021" y="679909"/>
                  </a:lnTo>
                  <a:lnTo>
                    <a:pt x="740323" y="730984"/>
                  </a:lnTo>
                  <a:lnTo>
                    <a:pt x="747981" y="781978"/>
                  </a:lnTo>
                  <a:lnTo>
                    <a:pt x="756101" y="832868"/>
                  </a:lnTo>
                  <a:lnTo>
                    <a:pt x="764793" y="883629"/>
                  </a:lnTo>
                  <a:lnTo>
                    <a:pt x="774164" y="934235"/>
                  </a:lnTo>
                  <a:lnTo>
                    <a:pt x="784321" y="984663"/>
                  </a:lnTo>
                  <a:lnTo>
                    <a:pt x="795373" y="1034888"/>
                  </a:lnTo>
                  <a:lnTo>
                    <a:pt x="810549" y="1082443"/>
                  </a:lnTo>
                  <a:lnTo>
                    <a:pt x="831971" y="1115210"/>
                  </a:lnTo>
                  <a:lnTo>
                    <a:pt x="843912" y="1114797"/>
                  </a:lnTo>
                  <a:lnTo>
                    <a:pt x="871271" y="1064741"/>
                  </a:lnTo>
                  <a:lnTo>
                    <a:pt x="890236" y="993895"/>
                  </a:lnTo>
                  <a:lnTo>
                    <a:pt x="900076" y="946982"/>
                  </a:lnTo>
                  <a:lnTo>
                    <a:pt x="908781" y="899614"/>
                  </a:lnTo>
                  <a:lnTo>
                    <a:pt x="916753" y="852206"/>
                  </a:lnTo>
                  <a:lnTo>
                    <a:pt x="924396" y="805169"/>
                  </a:lnTo>
                  <a:lnTo>
                    <a:pt x="931483" y="756094"/>
                  </a:lnTo>
                  <a:lnTo>
                    <a:pt x="939072" y="704480"/>
                  </a:lnTo>
                  <a:lnTo>
                    <a:pt x="947169" y="651355"/>
                  </a:lnTo>
                  <a:lnTo>
                    <a:pt x="954757" y="598221"/>
                  </a:lnTo>
                  <a:lnTo>
                    <a:pt x="961836" y="544586"/>
                  </a:lnTo>
                  <a:lnTo>
                    <a:pt x="969425" y="490961"/>
                  </a:lnTo>
                  <a:lnTo>
                    <a:pt x="984609" y="386722"/>
                  </a:lnTo>
                  <a:lnTo>
                    <a:pt x="993151" y="331280"/>
                  </a:lnTo>
                  <a:lnTo>
                    <a:pt x="1002104" y="275836"/>
                  </a:lnTo>
                  <a:lnTo>
                    <a:pt x="1011796" y="220558"/>
                  </a:lnTo>
                  <a:lnTo>
                    <a:pt x="1022558" y="165613"/>
                  </a:lnTo>
                  <a:lnTo>
                    <a:pt x="1037734" y="101357"/>
                  </a:lnTo>
                  <a:lnTo>
                    <a:pt x="1052911" y="55813"/>
                  </a:lnTo>
                  <a:lnTo>
                    <a:pt x="1075174" y="25460"/>
                  </a:lnTo>
                  <a:lnTo>
                    <a:pt x="1083272" y="25460"/>
                  </a:lnTo>
                  <a:lnTo>
                    <a:pt x="1105535" y="56824"/>
                  </a:lnTo>
                  <a:lnTo>
                    <a:pt x="1127489" y="129867"/>
                  </a:lnTo>
                  <a:lnTo>
                    <a:pt x="1139304" y="184737"/>
                  </a:lnTo>
                  <a:lnTo>
                    <a:pt x="1149414" y="240163"/>
                  </a:lnTo>
                  <a:lnTo>
                    <a:pt x="1158661" y="293624"/>
                  </a:lnTo>
                  <a:lnTo>
                    <a:pt x="1166249" y="341689"/>
                  </a:lnTo>
                  <a:lnTo>
                    <a:pt x="1173845" y="391783"/>
                  </a:lnTo>
                  <a:lnTo>
                    <a:pt x="1181649" y="445380"/>
                  </a:lnTo>
                  <a:lnTo>
                    <a:pt x="1189191" y="499022"/>
                  </a:lnTo>
                  <a:lnTo>
                    <a:pt x="1196605" y="552687"/>
                  </a:lnTo>
                  <a:lnTo>
                    <a:pt x="1204020" y="606351"/>
                  </a:lnTo>
                  <a:lnTo>
                    <a:pt x="1211569" y="659993"/>
                  </a:lnTo>
                  <a:lnTo>
                    <a:pt x="1219382" y="713590"/>
                  </a:lnTo>
                  <a:lnTo>
                    <a:pt x="1226971" y="766206"/>
                  </a:lnTo>
                  <a:lnTo>
                    <a:pt x="1234050" y="816300"/>
                  </a:lnTo>
                  <a:lnTo>
                    <a:pt x="1241638" y="858294"/>
                  </a:lnTo>
                  <a:lnTo>
                    <a:pt x="1249735" y="903837"/>
                  </a:lnTo>
                  <a:lnTo>
                    <a:pt x="1257323" y="946341"/>
                  </a:lnTo>
                  <a:lnTo>
                    <a:pt x="1265647" y="989236"/>
                  </a:lnTo>
                  <a:lnTo>
                    <a:pt x="1274466" y="1029377"/>
                  </a:lnTo>
                  <a:lnTo>
                    <a:pt x="1293633" y="1094709"/>
                  </a:lnTo>
                  <a:lnTo>
                    <a:pt x="1314898" y="1128964"/>
                  </a:lnTo>
                  <a:lnTo>
                    <a:pt x="1326342" y="1130258"/>
                  </a:lnTo>
                  <a:lnTo>
                    <a:pt x="1338340" y="1118766"/>
                  </a:lnTo>
                  <a:lnTo>
                    <a:pt x="1364033" y="1050742"/>
                  </a:lnTo>
                  <a:lnTo>
                    <a:pt x="1377749" y="990865"/>
                  </a:lnTo>
                  <a:lnTo>
                    <a:pt x="1385846" y="953422"/>
                  </a:lnTo>
                  <a:lnTo>
                    <a:pt x="1393434" y="911428"/>
                  </a:lnTo>
                  <a:lnTo>
                    <a:pt x="1400521" y="866895"/>
                  </a:lnTo>
                  <a:lnTo>
                    <a:pt x="1408852" y="815375"/>
                  </a:lnTo>
                  <a:lnTo>
                    <a:pt x="1416734" y="763921"/>
                  </a:lnTo>
                  <a:lnTo>
                    <a:pt x="1424280" y="712482"/>
                  </a:lnTo>
                  <a:lnTo>
                    <a:pt x="1431606" y="661007"/>
                  </a:lnTo>
                  <a:lnTo>
                    <a:pt x="1438828" y="609446"/>
                  </a:lnTo>
                  <a:lnTo>
                    <a:pt x="1446058" y="557747"/>
                  </a:lnTo>
                  <a:lnTo>
                    <a:pt x="1461235" y="451488"/>
                  </a:lnTo>
                  <a:lnTo>
                    <a:pt x="1469276" y="396457"/>
                  </a:lnTo>
                  <a:lnTo>
                    <a:pt x="1477722" y="341634"/>
                  </a:lnTo>
                  <a:lnTo>
                    <a:pt x="1486649" y="286952"/>
                  </a:lnTo>
                  <a:lnTo>
                    <a:pt x="1496137" y="232347"/>
                  </a:lnTo>
                  <a:lnTo>
                    <a:pt x="1506263" y="177754"/>
                  </a:lnTo>
                  <a:lnTo>
                    <a:pt x="1521949" y="114508"/>
                  </a:lnTo>
                  <a:lnTo>
                    <a:pt x="1536624" y="68464"/>
                  </a:lnTo>
                  <a:lnTo>
                    <a:pt x="1544212" y="52782"/>
                  </a:lnTo>
                  <a:lnTo>
                    <a:pt x="1549297" y="50571"/>
                  </a:lnTo>
                </a:path>
              </a:pathLst>
            </a:custGeom>
            <a:ln w="1201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3" name="object 2463"/>
            <p:cNvSpPr/>
            <p:nvPr/>
          </p:nvSpPr>
          <p:spPr>
            <a:xfrm>
              <a:off x="5236847" y="12941301"/>
              <a:ext cx="299085" cy="988060"/>
            </a:xfrm>
            <a:custGeom>
              <a:avLst/>
              <a:gdLst/>
              <a:ahLst/>
              <a:cxnLst/>
              <a:rect l="l" t="t" r="r" b="b"/>
              <a:pathLst>
                <a:path w="299085" h="988059">
                  <a:moveTo>
                    <a:pt x="0" y="910272"/>
                  </a:moveTo>
                  <a:lnTo>
                    <a:pt x="2004" y="879396"/>
                  </a:lnTo>
                  <a:lnTo>
                    <a:pt x="4025" y="836383"/>
                  </a:lnTo>
                  <a:lnTo>
                    <a:pt x="6562" y="791859"/>
                  </a:lnTo>
                  <a:lnTo>
                    <a:pt x="8582" y="743794"/>
                  </a:lnTo>
                  <a:lnTo>
                    <a:pt x="11112" y="690159"/>
                  </a:lnTo>
                  <a:lnTo>
                    <a:pt x="13641" y="632984"/>
                  </a:lnTo>
                  <a:lnTo>
                    <a:pt x="15670" y="575300"/>
                  </a:lnTo>
                  <a:lnTo>
                    <a:pt x="18199" y="515085"/>
                  </a:lnTo>
                  <a:lnTo>
                    <a:pt x="22749" y="456899"/>
                  </a:lnTo>
                  <a:lnTo>
                    <a:pt x="27808" y="403265"/>
                  </a:lnTo>
                  <a:lnTo>
                    <a:pt x="29836" y="370882"/>
                  </a:lnTo>
                  <a:lnTo>
                    <a:pt x="32365" y="335969"/>
                  </a:lnTo>
                  <a:lnTo>
                    <a:pt x="34386" y="297015"/>
                  </a:lnTo>
                  <a:lnTo>
                    <a:pt x="36915" y="255012"/>
                  </a:lnTo>
                  <a:lnTo>
                    <a:pt x="38943" y="209478"/>
                  </a:lnTo>
                  <a:lnTo>
                    <a:pt x="41473" y="165964"/>
                  </a:lnTo>
                  <a:lnTo>
                    <a:pt x="44002" y="144202"/>
                  </a:lnTo>
                  <a:lnTo>
                    <a:pt x="46531" y="124980"/>
                  </a:lnTo>
                  <a:lnTo>
                    <a:pt x="48552" y="102208"/>
                  </a:lnTo>
                  <a:lnTo>
                    <a:pt x="51081" y="76906"/>
                  </a:lnTo>
                  <a:lnTo>
                    <a:pt x="53110" y="53634"/>
                  </a:lnTo>
                  <a:lnTo>
                    <a:pt x="55639" y="32892"/>
                  </a:lnTo>
                  <a:lnTo>
                    <a:pt x="57659" y="16191"/>
                  </a:lnTo>
                  <a:lnTo>
                    <a:pt x="60189" y="5569"/>
                  </a:lnTo>
                  <a:lnTo>
                    <a:pt x="62718" y="509"/>
                  </a:lnTo>
                  <a:lnTo>
                    <a:pt x="64746" y="0"/>
                  </a:lnTo>
                  <a:lnTo>
                    <a:pt x="67276" y="5060"/>
                  </a:lnTo>
                  <a:lnTo>
                    <a:pt x="69296" y="15690"/>
                  </a:lnTo>
                  <a:lnTo>
                    <a:pt x="72335" y="33902"/>
                  </a:lnTo>
                  <a:lnTo>
                    <a:pt x="74355" y="69325"/>
                  </a:lnTo>
                  <a:lnTo>
                    <a:pt x="76892" y="107778"/>
                  </a:lnTo>
                  <a:lnTo>
                    <a:pt x="78913" y="150783"/>
                  </a:lnTo>
                  <a:lnTo>
                    <a:pt x="81442" y="195307"/>
                  </a:lnTo>
                  <a:lnTo>
                    <a:pt x="83462" y="243881"/>
                  </a:lnTo>
                  <a:lnTo>
                    <a:pt x="86000" y="297516"/>
                  </a:lnTo>
                  <a:lnTo>
                    <a:pt x="88020" y="354691"/>
                  </a:lnTo>
                  <a:lnTo>
                    <a:pt x="90550" y="411365"/>
                  </a:lnTo>
                  <a:lnTo>
                    <a:pt x="92578" y="472081"/>
                  </a:lnTo>
                  <a:lnTo>
                    <a:pt x="95107" y="504463"/>
                  </a:lnTo>
                  <a:lnTo>
                    <a:pt x="97637" y="530266"/>
                  </a:lnTo>
                  <a:lnTo>
                    <a:pt x="100166" y="558098"/>
                  </a:lnTo>
                  <a:lnTo>
                    <a:pt x="102186" y="583901"/>
                  </a:lnTo>
                  <a:lnTo>
                    <a:pt x="104716" y="616283"/>
                  </a:lnTo>
                  <a:lnTo>
                    <a:pt x="106744" y="651706"/>
                  </a:lnTo>
                  <a:lnTo>
                    <a:pt x="109273" y="690159"/>
                  </a:lnTo>
                  <a:lnTo>
                    <a:pt x="111803" y="732153"/>
                  </a:lnTo>
                  <a:lnTo>
                    <a:pt x="113823" y="777688"/>
                  </a:lnTo>
                  <a:lnTo>
                    <a:pt x="116353" y="821711"/>
                  </a:lnTo>
                  <a:lnTo>
                    <a:pt x="118381" y="842963"/>
                  </a:lnTo>
                  <a:lnTo>
                    <a:pt x="121639" y="870767"/>
                  </a:lnTo>
                  <a:lnTo>
                    <a:pt x="124542" y="898846"/>
                  </a:lnTo>
                  <a:lnTo>
                    <a:pt x="130519" y="954783"/>
                  </a:lnTo>
                  <a:lnTo>
                    <a:pt x="139626" y="987675"/>
                  </a:lnTo>
                  <a:lnTo>
                    <a:pt x="141655" y="982105"/>
                  </a:lnTo>
                  <a:lnTo>
                    <a:pt x="148534" y="920618"/>
                  </a:lnTo>
                  <a:lnTo>
                    <a:pt x="152062" y="869175"/>
                  </a:lnTo>
                  <a:lnTo>
                    <a:pt x="154947" y="817674"/>
                  </a:lnTo>
                  <a:lnTo>
                    <a:pt x="157364" y="766130"/>
                  </a:lnTo>
                  <a:lnTo>
                    <a:pt x="159493" y="714559"/>
                  </a:lnTo>
                  <a:lnTo>
                    <a:pt x="161510" y="662980"/>
                  </a:lnTo>
                  <a:lnTo>
                    <a:pt x="163593" y="611408"/>
                  </a:lnTo>
                  <a:lnTo>
                    <a:pt x="165920" y="559859"/>
                  </a:lnTo>
                  <a:lnTo>
                    <a:pt x="168668" y="508351"/>
                  </a:lnTo>
                  <a:lnTo>
                    <a:pt x="172015" y="456899"/>
                  </a:lnTo>
                  <a:lnTo>
                    <a:pt x="174545" y="429067"/>
                  </a:lnTo>
                  <a:lnTo>
                    <a:pt x="176565" y="403265"/>
                  </a:lnTo>
                  <a:lnTo>
                    <a:pt x="179604" y="370882"/>
                  </a:lnTo>
                  <a:lnTo>
                    <a:pt x="181624" y="335969"/>
                  </a:lnTo>
                  <a:lnTo>
                    <a:pt x="184153" y="297015"/>
                  </a:lnTo>
                  <a:lnTo>
                    <a:pt x="186182" y="255012"/>
                  </a:lnTo>
                  <a:lnTo>
                    <a:pt x="188711" y="209478"/>
                  </a:lnTo>
                  <a:lnTo>
                    <a:pt x="190731" y="165964"/>
                  </a:lnTo>
                  <a:lnTo>
                    <a:pt x="193261" y="144202"/>
                  </a:lnTo>
                  <a:lnTo>
                    <a:pt x="196619" y="116604"/>
                  </a:lnTo>
                  <a:lnTo>
                    <a:pt x="199143" y="88440"/>
                  </a:lnTo>
                  <a:lnTo>
                    <a:pt x="201762" y="60330"/>
                  </a:lnTo>
                  <a:lnTo>
                    <a:pt x="205407" y="32892"/>
                  </a:lnTo>
                  <a:lnTo>
                    <a:pt x="207427" y="16191"/>
                  </a:lnTo>
                  <a:lnTo>
                    <a:pt x="209957" y="5569"/>
                  </a:lnTo>
                  <a:lnTo>
                    <a:pt x="211985" y="509"/>
                  </a:lnTo>
                  <a:lnTo>
                    <a:pt x="214514" y="0"/>
                  </a:lnTo>
                  <a:lnTo>
                    <a:pt x="216535" y="5060"/>
                  </a:lnTo>
                  <a:lnTo>
                    <a:pt x="223182" y="64797"/>
                  </a:lnTo>
                  <a:lnTo>
                    <a:pt x="226530" y="114085"/>
                  </a:lnTo>
                  <a:lnTo>
                    <a:pt x="229275" y="163508"/>
                  </a:lnTo>
                  <a:lnTo>
                    <a:pt x="231583" y="213017"/>
                  </a:lnTo>
                  <a:lnTo>
                    <a:pt x="233619" y="262568"/>
                  </a:lnTo>
                  <a:lnTo>
                    <a:pt x="235550" y="312112"/>
                  </a:lnTo>
                  <a:lnTo>
                    <a:pt x="237541" y="361602"/>
                  </a:lnTo>
                  <a:lnTo>
                    <a:pt x="239758" y="410993"/>
                  </a:lnTo>
                  <a:lnTo>
                    <a:pt x="242367" y="460237"/>
                  </a:lnTo>
                  <a:lnTo>
                    <a:pt x="245534" y="509288"/>
                  </a:lnTo>
                  <a:lnTo>
                    <a:pt x="249425" y="558098"/>
                  </a:lnTo>
                  <a:lnTo>
                    <a:pt x="251453" y="583901"/>
                  </a:lnTo>
                  <a:lnTo>
                    <a:pt x="253983" y="616283"/>
                  </a:lnTo>
                  <a:lnTo>
                    <a:pt x="256003" y="651706"/>
                  </a:lnTo>
                  <a:lnTo>
                    <a:pt x="259041" y="690159"/>
                  </a:lnTo>
                  <a:lnTo>
                    <a:pt x="261062" y="732153"/>
                  </a:lnTo>
                  <a:lnTo>
                    <a:pt x="263591" y="777688"/>
                  </a:lnTo>
                  <a:lnTo>
                    <a:pt x="265619" y="821711"/>
                  </a:lnTo>
                  <a:lnTo>
                    <a:pt x="268149" y="842963"/>
                  </a:lnTo>
                  <a:lnTo>
                    <a:pt x="270169" y="862695"/>
                  </a:lnTo>
                  <a:lnTo>
                    <a:pt x="272930" y="889728"/>
                  </a:lnTo>
                  <a:lnTo>
                    <a:pt x="275495" y="916554"/>
                  </a:lnTo>
                  <a:lnTo>
                    <a:pt x="278307" y="943395"/>
                  </a:lnTo>
                  <a:lnTo>
                    <a:pt x="281806" y="970474"/>
                  </a:lnTo>
                  <a:lnTo>
                    <a:pt x="284335" y="981605"/>
                  </a:lnTo>
                  <a:lnTo>
                    <a:pt x="286865" y="987166"/>
                  </a:lnTo>
                  <a:lnTo>
                    <a:pt x="288893" y="987675"/>
                  </a:lnTo>
                  <a:lnTo>
                    <a:pt x="291422" y="982105"/>
                  </a:lnTo>
                  <a:lnTo>
                    <a:pt x="293952" y="971985"/>
                  </a:lnTo>
                  <a:lnTo>
                    <a:pt x="295972" y="952762"/>
                  </a:lnTo>
                  <a:lnTo>
                    <a:pt x="298502" y="918350"/>
                  </a:lnTo>
                </a:path>
              </a:pathLst>
            </a:custGeom>
            <a:ln w="1123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4" name="object 2464"/>
            <p:cNvSpPr/>
            <p:nvPr/>
          </p:nvSpPr>
          <p:spPr>
            <a:xfrm>
              <a:off x="3414959" y="13322934"/>
              <a:ext cx="204661" cy="206181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5" name="object 2465"/>
            <p:cNvSpPr/>
            <p:nvPr/>
          </p:nvSpPr>
          <p:spPr>
            <a:xfrm>
              <a:off x="3650613" y="12943331"/>
              <a:ext cx="1549400" cy="1285240"/>
            </a:xfrm>
            <a:custGeom>
              <a:avLst/>
              <a:gdLst/>
              <a:ahLst/>
              <a:cxnLst/>
              <a:rect l="l" t="t" r="r" b="b"/>
              <a:pathLst>
                <a:path w="1549400" h="1285240">
                  <a:moveTo>
                    <a:pt x="0" y="237098"/>
                  </a:moveTo>
                  <a:lnTo>
                    <a:pt x="996" y="239321"/>
                  </a:lnTo>
                  <a:lnTo>
                    <a:pt x="9094" y="284355"/>
                  </a:lnTo>
                  <a:lnTo>
                    <a:pt x="16682" y="329898"/>
                  </a:lnTo>
                  <a:lnTo>
                    <a:pt x="25198" y="385001"/>
                  </a:lnTo>
                  <a:lnTo>
                    <a:pt x="34101" y="440243"/>
                  </a:lnTo>
                  <a:lnTo>
                    <a:pt x="43654" y="495338"/>
                  </a:lnTo>
                  <a:lnTo>
                    <a:pt x="54122" y="549998"/>
                  </a:lnTo>
                  <a:lnTo>
                    <a:pt x="61710" y="587942"/>
                  </a:lnTo>
                  <a:lnTo>
                    <a:pt x="69298" y="628925"/>
                  </a:lnTo>
                  <a:lnTo>
                    <a:pt x="79532" y="684042"/>
                  </a:lnTo>
                  <a:lnTo>
                    <a:pt x="88905" y="739758"/>
                  </a:lnTo>
                  <a:lnTo>
                    <a:pt x="97962" y="795590"/>
                  </a:lnTo>
                  <a:lnTo>
                    <a:pt x="107247" y="851054"/>
                  </a:lnTo>
                  <a:lnTo>
                    <a:pt x="114835" y="896088"/>
                  </a:lnTo>
                  <a:lnTo>
                    <a:pt x="122432" y="939602"/>
                  </a:lnTo>
                  <a:lnTo>
                    <a:pt x="130020" y="950223"/>
                  </a:lnTo>
                  <a:lnTo>
                    <a:pt x="137608" y="950223"/>
                  </a:lnTo>
                  <a:lnTo>
                    <a:pt x="160373" y="951743"/>
                  </a:lnTo>
                  <a:lnTo>
                    <a:pt x="175557" y="951743"/>
                  </a:lnTo>
                  <a:lnTo>
                    <a:pt x="183145" y="951234"/>
                  </a:lnTo>
                  <a:lnTo>
                    <a:pt x="213506" y="903679"/>
                  </a:lnTo>
                  <a:lnTo>
                    <a:pt x="230383" y="816216"/>
                  </a:lnTo>
                  <a:lnTo>
                    <a:pt x="239630" y="765122"/>
                  </a:lnTo>
                  <a:lnTo>
                    <a:pt x="248455" y="713964"/>
                  </a:lnTo>
                  <a:lnTo>
                    <a:pt x="256991" y="662743"/>
                  </a:lnTo>
                  <a:lnTo>
                    <a:pt x="265369" y="611461"/>
                  </a:lnTo>
                  <a:lnTo>
                    <a:pt x="273719" y="560119"/>
                  </a:lnTo>
                  <a:lnTo>
                    <a:pt x="281307" y="511035"/>
                  </a:lnTo>
                  <a:lnTo>
                    <a:pt x="288895" y="469041"/>
                  </a:lnTo>
                  <a:lnTo>
                    <a:pt x="298790" y="421184"/>
                  </a:lnTo>
                  <a:lnTo>
                    <a:pt x="308035" y="373177"/>
                  </a:lnTo>
                  <a:lnTo>
                    <a:pt x="316776" y="325052"/>
                  </a:lnTo>
                  <a:lnTo>
                    <a:pt x="325158" y="276844"/>
                  </a:lnTo>
                  <a:lnTo>
                    <a:pt x="333328" y="228587"/>
                  </a:lnTo>
                  <a:lnTo>
                    <a:pt x="341429" y="180315"/>
                  </a:lnTo>
                  <a:lnTo>
                    <a:pt x="349609" y="132061"/>
                  </a:lnTo>
                  <a:lnTo>
                    <a:pt x="356696" y="87027"/>
                  </a:lnTo>
                  <a:lnTo>
                    <a:pt x="364284" y="43513"/>
                  </a:lnTo>
                  <a:lnTo>
                    <a:pt x="387057" y="31873"/>
                  </a:lnTo>
                  <a:lnTo>
                    <a:pt x="394645" y="14161"/>
                  </a:lnTo>
                  <a:lnTo>
                    <a:pt x="402233" y="3540"/>
                  </a:lnTo>
                  <a:lnTo>
                    <a:pt x="409821" y="0"/>
                  </a:lnTo>
                  <a:lnTo>
                    <a:pt x="417410" y="500"/>
                  </a:lnTo>
                  <a:lnTo>
                    <a:pt x="440182" y="57675"/>
                  </a:lnTo>
                  <a:lnTo>
                    <a:pt x="455359" y="141162"/>
                  </a:lnTo>
                  <a:lnTo>
                    <a:pt x="463427" y="197897"/>
                  </a:lnTo>
                  <a:lnTo>
                    <a:pt x="472065" y="253904"/>
                  </a:lnTo>
                  <a:lnTo>
                    <a:pt x="481710" y="309706"/>
                  </a:lnTo>
                  <a:lnTo>
                    <a:pt x="492799" y="365822"/>
                  </a:lnTo>
                  <a:lnTo>
                    <a:pt x="500387" y="403265"/>
                  </a:lnTo>
                  <a:lnTo>
                    <a:pt x="507983" y="444749"/>
                  </a:lnTo>
                  <a:lnTo>
                    <a:pt x="516495" y="493102"/>
                  </a:lnTo>
                  <a:lnTo>
                    <a:pt x="524260" y="541919"/>
                  </a:lnTo>
                  <a:lnTo>
                    <a:pt x="531563" y="590946"/>
                  </a:lnTo>
                  <a:lnTo>
                    <a:pt x="538691" y="639934"/>
                  </a:lnTo>
                  <a:lnTo>
                    <a:pt x="545932" y="688631"/>
                  </a:lnTo>
                  <a:lnTo>
                    <a:pt x="561108" y="795900"/>
                  </a:lnTo>
                  <a:lnTo>
                    <a:pt x="568697" y="848014"/>
                  </a:lnTo>
                  <a:lnTo>
                    <a:pt x="576285" y="899119"/>
                  </a:lnTo>
                  <a:lnTo>
                    <a:pt x="583129" y="944322"/>
                  </a:lnTo>
                  <a:lnTo>
                    <a:pt x="590158" y="989960"/>
                  </a:lnTo>
                  <a:lnTo>
                    <a:pt x="597560" y="1035665"/>
                  </a:lnTo>
                  <a:lnTo>
                    <a:pt x="605522" y="1081068"/>
                  </a:lnTo>
                  <a:lnTo>
                    <a:pt x="614234" y="1125799"/>
                  </a:lnTo>
                  <a:lnTo>
                    <a:pt x="628909" y="1193604"/>
                  </a:lnTo>
                  <a:lnTo>
                    <a:pt x="644595" y="1242679"/>
                  </a:lnTo>
                  <a:lnTo>
                    <a:pt x="666858" y="1282143"/>
                  </a:lnTo>
                  <a:lnTo>
                    <a:pt x="674447" y="1285183"/>
                  </a:lnTo>
                  <a:lnTo>
                    <a:pt x="682544" y="1283162"/>
                  </a:lnTo>
                  <a:lnTo>
                    <a:pt x="704807" y="1243689"/>
                  </a:lnTo>
                  <a:lnTo>
                    <a:pt x="719984" y="1192585"/>
                  </a:lnTo>
                  <a:lnTo>
                    <a:pt x="731087" y="1142925"/>
                  </a:lnTo>
                  <a:lnTo>
                    <a:pt x="740876" y="1092630"/>
                  </a:lnTo>
                  <a:lnTo>
                    <a:pt x="749707" y="1042096"/>
                  </a:lnTo>
                  <a:lnTo>
                    <a:pt x="757933" y="991717"/>
                  </a:lnTo>
                  <a:lnTo>
                    <a:pt x="765012" y="941113"/>
                  </a:lnTo>
                  <a:lnTo>
                    <a:pt x="772608" y="889508"/>
                  </a:lnTo>
                  <a:lnTo>
                    <a:pt x="779637" y="842843"/>
                  </a:lnTo>
                  <a:lnTo>
                    <a:pt x="786208" y="796083"/>
                  </a:lnTo>
                  <a:lnTo>
                    <a:pt x="792506" y="749264"/>
                  </a:lnTo>
                  <a:lnTo>
                    <a:pt x="798714" y="702423"/>
                  </a:lnTo>
                  <a:lnTo>
                    <a:pt x="805018" y="655597"/>
                  </a:lnTo>
                  <a:lnTo>
                    <a:pt x="811600" y="608824"/>
                  </a:lnTo>
                  <a:lnTo>
                    <a:pt x="818647" y="562139"/>
                  </a:lnTo>
                  <a:lnTo>
                    <a:pt x="825734" y="510024"/>
                  </a:lnTo>
                  <a:lnTo>
                    <a:pt x="833322" y="459930"/>
                  </a:lnTo>
                  <a:lnTo>
                    <a:pt x="840910" y="411356"/>
                  </a:lnTo>
                  <a:lnTo>
                    <a:pt x="843741" y="397564"/>
                  </a:lnTo>
                  <a:lnTo>
                    <a:pt x="848058" y="372704"/>
                  </a:lnTo>
                  <a:lnTo>
                    <a:pt x="860819" y="302329"/>
                  </a:lnTo>
                  <a:lnTo>
                    <a:pt x="869098" y="263086"/>
                  </a:lnTo>
                  <a:lnTo>
                    <a:pt x="878532" y="225321"/>
                  </a:lnTo>
                  <a:lnTo>
                    <a:pt x="900534" y="166774"/>
                  </a:lnTo>
                  <a:lnTo>
                    <a:pt x="926163" y="151779"/>
                  </a:lnTo>
                  <a:lnTo>
                    <a:pt x="940131" y="168454"/>
                  </a:lnTo>
                  <a:lnTo>
                    <a:pt x="954757" y="205427"/>
                  </a:lnTo>
                  <a:lnTo>
                    <a:pt x="969425" y="261083"/>
                  </a:lnTo>
                  <a:lnTo>
                    <a:pt x="984609" y="334959"/>
                  </a:lnTo>
                  <a:lnTo>
                    <a:pt x="992197" y="376443"/>
                  </a:lnTo>
                  <a:lnTo>
                    <a:pt x="999785" y="420967"/>
                  </a:lnTo>
                  <a:lnTo>
                    <a:pt x="1007374" y="468531"/>
                  </a:lnTo>
                  <a:lnTo>
                    <a:pt x="1015178" y="520312"/>
                  </a:lnTo>
                  <a:lnTo>
                    <a:pt x="1022867" y="572104"/>
                  </a:lnTo>
                  <a:lnTo>
                    <a:pt x="1030448" y="623912"/>
                  </a:lnTo>
                  <a:lnTo>
                    <a:pt x="1037931" y="675740"/>
                  </a:lnTo>
                  <a:lnTo>
                    <a:pt x="1045323" y="727594"/>
                  </a:lnTo>
                  <a:lnTo>
                    <a:pt x="1052911" y="780218"/>
                  </a:lnTo>
                  <a:lnTo>
                    <a:pt x="1060507" y="831823"/>
                  </a:lnTo>
                  <a:lnTo>
                    <a:pt x="1068175" y="884674"/>
                  </a:lnTo>
                  <a:lnTo>
                    <a:pt x="1076526" y="938069"/>
                  </a:lnTo>
                  <a:lnTo>
                    <a:pt x="1085547" y="991553"/>
                  </a:lnTo>
                  <a:lnTo>
                    <a:pt x="1095222" y="1044668"/>
                  </a:lnTo>
                  <a:lnTo>
                    <a:pt x="1105535" y="1096956"/>
                  </a:lnTo>
                  <a:lnTo>
                    <a:pt x="1121221" y="1156662"/>
                  </a:lnTo>
                  <a:lnTo>
                    <a:pt x="1143252" y="1212580"/>
                  </a:lnTo>
                  <a:lnTo>
                    <a:pt x="1157597" y="1223441"/>
                  </a:lnTo>
                  <a:lnTo>
                    <a:pt x="1171216" y="1216488"/>
                  </a:lnTo>
                  <a:lnTo>
                    <a:pt x="1195807" y="1162986"/>
                  </a:lnTo>
                  <a:lnTo>
                    <a:pt x="1206540" y="1123360"/>
                  </a:lnTo>
                  <a:lnTo>
                    <a:pt x="1216076" y="1079765"/>
                  </a:lnTo>
                  <a:lnTo>
                    <a:pt x="1224295" y="1035664"/>
                  </a:lnTo>
                  <a:lnTo>
                    <a:pt x="1231079" y="994516"/>
                  </a:lnTo>
                  <a:lnTo>
                    <a:pt x="1239868" y="934928"/>
                  </a:lnTo>
                  <a:lnTo>
                    <a:pt x="1241638" y="923410"/>
                  </a:lnTo>
                  <a:lnTo>
                    <a:pt x="1249735" y="873826"/>
                  </a:lnTo>
                  <a:lnTo>
                    <a:pt x="1257323" y="822212"/>
                  </a:lnTo>
                  <a:lnTo>
                    <a:pt x="1264411" y="769087"/>
                  </a:lnTo>
                  <a:lnTo>
                    <a:pt x="1271999" y="715452"/>
                  </a:lnTo>
                  <a:lnTo>
                    <a:pt x="1279587" y="660298"/>
                  </a:lnTo>
                  <a:lnTo>
                    <a:pt x="1286916" y="607019"/>
                  </a:lnTo>
                  <a:lnTo>
                    <a:pt x="1294314" y="553758"/>
                  </a:lnTo>
                  <a:lnTo>
                    <a:pt x="1301841" y="500521"/>
                  </a:lnTo>
                  <a:lnTo>
                    <a:pt x="1309561" y="447317"/>
                  </a:lnTo>
                  <a:lnTo>
                    <a:pt x="1317536" y="394154"/>
                  </a:lnTo>
                  <a:lnTo>
                    <a:pt x="1325124" y="346590"/>
                  </a:lnTo>
                  <a:lnTo>
                    <a:pt x="1332720" y="302066"/>
                  </a:lnTo>
                  <a:lnTo>
                    <a:pt x="1341475" y="255992"/>
                  </a:lnTo>
                  <a:lnTo>
                    <a:pt x="1351324" y="207526"/>
                  </a:lnTo>
                  <a:lnTo>
                    <a:pt x="1363128" y="159781"/>
                  </a:lnTo>
                  <a:lnTo>
                    <a:pt x="1377749" y="115870"/>
                  </a:lnTo>
                  <a:lnTo>
                    <a:pt x="1400521" y="88037"/>
                  </a:lnTo>
                  <a:lnTo>
                    <a:pt x="1408109" y="88547"/>
                  </a:lnTo>
                  <a:lnTo>
                    <a:pt x="1430874" y="122950"/>
                  </a:lnTo>
                  <a:lnTo>
                    <a:pt x="1446058" y="170514"/>
                  </a:lnTo>
                  <a:lnTo>
                    <a:pt x="1461235" y="235781"/>
                  </a:lnTo>
                  <a:lnTo>
                    <a:pt x="1471651" y="290446"/>
                  </a:lnTo>
                  <a:lnTo>
                    <a:pt x="1481301" y="345411"/>
                  </a:lnTo>
                  <a:lnTo>
                    <a:pt x="1490246" y="400568"/>
                  </a:lnTo>
                  <a:lnTo>
                    <a:pt x="1498546" y="455811"/>
                  </a:lnTo>
                  <a:lnTo>
                    <a:pt x="1506263" y="511035"/>
                  </a:lnTo>
                  <a:lnTo>
                    <a:pt x="1514360" y="563659"/>
                  </a:lnTo>
                  <a:lnTo>
                    <a:pt x="1521949" y="617294"/>
                  </a:lnTo>
                  <a:lnTo>
                    <a:pt x="1529545" y="670419"/>
                  </a:lnTo>
                  <a:lnTo>
                    <a:pt x="1536624" y="723043"/>
                  </a:lnTo>
                  <a:lnTo>
                    <a:pt x="1544212" y="774648"/>
                  </a:lnTo>
                  <a:lnTo>
                    <a:pt x="1549297" y="785704"/>
                  </a:lnTo>
                </a:path>
              </a:pathLst>
            </a:custGeom>
            <a:ln w="11936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6" name="object 2466"/>
            <p:cNvSpPr/>
            <p:nvPr/>
          </p:nvSpPr>
          <p:spPr>
            <a:xfrm>
              <a:off x="5236847" y="12821891"/>
              <a:ext cx="299085" cy="1226820"/>
            </a:xfrm>
            <a:custGeom>
              <a:avLst/>
              <a:gdLst/>
              <a:ahLst/>
              <a:cxnLst/>
              <a:rect l="l" t="t" r="r" b="b"/>
              <a:pathLst>
                <a:path w="299085" h="1226819">
                  <a:moveTo>
                    <a:pt x="0" y="3712"/>
                  </a:moveTo>
                  <a:lnTo>
                    <a:pt x="2004" y="509"/>
                  </a:lnTo>
                  <a:lnTo>
                    <a:pt x="4025" y="0"/>
                  </a:lnTo>
                  <a:lnTo>
                    <a:pt x="6562" y="2020"/>
                  </a:lnTo>
                  <a:lnTo>
                    <a:pt x="8582" y="8100"/>
                  </a:lnTo>
                  <a:lnTo>
                    <a:pt x="11112" y="21761"/>
                  </a:lnTo>
                  <a:lnTo>
                    <a:pt x="13641" y="39973"/>
                  </a:lnTo>
                  <a:lnTo>
                    <a:pt x="15670" y="61225"/>
                  </a:lnTo>
                  <a:lnTo>
                    <a:pt x="18199" y="87537"/>
                  </a:lnTo>
                  <a:lnTo>
                    <a:pt x="20728" y="125990"/>
                  </a:lnTo>
                  <a:lnTo>
                    <a:pt x="22611" y="173642"/>
                  </a:lnTo>
                  <a:lnTo>
                    <a:pt x="24581" y="221277"/>
                  </a:lnTo>
                  <a:lnTo>
                    <a:pt x="26592" y="268908"/>
                  </a:lnTo>
                  <a:lnTo>
                    <a:pt x="28592" y="316543"/>
                  </a:lnTo>
                  <a:lnTo>
                    <a:pt x="30533" y="364192"/>
                  </a:lnTo>
                  <a:lnTo>
                    <a:pt x="32365" y="411866"/>
                  </a:lnTo>
                  <a:lnTo>
                    <a:pt x="34386" y="468030"/>
                  </a:lnTo>
                  <a:lnTo>
                    <a:pt x="36915" y="520655"/>
                  </a:lnTo>
                  <a:lnTo>
                    <a:pt x="38943" y="568210"/>
                  </a:lnTo>
                  <a:lnTo>
                    <a:pt x="41473" y="617294"/>
                  </a:lnTo>
                  <a:lnTo>
                    <a:pt x="44364" y="664074"/>
                  </a:lnTo>
                  <a:lnTo>
                    <a:pt x="46908" y="710930"/>
                  </a:lnTo>
                  <a:lnTo>
                    <a:pt x="49169" y="757824"/>
                  </a:lnTo>
                  <a:lnTo>
                    <a:pt x="51214" y="804715"/>
                  </a:lnTo>
                  <a:lnTo>
                    <a:pt x="53110" y="851564"/>
                  </a:lnTo>
                  <a:lnTo>
                    <a:pt x="55639" y="904188"/>
                  </a:lnTo>
                  <a:lnTo>
                    <a:pt x="57659" y="955793"/>
                  </a:lnTo>
                  <a:lnTo>
                    <a:pt x="60471" y="1007261"/>
                  </a:lnTo>
                  <a:lnTo>
                    <a:pt x="62826" y="1059243"/>
                  </a:lnTo>
                  <a:lnTo>
                    <a:pt x="65243" y="1111347"/>
                  </a:lnTo>
                  <a:lnTo>
                    <a:pt x="68240" y="1163179"/>
                  </a:lnTo>
                  <a:lnTo>
                    <a:pt x="72335" y="1214346"/>
                  </a:lnTo>
                  <a:lnTo>
                    <a:pt x="78913" y="1226496"/>
                  </a:lnTo>
                  <a:lnTo>
                    <a:pt x="81442" y="1223966"/>
                  </a:lnTo>
                  <a:lnTo>
                    <a:pt x="88020" y="1185513"/>
                  </a:lnTo>
                  <a:lnTo>
                    <a:pt x="92682" y="1133370"/>
                  </a:lnTo>
                  <a:lnTo>
                    <a:pt x="96178" y="1080454"/>
                  </a:lnTo>
                  <a:lnTo>
                    <a:pt x="98810" y="1027046"/>
                  </a:lnTo>
                  <a:lnTo>
                    <a:pt x="100881" y="973428"/>
                  </a:lnTo>
                  <a:lnTo>
                    <a:pt x="102692" y="919880"/>
                  </a:lnTo>
                  <a:lnTo>
                    <a:pt x="104546" y="866684"/>
                  </a:lnTo>
                  <a:lnTo>
                    <a:pt x="106744" y="814121"/>
                  </a:lnTo>
                  <a:lnTo>
                    <a:pt x="109273" y="757956"/>
                  </a:lnTo>
                  <a:lnTo>
                    <a:pt x="111803" y="705841"/>
                  </a:lnTo>
                  <a:lnTo>
                    <a:pt x="113951" y="657885"/>
                  </a:lnTo>
                  <a:lnTo>
                    <a:pt x="116280" y="609946"/>
                  </a:lnTo>
                  <a:lnTo>
                    <a:pt x="118726" y="562018"/>
                  </a:lnTo>
                  <a:lnTo>
                    <a:pt x="121227" y="514095"/>
                  </a:lnTo>
                  <a:lnTo>
                    <a:pt x="123719" y="466168"/>
                  </a:lnTo>
                  <a:lnTo>
                    <a:pt x="126140" y="418233"/>
                  </a:lnTo>
                  <a:lnTo>
                    <a:pt x="128428" y="370282"/>
                  </a:lnTo>
                  <a:lnTo>
                    <a:pt x="130519" y="322308"/>
                  </a:lnTo>
                  <a:lnTo>
                    <a:pt x="132547" y="270703"/>
                  </a:lnTo>
                  <a:lnTo>
                    <a:pt x="135077" y="220609"/>
                  </a:lnTo>
                  <a:lnTo>
                    <a:pt x="137097" y="171525"/>
                  </a:lnTo>
                  <a:lnTo>
                    <a:pt x="139626" y="125990"/>
                  </a:lnTo>
                  <a:lnTo>
                    <a:pt x="141655" y="81967"/>
                  </a:lnTo>
                  <a:lnTo>
                    <a:pt x="144184" y="41493"/>
                  </a:lnTo>
                  <a:lnTo>
                    <a:pt x="151263" y="509"/>
                  </a:lnTo>
                  <a:lnTo>
                    <a:pt x="153801" y="0"/>
                  </a:lnTo>
                  <a:lnTo>
                    <a:pt x="155821" y="2020"/>
                  </a:lnTo>
                  <a:lnTo>
                    <a:pt x="162908" y="39973"/>
                  </a:lnTo>
                  <a:lnTo>
                    <a:pt x="167431" y="91967"/>
                  </a:lnTo>
                  <a:lnTo>
                    <a:pt x="170788" y="144899"/>
                  </a:lnTo>
                  <a:lnTo>
                    <a:pt x="173310" y="198432"/>
                  </a:lnTo>
                  <a:lnTo>
                    <a:pt x="175325" y="252231"/>
                  </a:lnTo>
                  <a:lnTo>
                    <a:pt x="177162" y="305960"/>
                  </a:lnTo>
                  <a:lnTo>
                    <a:pt x="179152" y="359284"/>
                  </a:lnTo>
                  <a:lnTo>
                    <a:pt x="181624" y="411866"/>
                  </a:lnTo>
                  <a:lnTo>
                    <a:pt x="184153" y="468030"/>
                  </a:lnTo>
                  <a:lnTo>
                    <a:pt x="186182" y="520655"/>
                  </a:lnTo>
                  <a:lnTo>
                    <a:pt x="188711" y="568210"/>
                  </a:lnTo>
                  <a:lnTo>
                    <a:pt x="190731" y="617294"/>
                  </a:lnTo>
                  <a:lnTo>
                    <a:pt x="193261" y="658277"/>
                  </a:lnTo>
                  <a:lnTo>
                    <a:pt x="195790" y="701290"/>
                  </a:lnTo>
                  <a:lnTo>
                    <a:pt x="198060" y="751185"/>
                  </a:lnTo>
                  <a:lnTo>
                    <a:pt x="200333" y="801089"/>
                  </a:lnTo>
                  <a:lnTo>
                    <a:pt x="202619" y="850999"/>
                  </a:lnTo>
                  <a:lnTo>
                    <a:pt x="204926" y="900911"/>
                  </a:lnTo>
                  <a:lnTo>
                    <a:pt x="207260" y="950822"/>
                  </a:lnTo>
                  <a:lnTo>
                    <a:pt x="209631" y="1000727"/>
                  </a:lnTo>
                  <a:lnTo>
                    <a:pt x="212047" y="1050623"/>
                  </a:lnTo>
                  <a:lnTo>
                    <a:pt x="214514" y="1100506"/>
                  </a:lnTo>
                  <a:lnTo>
                    <a:pt x="216535" y="1144020"/>
                  </a:lnTo>
                  <a:lnTo>
                    <a:pt x="219064" y="1184494"/>
                  </a:lnTo>
                  <a:lnTo>
                    <a:pt x="222018" y="1217098"/>
                  </a:lnTo>
                  <a:lnTo>
                    <a:pt x="227582" y="1226758"/>
                  </a:lnTo>
                  <a:lnTo>
                    <a:pt x="233568" y="1215541"/>
                  </a:lnTo>
                  <a:lnTo>
                    <a:pt x="237788" y="1185513"/>
                  </a:lnTo>
                  <a:lnTo>
                    <a:pt x="239808" y="1164261"/>
                  </a:lnTo>
                  <a:lnTo>
                    <a:pt x="242346" y="1137949"/>
                  </a:lnTo>
                  <a:lnTo>
                    <a:pt x="244875" y="1099996"/>
                  </a:lnTo>
                  <a:lnTo>
                    <a:pt x="246797" y="1049079"/>
                  </a:lnTo>
                  <a:lnTo>
                    <a:pt x="248791" y="998164"/>
                  </a:lnTo>
                  <a:lnTo>
                    <a:pt x="250850" y="947252"/>
                  </a:lnTo>
                  <a:lnTo>
                    <a:pt x="252971" y="896341"/>
                  </a:lnTo>
                  <a:lnTo>
                    <a:pt x="255149" y="845433"/>
                  </a:lnTo>
                  <a:lnTo>
                    <a:pt x="257379" y="794527"/>
                  </a:lnTo>
                  <a:lnTo>
                    <a:pt x="259657" y="743622"/>
                  </a:lnTo>
                  <a:lnTo>
                    <a:pt x="261977" y="692719"/>
                  </a:lnTo>
                  <a:lnTo>
                    <a:pt x="264335" y="641818"/>
                  </a:lnTo>
                  <a:lnTo>
                    <a:pt x="266726" y="590918"/>
                  </a:lnTo>
                  <a:lnTo>
                    <a:pt x="269146" y="540019"/>
                  </a:lnTo>
                  <a:lnTo>
                    <a:pt x="271589" y="489121"/>
                  </a:lnTo>
                  <a:lnTo>
                    <a:pt x="274051" y="438225"/>
                  </a:lnTo>
                  <a:lnTo>
                    <a:pt x="276528" y="387329"/>
                  </a:lnTo>
                  <a:lnTo>
                    <a:pt x="279014" y="336434"/>
                  </a:lnTo>
                  <a:lnTo>
                    <a:pt x="281505" y="285540"/>
                  </a:lnTo>
                  <a:lnTo>
                    <a:pt x="283996" y="234646"/>
                  </a:lnTo>
                  <a:lnTo>
                    <a:pt x="286483" y="183753"/>
                  </a:lnTo>
                  <a:lnTo>
                    <a:pt x="288960" y="132860"/>
                  </a:lnTo>
                  <a:lnTo>
                    <a:pt x="291422" y="81967"/>
                  </a:lnTo>
                  <a:lnTo>
                    <a:pt x="293952" y="41493"/>
                  </a:lnTo>
                  <a:lnTo>
                    <a:pt x="295972" y="11131"/>
                  </a:lnTo>
                  <a:lnTo>
                    <a:pt x="298502" y="4550"/>
                  </a:lnTo>
                </a:path>
              </a:pathLst>
            </a:custGeom>
            <a:ln w="11196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7" name="object 2467"/>
            <p:cNvSpPr/>
            <p:nvPr/>
          </p:nvSpPr>
          <p:spPr>
            <a:xfrm>
              <a:off x="3414969" y="13334585"/>
              <a:ext cx="204639" cy="212231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8" name="object 2468"/>
            <p:cNvSpPr/>
            <p:nvPr/>
          </p:nvSpPr>
          <p:spPr>
            <a:xfrm>
              <a:off x="3650613" y="13241857"/>
              <a:ext cx="160655" cy="653415"/>
            </a:xfrm>
            <a:custGeom>
              <a:avLst/>
              <a:gdLst/>
              <a:ahLst/>
              <a:cxnLst/>
              <a:rect l="l" t="t" r="r" b="b"/>
              <a:pathLst>
                <a:path w="160654" h="653415">
                  <a:moveTo>
                    <a:pt x="0" y="653217"/>
                  </a:moveTo>
                  <a:lnTo>
                    <a:pt x="16682" y="653217"/>
                  </a:lnTo>
                  <a:lnTo>
                    <a:pt x="23761" y="652207"/>
                  </a:lnTo>
                  <a:lnTo>
                    <a:pt x="31357" y="651697"/>
                  </a:lnTo>
                  <a:lnTo>
                    <a:pt x="54122" y="593512"/>
                  </a:lnTo>
                  <a:lnTo>
                    <a:pt x="64438" y="541547"/>
                  </a:lnTo>
                  <a:lnTo>
                    <a:pt x="74248" y="489818"/>
                  </a:lnTo>
                  <a:lnTo>
                    <a:pt x="83481" y="437946"/>
                  </a:lnTo>
                  <a:lnTo>
                    <a:pt x="92071" y="385554"/>
                  </a:lnTo>
                  <a:lnTo>
                    <a:pt x="99659" y="339509"/>
                  </a:lnTo>
                  <a:lnTo>
                    <a:pt x="107247" y="292455"/>
                  </a:lnTo>
                  <a:lnTo>
                    <a:pt x="115350" y="239186"/>
                  </a:lnTo>
                  <a:lnTo>
                    <a:pt x="124566" y="187418"/>
                  </a:lnTo>
                  <a:lnTo>
                    <a:pt x="134610" y="135926"/>
                  </a:lnTo>
                  <a:lnTo>
                    <a:pt x="145196" y="83487"/>
                  </a:lnTo>
                  <a:lnTo>
                    <a:pt x="152784" y="41993"/>
                  </a:lnTo>
                  <a:lnTo>
                    <a:pt x="160373" y="0"/>
                  </a:lnTo>
                </a:path>
              </a:pathLst>
            </a:custGeom>
            <a:ln w="11198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9" name="object 2469"/>
            <p:cNvSpPr/>
            <p:nvPr/>
          </p:nvSpPr>
          <p:spPr>
            <a:xfrm>
              <a:off x="3810995" y="12724538"/>
              <a:ext cx="1389380" cy="1168400"/>
            </a:xfrm>
            <a:custGeom>
              <a:avLst/>
              <a:gdLst/>
              <a:ahLst/>
              <a:cxnLst/>
              <a:rect l="l" t="t" r="r" b="b"/>
              <a:pathLst>
                <a:path w="1389379" h="1168400">
                  <a:moveTo>
                    <a:pt x="0" y="517319"/>
                  </a:moveTo>
                  <a:lnTo>
                    <a:pt x="7087" y="472794"/>
                  </a:lnTo>
                  <a:lnTo>
                    <a:pt x="15176" y="427251"/>
                  </a:lnTo>
                  <a:lnTo>
                    <a:pt x="22772" y="381207"/>
                  </a:lnTo>
                  <a:lnTo>
                    <a:pt x="29851" y="335673"/>
                  </a:lnTo>
                  <a:lnTo>
                    <a:pt x="37439" y="291148"/>
                  </a:lnTo>
                  <a:lnTo>
                    <a:pt x="45028" y="252695"/>
                  </a:lnTo>
                  <a:lnTo>
                    <a:pt x="83252" y="250046"/>
                  </a:lnTo>
                  <a:lnTo>
                    <a:pt x="98324" y="250250"/>
                  </a:lnTo>
                  <a:lnTo>
                    <a:pt x="128514" y="274957"/>
                  </a:lnTo>
                  <a:lnTo>
                    <a:pt x="145919" y="359934"/>
                  </a:lnTo>
                  <a:lnTo>
                    <a:pt x="155130" y="409913"/>
                  </a:lnTo>
                  <a:lnTo>
                    <a:pt x="163905" y="459879"/>
                  </a:lnTo>
                  <a:lnTo>
                    <a:pt x="172406" y="509904"/>
                  </a:lnTo>
                  <a:lnTo>
                    <a:pt x="180796" y="560059"/>
                  </a:lnTo>
                  <a:lnTo>
                    <a:pt x="189236" y="610417"/>
                  </a:lnTo>
                  <a:lnTo>
                    <a:pt x="196315" y="658490"/>
                  </a:lnTo>
                  <a:lnTo>
                    <a:pt x="203903" y="706555"/>
                  </a:lnTo>
                  <a:lnTo>
                    <a:pt x="214355" y="755333"/>
                  </a:lnTo>
                  <a:lnTo>
                    <a:pt x="223499" y="804031"/>
                  </a:lnTo>
                  <a:lnTo>
                    <a:pt x="231764" y="852701"/>
                  </a:lnTo>
                  <a:lnTo>
                    <a:pt x="239580" y="901391"/>
                  </a:lnTo>
                  <a:lnTo>
                    <a:pt x="247376" y="950153"/>
                  </a:lnTo>
                  <a:lnTo>
                    <a:pt x="255581" y="999037"/>
                  </a:lnTo>
                  <a:lnTo>
                    <a:pt x="264625" y="1048095"/>
                  </a:lnTo>
                  <a:lnTo>
                    <a:pt x="272213" y="1086038"/>
                  </a:lnTo>
                  <a:lnTo>
                    <a:pt x="279801" y="1121461"/>
                  </a:lnTo>
                  <a:lnTo>
                    <a:pt x="287389" y="1117411"/>
                  </a:lnTo>
                  <a:lnTo>
                    <a:pt x="294985" y="1090589"/>
                  </a:lnTo>
                  <a:lnTo>
                    <a:pt x="302574" y="1065797"/>
                  </a:lnTo>
                  <a:lnTo>
                    <a:pt x="309653" y="1046575"/>
                  </a:lnTo>
                  <a:lnTo>
                    <a:pt x="317750" y="1036955"/>
                  </a:lnTo>
                  <a:lnTo>
                    <a:pt x="325338" y="1038475"/>
                  </a:lnTo>
                  <a:lnTo>
                    <a:pt x="332425" y="1055676"/>
                  </a:lnTo>
                  <a:lnTo>
                    <a:pt x="340014" y="1068837"/>
                  </a:lnTo>
                  <a:lnTo>
                    <a:pt x="347602" y="1076928"/>
                  </a:lnTo>
                  <a:lnTo>
                    <a:pt x="355699" y="1079968"/>
                  </a:lnTo>
                  <a:lnTo>
                    <a:pt x="362778" y="1077438"/>
                  </a:lnTo>
                  <a:lnTo>
                    <a:pt x="385551" y="1038475"/>
                  </a:lnTo>
                  <a:lnTo>
                    <a:pt x="400727" y="986360"/>
                  </a:lnTo>
                  <a:lnTo>
                    <a:pt x="415912" y="918563"/>
                  </a:lnTo>
                  <a:lnTo>
                    <a:pt x="423500" y="878080"/>
                  </a:lnTo>
                  <a:lnTo>
                    <a:pt x="431088" y="835577"/>
                  </a:lnTo>
                  <a:lnTo>
                    <a:pt x="439233" y="784630"/>
                  </a:lnTo>
                  <a:lnTo>
                    <a:pt x="447117" y="733609"/>
                  </a:lnTo>
                  <a:lnTo>
                    <a:pt x="454786" y="682528"/>
                  </a:lnTo>
                  <a:lnTo>
                    <a:pt x="462286" y="631403"/>
                  </a:lnTo>
                  <a:lnTo>
                    <a:pt x="469665" y="580250"/>
                  </a:lnTo>
                  <a:lnTo>
                    <a:pt x="476968" y="529082"/>
                  </a:lnTo>
                  <a:lnTo>
                    <a:pt x="484242" y="477915"/>
                  </a:lnTo>
                  <a:lnTo>
                    <a:pt x="491534" y="426765"/>
                  </a:lnTo>
                  <a:lnTo>
                    <a:pt x="498889" y="375646"/>
                  </a:lnTo>
                  <a:lnTo>
                    <a:pt x="506477" y="325042"/>
                  </a:lnTo>
                  <a:lnTo>
                    <a:pt x="514065" y="276978"/>
                  </a:lnTo>
                  <a:lnTo>
                    <a:pt x="522163" y="230934"/>
                  </a:lnTo>
                  <a:lnTo>
                    <a:pt x="533092" y="168591"/>
                  </a:lnTo>
                  <a:lnTo>
                    <a:pt x="543664" y="117041"/>
                  </a:lnTo>
                  <a:lnTo>
                    <a:pt x="553892" y="75678"/>
                  </a:lnTo>
                  <a:lnTo>
                    <a:pt x="573363" y="21093"/>
                  </a:lnTo>
                  <a:lnTo>
                    <a:pt x="591602" y="0"/>
                  </a:lnTo>
                  <a:lnTo>
                    <a:pt x="600289" y="500"/>
                  </a:lnTo>
                  <a:lnTo>
                    <a:pt x="624765" y="38933"/>
                  </a:lnTo>
                  <a:lnTo>
                    <a:pt x="639883" y="89284"/>
                  </a:lnTo>
                  <a:lnTo>
                    <a:pt x="654153" y="153775"/>
                  </a:lnTo>
                  <a:lnTo>
                    <a:pt x="667672" y="227566"/>
                  </a:lnTo>
                  <a:lnTo>
                    <a:pt x="674180" y="266437"/>
                  </a:lnTo>
                  <a:lnTo>
                    <a:pt x="680537" y="305820"/>
                  </a:lnTo>
                  <a:lnTo>
                    <a:pt x="688125" y="354895"/>
                  </a:lnTo>
                  <a:lnTo>
                    <a:pt x="695713" y="406509"/>
                  </a:lnTo>
                  <a:lnTo>
                    <a:pt x="703302" y="459133"/>
                  </a:lnTo>
                  <a:lnTo>
                    <a:pt x="710890" y="513268"/>
                  </a:lnTo>
                  <a:lnTo>
                    <a:pt x="718478" y="568423"/>
                  </a:lnTo>
                  <a:lnTo>
                    <a:pt x="725361" y="617502"/>
                  </a:lnTo>
                  <a:lnTo>
                    <a:pt x="732255" y="666696"/>
                  </a:lnTo>
                  <a:lnTo>
                    <a:pt x="739248" y="715946"/>
                  </a:lnTo>
                  <a:lnTo>
                    <a:pt x="746425" y="765196"/>
                  </a:lnTo>
                  <a:lnTo>
                    <a:pt x="753871" y="814390"/>
                  </a:lnTo>
                  <a:lnTo>
                    <a:pt x="761674" y="863469"/>
                  </a:lnTo>
                  <a:lnTo>
                    <a:pt x="769918" y="912378"/>
                  </a:lnTo>
                  <a:lnTo>
                    <a:pt x="778691" y="961058"/>
                  </a:lnTo>
                  <a:lnTo>
                    <a:pt x="794376" y="1029373"/>
                  </a:lnTo>
                  <a:lnTo>
                    <a:pt x="817869" y="1101639"/>
                  </a:lnTo>
                  <a:lnTo>
                    <a:pt x="838146" y="1122370"/>
                  </a:lnTo>
                  <a:lnTo>
                    <a:pt x="862177" y="1098180"/>
                  </a:lnTo>
                  <a:lnTo>
                    <a:pt x="877353" y="1057196"/>
                  </a:lnTo>
                  <a:lnTo>
                    <a:pt x="892538" y="996990"/>
                  </a:lnTo>
                  <a:lnTo>
                    <a:pt x="903156" y="944280"/>
                  </a:lnTo>
                  <a:lnTo>
                    <a:pt x="912753" y="891467"/>
                  </a:lnTo>
                  <a:lnTo>
                    <a:pt x="921542" y="838559"/>
                  </a:lnTo>
                  <a:lnTo>
                    <a:pt x="929737" y="785569"/>
                  </a:lnTo>
                  <a:lnTo>
                    <a:pt x="937551" y="732505"/>
                  </a:lnTo>
                  <a:lnTo>
                    <a:pt x="945197" y="679377"/>
                  </a:lnTo>
                  <a:lnTo>
                    <a:pt x="952888" y="626197"/>
                  </a:lnTo>
                  <a:lnTo>
                    <a:pt x="960840" y="572974"/>
                  </a:lnTo>
                  <a:lnTo>
                    <a:pt x="967927" y="519339"/>
                  </a:lnTo>
                  <a:lnTo>
                    <a:pt x="975515" y="466724"/>
                  </a:lnTo>
                  <a:lnTo>
                    <a:pt x="983399" y="413838"/>
                  </a:lnTo>
                  <a:lnTo>
                    <a:pt x="991333" y="360394"/>
                  </a:lnTo>
                  <a:lnTo>
                    <a:pt x="999647" y="306707"/>
                  </a:lnTo>
                  <a:lnTo>
                    <a:pt x="1008671" y="253093"/>
                  </a:lnTo>
                  <a:lnTo>
                    <a:pt x="1018737" y="199867"/>
                  </a:lnTo>
                  <a:lnTo>
                    <a:pt x="1030175" y="147345"/>
                  </a:lnTo>
                  <a:lnTo>
                    <a:pt x="1043316" y="95841"/>
                  </a:lnTo>
                  <a:lnTo>
                    <a:pt x="1059001" y="57388"/>
                  </a:lnTo>
                  <a:lnTo>
                    <a:pt x="1073677" y="38666"/>
                  </a:lnTo>
                  <a:lnTo>
                    <a:pt x="1081265" y="51818"/>
                  </a:lnTo>
                  <a:lnTo>
                    <a:pt x="1089362" y="55868"/>
                  </a:lnTo>
                  <a:lnTo>
                    <a:pt x="1112558" y="101673"/>
                  </a:lnTo>
                  <a:lnTo>
                    <a:pt x="1124386" y="141871"/>
                  </a:lnTo>
                  <a:lnTo>
                    <a:pt x="1133753" y="183086"/>
                  </a:lnTo>
                  <a:lnTo>
                    <a:pt x="1141978" y="222842"/>
                  </a:lnTo>
                  <a:lnTo>
                    <a:pt x="1149575" y="264327"/>
                  </a:lnTo>
                  <a:lnTo>
                    <a:pt x="1157163" y="308860"/>
                  </a:lnTo>
                  <a:lnTo>
                    <a:pt x="1165456" y="360635"/>
                  </a:lnTo>
                  <a:lnTo>
                    <a:pt x="1173432" y="412519"/>
                  </a:lnTo>
                  <a:lnTo>
                    <a:pt x="1181124" y="464485"/>
                  </a:lnTo>
                  <a:lnTo>
                    <a:pt x="1188570" y="516508"/>
                  </a:lnTo>
                  <a:lnTo>
                    <a:pt x="1195804" y="568561"/>
                  </a:lnTo>
                  <a:lnTo>
                    <a:pt x="1202862" y="620618"/>
                  </a:lnTo>
                  <a:lnTo>
                    <a:pt x="1209779" y="672652"/>
                  </a:lnTo>
                  <a:lnTo>
                    <a:pt x="1217375" y="726287"/>
                  </a:lnTo>
                  <a:lnTo>
                    <a:pt x="1225465" y="779412"/>
                  </a:lnTo>
                  <a:lnTo>
                    <a:pt x="1233053" y="830016"/>
                  </a:lnTo>
                  <a:lnTo>
                    <a:pt x="1240140" y="879091"/>
                  </a:lnTo>
                  <a:lnTo>
                    <a:pt x="1248433" y="928258"/>
                  </a:lnTo>
                  <a:lnTo>
                    <a:pt x="1257317" y="979293"/>
                  </a:lnTo>
                  <a:lnTo>
                    <a:pt x="1267367" y="1030637"/>
                  </a:lnTo>
                  <a:lnTo>
                    <a:pt x="1279158" y="1080736"/>
                  </a:lnTo>
                  <a:lnTo>
                    <a:pt x="1293266" y="1128032"/>
                  </a:lnTo>
                  <a:lnTo>
                    <a:pt x="1327247" y="1168092"/>
                  </a:lnTo>
                  <a:lnTo>
                    <a:pt x="1342744" y="1151056"/>
                  </a:lnTo>
                  <a:lnTo>
                    <a:pt x="1361575" y="1102230"/>
                  </a:lnTo>
                  <a:lnTo>
                    <a:pt x="1376251" y="1041514"/>
                  </a:lnTo>
                  <a:lnTo>
                    <a:pt x="1383839" y="1005591"/>
                  </a:lnTo>
                  <a:lnTo>
                    <a:pt x="1388916" y="996871"/>
                  </a:lnTo>
                </a:path>
              </a:pathLst>
            </a:custGeom>
            <a:ln w="1192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0" name="object 2470"/>
            <p:cNvSpPr/>
            <p:nvPr/>
          </p:nvSpPr>
          <p:spPr>
            <a:xfrm>
              <a:off x="5236847" y="12931190"/>
              <a:ext cx="299085" cy="1007110"/>
            </a:xfrm>
            <a:custGeom>
              <a:avLst/>
              <a:gdLst/>
              <a:ahLst/>
              <a:cxnLst/>
              <a:rect l="l" t="t" r="r" b="b"/>
              <a:pathLst>
                <a:path w="299085" h="1007109">
                  <a:moveTo>
                    <a:pt x="0" y="696540"/>
                  </a:moveTo>
                  <a:lnTo>
                    <a:pt x="2004" y="730633"/>
                  </a:lnTo>
                  <a:lnTo>
                    <a:pt x="4361" y="779230"/>
                  </a:lnTo>
                  <a:lnTo>
                    <a:pt x="6992" y="827810"/>
                  </a:lnTo>
                  <a:lnTo>
                    <a:pt x="9811" y="876377"/>
                  </a:lnTo>
                  <a:lnTo>
                    <a:pt x="12733" y="924938"/>
                  </a:lnTo>
                  <a:lnTo>
                    <a:pt x="15670" y="973496"/>
                  </a:lnTo>
                  <a:lnTo>
                    <a:pt x="18199" y="1006889"/>
                  </a:lnTo>
                  <a:lnTo>
                    <a:pt x="20728" y="1001328"/>
                  </a:lnTo>
                  <a:lnTo>
                    <a:pt x="22749" y="972995"/>
                  </a:lnTo>
                  <a:lnTo>
                    <a:pt x="25278" y="943142"/>
                  </a:lnTo>
                  <a:lnTo>
                    <a:pt x="27808" y="914810"/>
                  </a:lnTo>
                  <a:lnTo>
                    <a:pt x="29836" y="886978"/>
                  </a:lnTo>
                  <a:lnTo>
                    <a:pt x="32365" y="862686"/>
                  </a:lnTo>
                  <a:lnTo>
                    <a:pt x="34386" y="844984"/>
                  </a:lnTo>
                  <a:lnTo>
                    <a:pt x="36915" y="834863"/>
                  </a:lnTo>
                  <a:lnTo>
                    <a:pt x="38943" y="832833"/>
                  </a:lnTo>
                  <a:lnTo>
                    <a:pt x="41473" y="827272"/>
                  </a:lnTo>
                  <a:lnTo>
                    <a:pt x="44002" y="808041"/>
                  </a:lnTo>
                  <a:lnTo>
                    <a:pt x="46531" y="784259"/>
                  </a:lnTo>
                  <a:lnTo>
                    <a:pt x="48552" y="759976"/>
                  </a:lnTo>
                  <a:lnTo>
                    <a:pt x="51081" y="734675"/>
                  </a:lnTo>
                  <a:lnTo>
                    <a:pt x="53110" y="705332"/>
                  </a:lnTo>
                  <a:lnTo>
                    <a:pt x="55639" y="673959"/>
                  </a:lnTo>
                  <a:lnTo>
                    <a:pt x="57659" y="638536"/>
                  </a:lnTo>
                  <a:lnTo>
                    <a:pt x="60570" y="586917"/>
                  </a:lnTo>
                  <a:lnTo>
                    <a:pt x="63374" y="535279"/>
                  </a:lnTo>
                  <a:lnTo>
                    <a:pt x="66098" y="483628"/>
                  </a:lnTo>
                  <a:lnTo>
                    <a:pt x="68766" y="431966"/>
                  </a:lnTo>
                  <a:lnTo>
                    <a:pt x="71405" y="380298"/>
                  </a:lnTo>
                  <a:lnTo>
                    <a:pt x="74038" y="328625"/>
                  </a:lnTo>
                  <a:lnTo>
                    <a:pt x="76692" y="276952"/>
                  </a:lnTo>
                  <a:lnTo>
                    <a:pt x="79392" y="225282"/>
                  </a:lnTo>
                  <a:lnTo>
                    <a:pt x="82163" y="173619"/>
                  </a:lnTo>
                  <a:lnTo>
                    <a:pt x="85031" y="121966"/>
                  </a:lnTo>
                  <a:lnTo>
                    <a:pt x="88020" y="70326"/>
                  </a:lnTo>
                  <a:lnTo>
                    <a:pt x="90550" y="34403"/>
                  </a:lnTo>
                  <a:lnTo>
                    <a:pt x="92578" y="0"/>
                  </a:lnTo>
                  <a:lnTo>
                    <a:pt x="95107" y="6070"/>
                  </a:lnTo>
                  <a:lnTo>
                    <a:pt x="97637" y="34403"/>
                  </a:lnTo>
                  <a:lnTo>
                    <a:pt x="100166" y="64256"/>
                  </a:lnTo>
                  <a:lnTo>
                    <a:pt x="102186" y="92588"/>
                  </a:lnTo>
                  <a:lnTo>
                    <a:pt x="104716" y="120921"/>
                  </a:lnTo>
                  <a:lnTo>
                    <a:pt x="106744" y="144703"/>
                  </a:lnTo>
                  <a:lnTo>
                    <a:pt x="109273" y="162414"/>
                  </a:lnTo>
                  <a:lnTo>
                    <a:pt x="111803" y="172535"/>
                  </a:lnTo>
                  <a:lnTo>
                    <a:pt x="113823" y="174556"/>
                  </a:lnTo>
                  <a:lnTo>
                    <a:pt x="116353" y="180626"/>
                  </a:lnTo>
                  <a:lnTo>
                    <a:pt x="118381" y="199857"/>
                  </a:lnTo>
                  <a:lnTo>
                    <a:pt x="120910" y="223130"/>
                  </a:lnTo>
                  <a:lnTo>
                    <a:pt x="122931" y="247421"/>
                  </a:lnTo>
                  <a:lnTo>
                    <a:pt x="125969" y="272714"/>
                  </a:lnTo>
                  <a:lnTo>
                    <a:pt x="127989" y="302567"/>
                  </a:lnTo>
                  <a:lnTo>
                    <a:pt x="130519" y="333439"/>
                  </a:lnTo>
                  <a:lnTo>
                    <a:pt x="135329" y="420564"/>
                  </a:lnTo>
                  <a:lnTo>
                    <a:pt x="138034" y="472270"/>
                  </a:lnTo>
                  <a:lnTo>
                    <a:pt x="140685" y="523971"/>
                  </a:lnTo>
                  <a:lnTo>
                    <a:pt x="143308" y="575669"/>
                  </a:lnTo>
                  <a:lnTo>
                    <a:pt x="145926" y="627365"/>
                  </a:lnTo>
                  <a:lnTo>
                    <a:pt x="148565" y="679060"/>
                  </a:lnTo>
                  <a:lnTo>
                    <a:pt x="151247" y="730756"/>
                  </a:lnTo>
                  <a:lnTo>
                    <a:pt x="153999" y="782454"/>
                  </a:lnTo>
                  <a:lnTo>
                    <a:pt x="156843" y="834155"/>
                  </a:lnTo>
                  <a:lnTo>
                    <a:pt x="159805" y="885861"/>
                  </a:lnTo>
                  <a:lnTo>
                    <a:pt x="162908" y="937572"/>
                  </a:lnTo>
                  <a:lnTo>
                    <a:pt x="165437" y="973496"/>
                  </a:lnTo>
                  <a:lnTo>
                    <a:pt x="167458" y="1006889"/>
                  </a:lnTo>
                  <a:lnTo>
                    <a:pt x="169987" y="1001328"/>
                  </a:lnTo>
                  <a:lnTo>
                    <a:pt x="172015" y="972995"/>
                  </a:lnTo>
                  <a:lnTo>
                    <a:pt x="174545" y="943142"/>
                  </a:lnTo>
                  <a:lnTo>
                    <a:pt x="176565" y="914810"/>
                  </a:lnTo>
                  <a:lnTo>
                    <a:pt x="179604" y="886978"/>
                  </a:lnTo>
                  <a:lnTo>
                    <a:pt x="181624" y="862686"/>
                  </a:lnTo>
                  <a:lnTo>
                    <a:pt x="184153" y="844984"/>
                  </a:lnTo>
                  <a:lnTo>
                    <a:pt x="186182" y="834863"/>
                  </a:lnTo>
                  <a:lnTo>
                    <a:pt x="188711" y="832833"/>
                  </a:lnTo>
                  <a:lnTo>
                    <a:pt x="193073" y="811212"/>
                  </a:lnTo>
                  <a:lnTo>
                    <a:pt x="195806" y="784626"/>
                  </a:lnTo>
                  <a:lnTo>
                    <a:pt x="197901" y="757603"/>
                  </a:lnTo>
                  <a:lnTo>
                    <a:pt x="200348" y="734675"/>
                  </a:lnTo>
                  <a:lnTo>
                    <a:pt x="202368" y="705332"/>
                  </a:lnTo>
                  <a:lnTo>
                    <a:pt x="205407" y="673959"/>
                  </a:lnTo>
                  <a:lnTo>
                    <a:pt x="207427" y="638536"/>
                  </a:lnTo>
                  <a:lnTo>
                    <a:pt x="210242" y="586867"/>
                  </a:lnTo>
                  <a:lnTo>
                    <a:pt x="212931" y="535207"/>
                  </a:lnTo>
                  <a:lnTo>
                    <a:pt x="215531" y="483556"/>
                  </a:lnTo>
                  <a:lnTo>
                    <a:pt x="218081" y="431909"/>
                  </a:lnTo>
                  <a:lnTo>
                    <a:pt x="220620" y="380266"/>
                  </a:lnTo>
                  <a:lnTo>
                    <a:pt x="223187" y="328623"/>
                  </a:lnTo>
                  <a:lnTo>
                    <a:pt x="225820" y="276978"/>
                  </a:lnTo>
                  <a:lnTo>
                    <a:pt x="228558" y="225328"/>
                  </a:lnTo>
                  <a:lnTo>
                    <a:pt x="231440" y="173671"/>
                  </a:lnTo>
                  <a:lnTo>
                    <a:pt x="234503" y="122005"/>
                  </a:lnTo>
                  <a:lnTo>
                    <a:pt x="237788" y="70326"/>
                  </a:lnTo>
                  <a:lnTo>
                    <a:pt x="239808" y="34403"/>
                  </a:lnTo>
                  <a:lnTo>
                    <a:pt x="242346" y="0"/>
                  </a:lnTo>
                  <a:lnTo>
                    <a:pt x="244875" y="6070"/>
                  </a:lnTo>
                  <a:lnTo>
                    <a:pt x="246895" y="34403"/>
                  </a:lnTo>
                  <a:lnTo>
                    <a:pt x="249425" y="64256"/>
                  </a:lnTo>
                  <a:lnTo>
                    <a:pt x="251453" y="92588"/>
                  </a:lnTo>
                  <a:lnTo>
                    <a:pt x="253983" y="120921"/>
                  </a:lnTo>
                  <a:lnTo>
                    <a:pt x="256003" y="144703"/>
                  </a:lnTo>
                  <a:lnTo>
                    <a:pt x="259041" y="162414"/>
                  </a:lnTo>
                  <a:lnTo>
                    <a:pt x="261062" y="172535"/>
                  </a:lnTo>
                  <a:lnTo>
                    <a:pt x="263591" y="174556"/>
                  </a:lnTo>
                  <a:lnTo>
                    <a:pt x="265619" y="180626"/>
                  </a:lnTo>
                  <a:lnTo>
                    <a:pt x="268149" y="199857"/>
                  </a:lnTo>
                  <a:lnTo>
                    <a:pt x="270169" y="223130"/>
                  </a:lnTo>
                  <a:lnTo>
                    <a:pt x="272699" y="247421"/>
                  </a:lnTo>
                  <a:lnTo>
                    <a:pt x="276908" y="297270"/>
                  </a:lnTo>
                  <a:lnTo>
                    <a:pt x="280524" y="347169"/>
                  </a:lnTo>
                  <a:lnTo>
                    <a:pt x="283667" y="397108"/>
                  </a:lnTo>
                  <a:lnTo>
                    <a:pt x="286460" y="447077"/>
                  </a:lnTo>
                  <a:lnTo>
                    <a:pt x="289024" y="497064"/>
                  </a:lnTo>
                  <a:lnTo>
                    <a:pt x="291481" y="547059"/>
                  </a:lnTo>
                  <a:lnTo>
                    <a:pt x="293952" y="597052"/>
                  </a:lnTo>
                  <a:lnTo>
                    <a:pt x="295972" y="645626"/>
                  </a:lnTo>
                  <a:lnTo>
                    <a:pt x="298502" y="687620"/>
                  </a:lnTo>
                </a:path>
              </a:pathLst>
            </a:custGeom>
            <a:ln w="11231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1" name="object 2471"/>
            <p:cNvSpPr/>
            <p:nvPr/>
          </p:nvSpPr>
          <p:spPr>
            <a:xfrm>
              <a:off x="3483627" y="12603812"/>
              <a:ext cx="496570" cy="332105"/>
            </a:xfrm>
            <a:custGeom>
              <a:avLst/>
              <a:gdLst/>
              <a:ahLst/>
              <a:cxnLst/>
              <a:rect l="l" t="t" r="r" b="b"/>
              <a:pathLst>
                <a:path w="496570" h="332104">
                  <a:moveTo>
                    <a:pt x="496360" y="331919"/>
                  </a:moveTo>
                  <a:lnTo>
                    <a:pt x="0" y="331919"/>
                  </a:lnTo>
                  <a:lnTo>
                    <a:pt x="0" y="0"/>
                  </a:lnTo>
                  <a:lnTo>
                    <a:pt x="496360" y="0"/>
                  </a:lnTo>
                  <a:lnTo>
                    <a:pt x="496360" y="3319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2" name="object 2472"/>
            <p:cNvSpPr/>
            <p:nvPr/>
          </p:nvSpPr>
          <p:spPr>
            <a:xfrm>
              <a:off x="3483627" y="12603812"/>
              <a:ext cx="496570" cy="332105"/>
            </a:xfrm>
            <a:custGeom>
              <a:avLst/>
              <a:gdLst/>
              <a:ahLst/>
              <a:cxnLst/>
              <a:rect l="l" t="t" r="r" b="b"/>
              <a:pathLst>
                <a:path w="496570" h="332104">
                  <a:moveTo>
                    <a:pt x="0" y="0"/>
                  </a:moveTo>
                  <a:lnTo>
                    <a:pt x="496360" y="0"/>
                  </a:lnTo>
                  <a:lnTo>
                    <a:pt x="496360" y="331919"/>
                  </a:lnTo>
                  <a:lnTo>
                    <a:pt x="0" y="33191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3" name="object 2473"/>
            <p:cNvSpPr/>
            <p:nvPr/>
          </p:nvSpPr>
          <p:spPr>
            <a:xfrm>
              <a:off x="3493244" y="12663517"/>
              <a:ext cx="172085" cy="0"/>
            </a:xfrm>
            <a:custGeom>
              <a:avLst/>
              <a:gdLst/>
              <a:ahLst/>
              <a:cxnLst/>
              <a:rect l="l" t="t" r="r" b="b"/>
              <a:pathLst>
                <a:path w="172085">
                  <a:moveTo>
                    <a:pt x="0" y="0"/>
                  </a:moveTo>
                  <a:lnTo>
                    <a:pt x="172031" y="0"/>
                  </a:lnTo>
                </a:path>
              </a:pathLst>
            </a:custGeom>
            <a:ln w="12498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4" name="object 2474"/>
            <p:cNvSpPr/>
            <p:nvPr/>
          </p:nvSpPr>
          <p:spPr>
            <a:xfrm>
              <a:off x="3493244" y="12769776"/>
              <a:ext cx="172085" cy="0"/>
            </a:xfrm>
            <a:custGeom>
              <a:avLst/>
              <a:gdLst/>
              <a:ahLst/>
              <a:cxnLst/>
              <a:rect l="l" t="t" r="r" b="b"/>
              <a:pathLst>
                <a:path w="172085">
                  <a:moveTo>
                    <a:pt x="0" y="0"/>
                  </a:moveTo>
                  <a:lnTo>
                    <a:pt x="172031" y="0"/>
                  </a:lnTo>
                </a:path>
              </a:pathLst>
            </a:custGeom>
            <a:ln w="12498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75" name="object 2475"/>
          <p:cNvSpPr txBox="1"/>
          <p:nvPr/>
        </p:nvSpPr>
        <p:spPr>
          <a:xfrm>
            <a:off x="3156481" y="13236826"/>
            <a:ext cx="122555" cy="452755"/>
          </a:xfrm>
          <a:prstGeom prst="rect">
            <a:avLst/>
          </a:prstGeom>
        </p:spPr>
        <p:txBody>
          <a:bodyPr vert="vert270" wrap="square" lIns="0" tIns="8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650" spc="10" dirty="0">
                <a:latin typeface="Arial"/>
                <a:cs typeface="Arial"/>
              </a:rPr>
              <a:t>Current</a:t>
            </a:r>
            <a:r>
              <a:rPr sz="650" spc="-20" dirty="0">
                <a:latin typeface="Arial"/>
                <a:cs typeface="Arial"/>
              </a:rPr>
              <a:t> </a:t>
            </a:r>
            <a:r>
              <a:rPr sz="650" dirty="0">
                <a:latin typeface="Arial"/>
                <a:cs typeface="Arial"/>
              </a:rPr>
              <a:t>(A)</a:t>
            </a:r>
            <a:endParaRPr sz="650">
              <a:latin typeface="Arial"/>
              <a:cs typeface="Arial"/>
            </a:endParaRPr>
          </a:p>
        </p:txBody>
      </p:sp>
      <p:sp>
        <p:nvSpPr>
          <p:cNvPr id="2476" name="object 2476"/>
          <p:cNvSpPr txBox="1"/>
          <p:nvPr/>
        </p:nvSpPr>
        <p:spPr>
          <a:xfrm>
            <a:off x="3267482" y="14334269"/>
            <a:ext cx="1683385" cy="4413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50" spc="-30" dirty="0">
                <a:latin typeface="Arial"/>
                <a:cs typeface="Arial"/>
              </a:rPr>
              <a:t>-50</a:t>
            </a:r>
            <a:endParaRPr sz="550">
              <a:latin typeface="Arial"/>
              <a:cs typeface="Arial"/>
            </a:endParaRPr>
          </a:p>
          <a:p>
            <a:pPr marL="135255">
              <a:lnSpc>
                <a:spcPts val="615"/>
              </a:lnSpc>
              <a:spcBef>
                <a:spcPts val="45"/>
              </a:spcBef>
              <a:tabLst>
                <a:tab pos="716915" algn="l"/>
                <a:tab pos="1491615" algn="l"/>
              </a:tabLst>
            </a:pPr>
            <a:r>
              <a:rPr sz="550" spc="-30" dirty="0">
                <a:latin typeface="Arial"/>
                <a:cs typeface="Arial"/>
              </a:rPr>
              <a:t>0      </a:t>
            </a:r>
            <a:r>
              <a:rPr sz="550" spc="50" dirty="0">
                <a:latin typeface="Arial"/>
                <a:cs typeface="Arial"/>
              </a:rPr>
              <a:t> </a:t>
            </a:r>
            <a:r>
              <a:rPr sz="550" spc="-30" dirty="0">
                <a:latin typeface="Arial"/>
                <a:cs typeface="Arial"/>
              </a:rPr>
              <a:t>4	</a:t>
            </a:r>
            <a:r>
              <a:rPr sz="550" spc="-35" dirty="0">
                <a:latin typeface="Arial"/>
                <a:cs typeface="Arial"/>
              </a:rPr>
              <a:t>300	304</a:t>
            </a:r>
            <a:endParaRPr sz="550">
              <a:latin typeface="Arial"/>
              <a:cs typeface="Arial"/>
            </a:endParaRPr>
          </a:p>
          <a:p>
            <a:pPr marL="1002030">
              <a:lnSpc>
                <a:spcPts val="465"/>
              </a:lnSpc>
            </a:pPr>
            <a:r>
              <a:rPr sz="650" spc="-25" dirty="0">
                <a:latin typeface="Arial"/>
                <a:cs typeface="Arial"/>
              </a:rPr>
              <a:t>Time</a:t>
            </a:r>
            <a:r>
              <a:rPr sz="650" spc="-20" dirty="0">
                <a:latin typeface="Arial"/>
                <a:cs typeface="Arial"/>
              </a:rPr>
              <a:t> </a:t>
            </a:r>
            <a:r>
              <a:rPr sz="650" spc="-25" dirty="0">
                <a:latin typeface="Arial"/>
                <a:cs typeface="Arial"/>
              </a:rPr>
              <a:t>(ms)</a:t>
            </a:r>
            <a:endParaRPr sz="650">
              <a:latin typeface="Arial"/>
              <a:cs typeface="Arial"/>
            </a:endParaRPr>
          </a:p>
          <a:p>
            <a:pPr marL="89535">
              <a:lnSpc>
                <a:spcPts val="1470"/>
              </a:lnSpc>
            </a:pPr>
            <a:r>
              <a:rPr sz="1450" dirty="0">
                <a:latin typeface="Times New Roman"/>
                <a:cs typeface="Times New Roman"/>
              </a:rPr>
              <a:t>(b) </a:t>
            </a:r>
            <a:r>
              <a:rPr sz="1450" spc="-10" dirty="0">
                <a:latin typeface="Times New Roman"/>
                <a:cs typeface="Times New Roman"/>
              </a:rPr>
              <a:t>Twelve-poles</a:t>
            </a:r>
            <a:r>
              <a:rPr sz="1450" spc="-75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2477" name="object 2477"/>
          <p:cNvSpPr txBox="1"/>
          <p:nvPr/>
        </p:nvSpPr>
        <p:spPr>
          <a:xfrm>
            <a:off x="3674438" y="12593807"/>
            <a:ext cx="308610" cy="23622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7300"/>
              </a:lnSpc>
              <a:spcBef>
                <a:spcPts val="75"/>
              </a:spcBef>
            </a:pPr>
            <a:r>
              <a:rPr sz="650" spc="-30" dirty="0">
                <a:latin typeface="Arial"/>
                <a:cs typeface="Arial"/>
              </a:rPr>
              <a:t>Phase</a:t>
            </a:r>
            <a:r>
              <a:rPr sz="650" spc="-90" dirty="0">
                <a:latin typeface="Arial"/>
                <a:cs typeface="Arial"/>
              </a:rPr>
              <a:t> </a:t>
            </a:r>
            <a:r>
              <a:rPr sz="650" spc="-25" dirty="0">
                <a:latin typeface="Arial"/>
                <a:cs typeface="Arial"/>
              </a:rPr>
              <a:t>a  </a:t>
            </a:r>
            <a:r>
              <a:rPr sz="650" spc="-30" dirty="0">
                <a:latin typeface="Arial"/>
                <a:cs typeface="Arial"/>
              </a:rPr>
              <a:t>Phase</a:t>
            </a:r>
            <a:r>
              <a:rPr sz="650" spc="-90" dirty="0">
                <a:latin typeface="Arial"/>
                <a:cs typeface="Arial"/>
              </a:rPr>
              <a:t> </a:t>
            </a:r>
            <a:r>
              <a:rPr sz="650" spc="-25" dirty="0">
                <a:latin typeface="Arial"/>
                <a:cs typeface="Arial"/>
              </a:rPr>
              <a:t>b</a:t>
            </a:r>
            <a:endParaRPr sz="650">
              <a:latin typeface="Arial"/>
              <a:cs typeface="Arial"/>
            </a:endParaRPr>
          </a:p>
        </p:txBody>
      </p:sp>
      <p:sp>
        <p:nvSpPr>
          <p:cNvPr id="2478" name="object 2478"/>
          <p:cNvSpPr/>
          <p:nvPr/>
        </p:nvSpPr>
        <p:spPr>
          <a:xfrm>
            <a:off x="3493244" y="12876535"/>
            <a:ext cx="172085" cy="0"/>
          </a:xfrm>
          <a:custGeom>
            <a:avLst/>
            <a:gdLst/>
            <a:ahLst/>
            <a:cxnLst/>
            <a:rect l="l" t="t" r="r" b="b"/>
            <a:pathLst>
              <a:path w="172085">
                <a:moveTo>
                  <a:pt x="0" y="0"/>
                </a:moveTo>
                <a:lnTo>
                  <a:pt x="172031" y="0"/>
                </a:lnTo>
              </a:path>
            </a:pathLst>
          </a:custGeom>
          <a:ln w="12498">
            <a:solidFill>
              <a:srgbClr val="FF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9" name="object 2479"/>
          <p:cNvSpPr txBox="1"/>
          <p:nvPr/>
        </p:nvSpPr>
        <p:spPr>
          <a:xfrm>
            <a:off x="3674438" y="12806317"/>
            <a:ext cx="304165" cy="130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650" spc="-30" dirty="0">
                <a:latin typeface="Arial"/>
                <a:cs typeface="Arial"/>
              </a:rPr>
              <a:t>Phase</a:t>
            </a:r>
            <a:r>
              <a:rPr sz="650" spc="-65" dirty="0">
                <a:latin typeface="Arial"/>
                <a:cs typeface="Arial"/>
              </a:rPr>
              <a:t> </a:t>
            </a:r>
            <a:r>
              <a:rPr sz="650" spc="-25" dirty="0">
                <a:latin typeface="Arial"/>
                <a:cs typeface="Arial"/>
              </a:rPr>
              <a:t>c</a:t>
            </a:r>
            <a:endParaRPr sz="650">
              <a:latin typeface="Arial"/>
              <a:cs typeface="Arial"/>
            </a:endParaRPr>
          </a:p>
        </p:txBody>
      </p:sp>
      <p:grpSp>
        <p:nvGrpSpPr>
          <p:cNvPr id="2480" name="object 2480"/>
          <p:cNvGrpSpPr/>
          <p:nvPr/>
        </p:nvGrpSpPr>
        <p:grpSpPr>
          <a:xfrm>
            <a:off x="6096876" y="9554103"/>
            <a:ext cx="2179320" cy="1874520"/>
            <a:chOff x="6096876" y="9554103"/>
            <a:chExt cx="2179320" cy="1874520"/>
          </a:xfrm>
        </p:grpSpPr>
        <p:sp>
          <p:nvSpPr>
            <p:cNvPr id="2481" name="object 2481"/>
            <p:cNvSpPr/>
            <p:nvPr/>
          </p:nvSpPr>
          <p:spPr>
            <a:xfrm>
              <a:off x="6204788" y="9597991"/>
              <a:ext cx="0" cy="1797050"/>
            </a:xfrm>
            <a:custGeom>
              <a:avLst/>
              <a:gdLst/>
              <a:ahLst/>
              <a:cxnLst/>
              <a:rect l="l" t="t" r="r" b="b"/>
              <a:pathLst>
                <a:path h="1797050">
                  <a:moveTo>
                    <a:pt x="0" y="0"/>
                  </a:moveTo>
                  <a:lnTo>
                    <a:pt x="0" y="1796658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2" name="object 2482"/>
            <p:cNvSpPr/>
            <p:nvPr/>
          </p:nvSpPr>
          <p:spPr>
            <a:xfrm>
              <a:off x="6204788" y="9588389"/>
              <a:ext cx="0" cy="2540"/>
            </a:xfrm>
            <a:custGeom>
              <a:avLst/>
              <a:gdLst/>
              <a:ahLst/>
              <a:cxnLst/>
              <a:rect l="l" t="t" r="r" b="b"/>
              <a:pathLst>
                <a:path h="2540">
                  <a:moveTo>
                    <a:pt x="-574" y="1010"/>
                  </a:moveTo>
                  <a:lnTo>
                    <a:pt x="574" y="101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3" name="object 2483"/>
            <p:cNvSpPr/>
            <p:nvPr/>
          </p:nvSpPr>
          <p:spPr>
            <a:xfrm>
              <a:off x="6359616" y="11389134"/>
              <a:ext cx="0" cy="5715"/>
            </a:xfrm>
            <a:custGeom>
              <a:avLst/>
              <a:gdLst/>
              <a:ahLst/>
              <a:cxnLst/>
              <a:rect l="l" t="t" r="r" b="b"/>
              <a:pathLst>
                <a:path h="5715">
                  <a:moveTo>
                    <a:pt x="0" y="557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4" name="object 2484"/>
            <p:cNvSpPr/>
            <p:nvPr/>
          </p:nvSpPr>
          <p:spPr>
            <a:xfrm>
              <a:off x="6359616" y="9597991"/>
              <a:ext cx="0" cy="1784350"/>
            </a:xfrm>
            <a:custGeom>
              <a:avLst/>
              <a:gdLst/>
              <a:ahLst/>
              <a:cxnLst/>
              <a:rect l="l" t="t" r="r" b="b"/>
              <a:pathLst>
                <a:path h="1784350">
                  <a:moveTo>
                    <a:pt x="0" y="0"/>
                  </a:moveTo>
                  <a:lnTo>
                    <a:pt x="0" y="1784061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5" name="object 2485"/>
            <p:cNvSpPr/>
            <p:nvPr/>
          </p:nvSpPr>
          <p:spPr>
            <a:xfrm>
              <a:off x="6359616" y="9588389"/>
              <a:ext cx="0" cy="2540"/>
            </a:xfrm>
            <a:custGeom>
              <a:avLst/>
              <a:gdLst/>
              <a:ahLst/>
              <a:cxnLst/>
              <a:rect l="l" t="t" r="r" b="b"/>
              <a:pathLst>
                <a:path h="2540">
                  <a:moveTo>
                    <a:pt x="-574" y="1010"/>
                  </a:moveTo>
                  <a:lnTo>
                    <a:pt x="574" y="101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6" name="object 2486"/>
            <p:cNvSpPr/>
            <p:nvPr/>
          </p:nvSpPr>
          <p:spPr>
            <a:xfrm>
              <a:off x="6883808" y="11389134"/>
              <a:ext cx="0" cy="5715"/>
            </a:xfrm>
            <a:custGeom>
              <a:avLst/>
              <a:gdLst/>
              <a:ahLst/>
              <a:cxnLst/>
              <a:rect l="l" t="t" r="r" b="b"/>
              <a:pathLst>
                <a:path h="5715">
                  <a:moveTo>
                    <a:pt x="0" y="557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7" name="object 2487"/>
            <p:cNvSpPr/>
            <p:nvPr/>
          </p:nvSpPr>
          <p:spPr>
            <a:xfrm>
              <a:off x="6883808" y="9597991"/>
              <a:ext cx="0" cy="1784350"/>
            </a:xfrm>
            <a:custGeom>
              <a:avLst/>
              <a:gdLst/>
              <a:ahLst/>
              <a:cxnLst/>
              <a:rect l="l" t="t" r="r" b="b"/>
              <a:pathLst>
                <a:path h="1784350">
                  <a:moveTo>
                    <a:pt x="0" y="0"/>
                  </a:moveTo>
                  <a:lnTo>
                    <a:pt x="0" y="1784061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8" name="object 2488"/>
            <p:cNvSpPr/>
            <p:nvPr/>
          </p:nvSpPr>
          <p:spPr>
            <a:xfrm>
              <a:off x="6883808" y="9588389"/>
              <a:ext cx="0" cy="2540"/>
            </a:xfrm>
            <a:custGeom>
              <a:avLst/>
              <a:gdLst/>
              <a:ahLst/>
              <a:cxnLst/>
              <a:rect l="l" t="t" r="r" b="b"/>
              <a:pathLst>
                <a:path h="2540">
                  <a:moveTo>
                    <a:pt x="-574" y="1010"/>
                  </a:moveTo>
                  <a:lnTo>
                    <a:pt x="574" y="101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9" name="object 2489"/>
            <p:cNvSpPr/>
            <p:nvPr/>
          </p:nvSpPr>
          <p:spPr>
            <a:xfrm>
              <a:off x="7408001" y="11389134"/>
              <a:ext cx="0" cy="5715"/>
            </a:xfrm>
            <a:custGeom>
              <a:avLst/>
              <a:gdLst/>
              <a:ahLst/>
              <a:cxnLst/>
              <a:rect l="l" t="t" r="r" b="b"/>
              <a:pathLst>
                <a:path h="5715">
                  <a:moveTo>
                    <a:pt x="0" y="557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0" name="object 2490"/>
            <p:cNvSpPr/>
            <p:nvPr/>
          </p:nvSpPr>
          <p:spPr>
            <a:xfrm>
              <a:off x="7408001" y="9597991"/>
              <a:ext cx="0" cy="1784350"/>
            </a:xfrm>
            <a:custGeom>
              <a:avLst/>
              <a:gdLst/>
              <a:ahLst/>
              <a:cxnLst/>
              <a:rect l="l" t="t" r="r" b="b"/>
              <a:pathLst>
                <a:path h="1784350">
                  <a:moveTo>
                    <a:pt x="0" y="0"/>
                  </a:moveTo>
                  <a:lnTo>
                    <a:pt x="0" y="1784061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1" name="object 2491"/>
            <p:cNvSpPr/>
            <p:nvPr/>
          </p:nvSpPr>
          <p:spPr>
            <a:xfrm>
              <a:off x="7408001" y="9588389"/>
              <a:ext cx="0" cy="2540"/>
            </a:xfrm>
            <a:custGeom>
              <a:avLst/>
              <a:gdLst/>
              <a:ahLst/>
              <a:cxnLst/>
              <a:rect l="l" t="t" r="r" b="b"/>
              <a:pathLst>
                <a:path h="2540">
                  <a:moveTo>
                    <a:pt x="-574" y="1010"/>
                  </a:moveTo>
                  <a:lnTo>
                    <a:pt x="574" y="101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2" name="object 2492"/>
            <p:cNvSpPr/>
            <p:nvPr/>
          </p:nvSpPr>
          <p:spPr>
            <a:xfrm>
              <a:off x="8121431" y="11389134"/>
              <a:ext cx="0" cy="5715"/>
            </a:xfrm>
            <a:custGeom>
              <a:avLst/>
              <a:gdLst/>
              <a:ahLst/>
              <a:cxnLst/>
              <a:rect l="l" t="t" r="r" b="b"/>
              <a:pathLst>
                <a:path h="5715">
                  <a:moveTo>
                    <a:pt x="0" y="557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3" name="object 2493"/>
            <p:cNvSpPr/>
            <p:nvPr/>
          </p:nvSpPr>
          <p:spPr>
            <a:xfrm>
              <a:off x="8121427" y="9597991"/>
              <a:ext cx="0" cy="1784350"/>
            </a:xfrm>
            <a:custGeom>
              <a:avLst/>
              <a:gdLst/>
              <a:ahLst/>
              <a:cxnLst/>
              <a:rect l="l" t="t" r="r" b="b"/>
              <a:pathLst>
                <a:path h="1784350">
                  <a:moveTo>
                    <a:pt x="0" y="0"/>
                  </a:moveTo>
                  <a:lnTo>
                    <a:pt x="0" y="1784061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4" name="object 2494"/>
            <p:cNvSpPr/>
            <p:nvPr/>
          </p:nvSpPr>
          <p:spPr>
            <a:xfrm>
              <a:off x="8121424" y="9588389"/>
              <a:ext cx="0" cy="2540"/>
            </a:xfrm>
            <a:custGeom>
              <a:avLst/>
              <a:gdLst/>
              <a:ahLst/>
              <a:cxnLst/>
              <a:rect l="l" t="t" r="r" b="b"/>
              <a:pathLst>
                <a:path h="2540">
                  <a:moveTo>
                    <a:pt x="-574" y="1010"/>
                  </a:moveTo>
                  <a:lnTo>
                    <a:pt x="574" y="101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5" name="object 2495"/>
            <p:cNvSpPr/>
            <p:nvPr/>
          </p:nvSpPr>
          <p:spPr>
            <a:xfrm>
              <a:off x="6283210" y="9587824"/>
              <a:ext cx="0" cy="1807210"/>
            </a:xfrm>
            <a:custGeom>
              <a:avLst/>
              <a:gdLst/>
              <a:ahLst/>
              <a:cxnLst/>
              <a:rect l="l" t="t" r="r" b="b"/>
              <a:pathLst>
                <a:path h="1807209">
                  <a:moveTo>
                    <a:pt x="0" y="394666"/>
                  </a:moveTo>
                  <a:lnTo>
                    <a:pt x="0" y="1806824"/>
                  </a:lnTo>
                </a:path>
                <a:path h="1807209">
                  <a:moveTo>
                    <a:pt x="0" y="0"/>
                  </a:moveTo>
                  <a:lnTo>
                    <a:pt x="0" y="52626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6" name="object 2496"/>
            <p:cNvSpPr/>
            <p:nvPr/>
          </p:nvSpPr>
          <p:spPr>
            <a:xfrm>
              <a:off x="6621704" y="9587824"/>
              <a:ext cx="0" cy="1807210"/>
            </a:xfrm>
            <a:custGeom>
              <a:avLst/>
              <a:gdLst/>
              <a:ahLst/>
              <a:cxnLst/>
              <a:rect l="l" t="t" r="r" b="b"/>
              <a:pathLst>
                <a:path h="1807209">
                  <a:moveTo>
                    <a:pt x="0" y="394666"/>
                  </a:moveTo>
                  <a:lnTo>
                    <a:pt x="0" y="1806824"/>
                  </a:lnTo>
                </a:path>
                <a:path h="1807209">
                  <a:moveTo>
                    <a:pt x="0" y="0"/>
                  </a:moveTo>
                  <a:lnTo>
                    <a:pt x="0" y="52626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7" name="object 2497"/>
            <p:cNvSpPr/>
            <p:nvPr/>
          </p:nvSpPr>
          <p:spPr>
            <a:xfrm>
              <a:off x="7145897" y="9587824"/>
              <a:ext cx="0" cy="1807210"/>
            </a:xfrm>
            <a:custGeom>
              <a:avLst/>
              <a:gdLst/>
              <a:ahLst/>
              <a:cxnLst/>
              <a:rect l="l" t="t" r="r" b="b"/>
              <a:pathLst>
                <a:path h="1807209">
                  <a:moveTo>
                    <a:pt x="0" y="180682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8" name="object 2498"/>
            <p:cNvSpPr/>
            <p:nvPr/>
          </p:nvSpPr>
          <p:spPr>
            <a:xfrm>
              <a:off x="7670090" y="9587824"/>
              <a:ext cx="0" cy="1807210"/>
            </a:xfrm>
            <a:custGeom>
              <a:avLst/>
              <a:gdLst/>
              <a:ahLst/>
              <a:cxnLst/>
              <a:rect l="l" t="t" r="r" b="b"/>
              <a:pathLst>
                <a:path h="1807209">
                  <a:moveTo>
                    <a:pt x="0" y="180682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9" name="object 2499"/>
            <p:cNvSpPr/>
            <p:nvPr/>
          </p:nvSpPr>
          <p:spPr>
            <a:xfrm>
              <a:off x="7969627" y="9587824"/>
              <a:ext cx="0" cy="1807210"/>
            </a:xfrm>
            <a:custGeom>
              <a:avLst/>
              <a:gdLst/>
              <a:ahLst/>
              <a:cxnLst/>
              <a:rect l="l" t="t" r="r" b="b"/>
              <a:pathLst>
                <a:path h="1807209">
                  <a:moveTo>
                    <a:pt x="0" y="180682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0" name="object 2500"/>
            <p:cNvSpPr/>
            <p:nvPr/>
          </p:nvSpPr>
          <p:spPr>
            <a:xfrm>
              <a:off x="6126358" y="9968315"/>
              <a:ext cx="2141855" cy="1141730"/>
            </a:xfrm>
            <a:custGeom>
              <a:avLst/>
              <a:gdLst/>
              <a:ahLst/>
              <a:cxnLst/>
              <a:rect l="l" t="t" r="r" b="b"/>
              <a:pathLst>
                <a:path w="2141854" h="1141729">
                  <a:moveTo>
                    <a:pt x="0" y="1141470"/>
                  </a:moveTo>
                  <a:lnTo>
                    <a:pt x="2141251" y="1141470"/>
                  </a:lnTo>
                </a:path>
                <a:path w="2141854" h="1141729">
                  <a:moveTo>
                    <a:pt x="460" y="760980"/>
                  </a:moveTo>
                  <a:lnTo>
                    <a:pt x="2141236" y="760980"/>
                  </a:lnTo>
                </a:path>
                <a:path w="2141854" h="1141729">
                  <a:moveTo>
                    <a:pt x="445" y="380494"/>
                  </a:moveTo>
                  <a:lnTo>
                    <a:pt x="2141220" y="380494"/>
                  </a:lnTo>
                </a:path>
                <a:path w="2141854" h="1141729">
                  <a:moveTo>
                    <a:pt x="429" y="0"/>
                  </a:moveTo>
                  <a:lnTo>
                    <a:pt x="2141204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1" name="object 2501"/>
            <p:cNvSpPr/>
            <p:nvPr/>
          </p:nvSpPr>
          <p:spPr>
            <a:xfrm>
              <a:off x="6126358" y="11300029"/>
              <a:ext cx="2146935" cy="0"/>
            </a:xfrm>
            <a:custGeom>
              <a:avLst/>
              <a:gdLst/>
              <a:ahLst/>
              <a:cxnLst/>
              <a:rect l="l" t="t" r="r" b="b"/>
              <a:pathLst>
                <a:path w="2146934">
                  <a:moveTo>
                    <a:pt x="0" y="0"/>
                  </a:moveTo>
                  <a:lnTo>
                    <a:pt x="214635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2" name="object 2502"/>
            <p:cNvSpPr/>
            <p:nvPr/>
          </p:nvSpPr>
          <p:spPr>
            <a:xfrm>
              <a:off x="6126358" y="10919534"/>
              <a:ext cx="2146935" cy="0"/>
            </a:xfrm>
            <a:custGeom>
              <a:avLst/>
              <a:gdLst/>
              <a:ahLst/>
              <a:cxnLst/>
              <a:rect l="l" t="t" r="r" b="b"/>
              <a:pathLst>
                <a:path w="2146934">
                  <a:moveTo>
                    <a:pt x="0" y="0"/>
                  </a:moveTo>
                  <a:lnTo>
                    <a:pt x="214635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3" name="object 2503"/>
            <p:cNvSpPr/>
            <p:nvPr/>
          </p:nvSpPr>
          <p:spPr>
            <a:xfrm>
              <a:off x="6126358" y="10539039"/>
              <a:ext cx="2146935" cy="0"/>
            </a:xfrm>
            <a:custGeom>
              <a:avLst/>
              <a:gdLst/>
              <a:ahLst/>
              <a:cxnLst/>
              <a:rect l="l" t="t" r="r" b="b"/>
              <a:pathLst>
                <a:path w="2146934">
                  <a:moveTo>
                    <a:pt x="0" y="0"/>
                  </a:moveTo>
                  <a:lnTo>
                    <a:pt x="214635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4" name="object 2504"/>
            <p:cNvSpPr/>
            <p:nvPr/>
          </p:nvSpPr>
          <p:spPr>
            <a:xfrm>
              <a:off x="6126358" y="10158544"/>
              <a:ext cx="2146935" cy="0"/>
            </a:xfrm>
            <a:custGeom>
              <a:avLst/>
              <a:gdLst/>
              <a:ahLst/>
              <a:cxnLst/>
              <a:rect l="l" t="t" r="r" b="b"/>
              <a:pathLst>
                <a:path w="2146934">
                  <a:moveTo>
                    <a:pt x="0" y="0"/>
                  </a:moveTo>
                  <a:lnTo>
                    <a:pt x="214635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5" name="object 2505"/>
            <p:cNvSpPr/>
            <p:nvPr/>
          </p:nvSpPr>
          <p:spPr>
            <a:xfrm>
              <a:off x="6126358" y="9778049"/>
              <a:ext cx="2146935" cy="0"/>
            </a:xfrm>
            <a:custGeom>
              <a:avLst/>
              <a:gdLst/>
              <a:ahLst/>
              <a:cxnLst/>
              <a:rect l="l" t="t" r="r" b="b"/>
              <a:pathLst>
                <a:path w="2146934">
                  <a:moveTo>
                    <a:pt x="0" y="0"/>
                  </a:moveTo>
                  <a:lnTo>
                    <a:pt x="85008" y="0"/>
                  </a:lnTo>
                </a:path>
                <a:path w="2146934">
                  <a:moveTo>
                    <a:pt x="577830" y="0"/>
                  </a:moveTo>
                  <a:lnTo>
                    <a:pt x="214635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6" name="object 2506"/>
            <p:cNvSpPr/>
            <p:nvPr/>
          </p:nvSpPr>
          <p:spPr>
            <a:xfrm>
              <a:off x="6126358" y="11394649"/>
              <a:ext cx="196215" cy="0"/>
            </a:xfrm>
            <a:custGeom>
              <a:avLst/>
              <a:gdLst/>
              <a:ahLst/>
              <a:cxnLst/>
              <a:rect l="l" t="t" r="r" b="b"/>
              <a:pathLst>
                <a:path w="196214">
                  <a:moveTo>
                    <a:pt x="0" y="0"/>
                  </a:moveTo>
                  <a:lnTo>
                    <a:pt x="195816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7" name="object 2507"/>
            <p:cNvSpPr/>
            <p:nvPr/>
          </p:nvSpPr>
          <p:spPr>
            <a:xfrm>
              <a:off x="6359616" y="11394649"/>
              <a:ext cx="1572895" cy="0"/>
            </a:xfrm>
            <a:custGeom>
              <a:avLst/>
              <a:gdLst/>
              <a:ahLst/>
              <a:cxnLst/>
              <a:rect l="l" t="t" r="r" b="b"/>
              <a:pathLst>
                <a:path w="1572895">
                  <a:moveTo>
                    <a:pt x="0" y="0"/>
                  </a:moveTo>
                  <a:lnTo>
                    <a:pt x="1572578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8" name="object 2508"/>
            <p:cNvSpPr/>
            <p:nvPr/>
          </p:nvSpPr>
          <p:spPr>
            <a:xfrm>
              <a:off x="7969635" y="11394649"/>
              <a:ext cx="303530" cy="0"/>
            </a:xfrm>
            <a:custGeom>
              <a:avLst/>
              <a:gdLst/>
              <a:ahLst/>
              <a:cxnLst/>
              <a:rect l="l" t="t" r="r" b="b"/>
              <a:pathLst>
                <a:path w="303529">
                  <a:moveTo>
                    <a:pt x="0" y="0"/>
                  </a:moveTo>
                  <a:lnTo>
                    <a:pt x="303076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9" name="object 2509"/>
            <p:cNvSpPr/>
            <p:nvPr/>
          </p:nvSpPr>
          <p:spPr>
            <a:xfrm>
              <a:off x="6303962" y="11363786"/>
              <a:ext cx="37465" cy="62230"/>
            </a:xfrm>
            <a:custGeom>
              <a:avLst/>
              <a:gdLst/>
              <a:ahLst/>
              <a:cxnLst/>
              <a:rect l="l" t="t" r="r" b="b"/>
              <a:pathLst>
                <a:path w="37464" h="62229">
                  <a:moveTo>
                    <a:pt x="18212" y="30863"/>
                  </a:moveTo>
                  <a:lnTo>
                    <a:pt x="0" y="61727"/>
                  </a:lnTo>
                </a:path>
                <a:path w="37464" h="62229">
                  <a:moveTo>
                    <a:pt x="18212" y="30863"/>
                  </a:moveTo>
                  <a:lnTo>
                    <a:pt x="36933" y="0"/>
                  </a:lnTo>
                </a:path>
              </a:pathLst>
            </a:custGeom>
            <a:ln w="53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0" name="object 2510"/>
            <p:cNvSpPr/>
            <p:nvPr/>
          </p:nvSpPr>
          <p:spPr>
            <a:xfrm>
              <a:off x="6341403" y="11363786"/>
              <a:ext cx="36830" cy="62230"/>
            </a:xfrm>
            <a:custGeom>
              <a:avLst/>
              <a:gdLst/>
              <a:ahLst/>
              <a:cxnLst/>
              <a:rect l="l" t="t" r="r" b="b"/>
              <a:pathLst>
                <a:path w="36829" h="62229">
                  <a:moveTo>
                    <a:pt x="18212" y="30863"/>
                  </a:moveTo>
                  <a:lnTo>
                    <a:pt x="0" y="61727"/>
                  </a:lnTo>
                </a:path>
                <a:path w="36829" h="62229">
                  <a:moveTo>
                    <a:pt x="18212" y="30863"/>
                  </a:moveTo>
                  <a:lnTo>
                    <a:pt x="36425" y="0"/>
                  </a:lnTo>
                </a:path>
              </a:pathLst>
            </a:custGeom>
            <a:ln w="53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1" name="object 2511"/>
            <p:cNvSpPr/>
            <p:nvPr/>
          </p:nvSpPr>
          <p:spPr>
            <a:xfrm>
              <a:off x="7913981" y="11363786"/>
              <a:ext cx="36830" cy="62230"/>
            </a:xfrm>
            <a:custGeom>
              <a:avLst/>
              <a:gdLst/>
              <a:ahLst/>
              <a:cxnLst/>
              <a:rect l="l" t="t" r="r" b="b"/>
              <a:pathLst>
                <a:path w="36829" h="62229">
                  <a:moveTo>
                    <a:pt x="18212" y="30863"/>
                  </a:moveTo>
                  <a:lnTo>
                    <a:pt x="0" y="61727"/>
                  </a:lnTo>
                </a:path>
                <a:path w="36829" h="62229">
                  <a:moveTo>
                    <a:pt x="18212" y="30863"/>
                  </a:moveTo>
                  <a:lnTo>
                    <a:pt x="36425" y="0"/>
                  </a:lnTo>
                </a:path>
              </a:pathLst>
            </a:custGeom>
            <a:ln w="53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2" name="object 2512"/>
            <p:cNvSpPr/>
            <p:nvPr/>
          </p:nvSpPr>
          <p:spPr>
            <a:xfrm>
              <a:off x="7950914" y="11363786"/>
              <a:ext cx="37465" cy="62230"/>
            </a:xfrm>
            <a:custGeom>
              <a:avLst/>
              <a:gdLst/>
              <a:ahLst/>
              <a:cxnLst/>
              <a:rect l="l" t="t" r="r" b="b"/>
              <a:pathLst>
                <a:path w="37465" h="62229">
                  <a:moveTo>
                    <a:pt x="18720" y="30863"/>
                  </a:moveTo>
                  <a:lnTo>
                    <a:pt x="0" y="61727"/>
                  </a:lnTo>
                </a:path>
                <a:path w="37465" h="62229">
                  <a:moveTo>
                    <a:pt x="18720" y="30863"/>
                  </a:moveTo>
                  <a:lnTo>
                    <a:pt x="36933" y="0"/>
                  </a:lnTo>
                </a:path>
              </a:pathLst>
            </a:custGeom>
            <a:ln w="53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3" name="object 2513"/>
            <p:cNvSpPr/>
            <p:nvPr/>
          </p:nvSpPr>
          <p:spPr>
            <a:xfrm>
              <a:off x="6204788" y="1139464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4" name="object 2514"/>
            <p:cNvSpPr/>
            <p:nvPr/>
          </p:nvSpPr>
          <p:spPr>
            <a:xfrm>
              <a:off x="6359616" y="1139464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5" name="object 2515"/>
            <p:cNvSpPr/>
            <p:nvPr/>
          </p:nvSpPr>
          <p:spPr>
            <a:xfrm>
              <a:off x="6883808" y="1139464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6" name="object 2516"/>
            <p:cNvSpPr/>
            <p:nvPr/>
          </p:nvSpPr>
          <p:spPr>
            <a:xfrm>
              <a:off x="7408001" y="1139464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7" name="object 2517"/>
            <p:cNvSpPr/>
            <p:nvPr/>
          </p:nvSpPr>
          <p:spPr>
            <a:xfrm>
              <a:off x="8121431" y="11394649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8" name="object 2518"/>
            <p:cNvSpPr/>
            <p:nvPr/>
          </p:nvSpPr>
          <p:spPr>
            <a:xfrm>
              <a:off x="6126366" y="11394649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9" name="object 2519"/>
            <p:cNvSpPr/>
            <p:nvPr/>
          </p:nvSpPr>
          <p:spPr>
            <a:xfrm>
              <a:off x="6283217" y="11394649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0" name="object 2520"/>
            <p:cNvSpPr/>
            <p:nvPr/>
          </p:nvSpPr>
          <p:spPr>
            <a:xfrm>
              <a:off x="6621712" y="11394649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1" name="object 2521"/>
            <p:cNvSpPr/>
            <p:nvPr/>
          </p:nvSpPr>
          <p:spPr>
            <a:xfrm>
              <a:off x="7145905" y="11394649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2" name="object 2522"/>
            <p:cNvSpPr/>
            <p:nvPr/>
          </p:nvSpPr>
          <p:spPr>
            <a:xfrm>
              <a:off x="7670097" y="11394649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3" name="object 2523"/>
            <p:cNvSpPr/>
            <p:nvPr/>
          </p:nvSpPr>
          <p:spPr>
            <a:xfrm>
              <a:off x="7969635" y="11394649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4" name="object 2524"/>
            <p:cNvSpPr/>
            <p:nvPr/>
          </p:nvSpPr>
          <p:spPr>
            <a:xfrm>
              <a:off x="8272712" y="11394649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5" name="object 2525"/>
            <p:cNvSpPr/>
            <p:nvPr/>
          </p:nvSpPr>
          <p:spPr>
            <a:xfrm>
              <a:off x="6126358" y="9587824"/>
              <a:ext cx="196215" cy="0"/>
            </a:xfrm>
            <a:custGeom>
              <a:avLst/>
              <a:gdLst/>
              <a:ahLst/>
              <a:cxnLst/>
              <a:rect l="l" t="t" r="r" b="b"/>
              <a:pathLst>
                <a:path w="196214">
                  <a:moveTo>
                    <a:pt x="0" y="0"/>
                  </a:moveTo>
                  <a:lnTo>
                    <a:pt x="195816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6" name="object 2526"/>
            <p:cNvSpPr/>
            <p:nvPr/>
          </p:nvSpPr>
          <p:spPr>
            <a:xfrm>
              <a:off x="6359616" y="9587824"/>
              <a:ext cx="1572895" cy="0"/>
            </a:xfrm>
            <a:custGeom>
              <a:avLst/>
              <a:gdLst/>
              <a:ahLst/>
              <a:cxnLst/>
              <a:rect l="l" t="t" r="r" b="b"/>
              <a:pathLst>
                <a:path w="1572895">
                  <a:moveTo>
                    <a:pt x="0" y="0"/>
                  </a:moveTo>
                  <a:lnTo>
                    <a:pt x="1572578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7" name="object 2527"/>
            <p:cNvSpPr/>
            <p:nvPr/>
          </p:nvSpPr>
          <p:spPr>
            <a:xfrm>
              <a:off x="7969635" y="9587824"/>
              <a:ext cx="303530" cy="0"/>
            </a:xfrm>
            <a:custGeom>
              <a:avLst/>
              <a:gdLst/>
              <a:ahLst/>
              <a:cxnLst/>
              <a:rect l="l" t="t" r="r" b="b"/>
              <a:pathLst>
                <a:path w="303529">
                  <a:moveTo>
                    <a:pt x="0" y="0"/>
                  </a:moveTo>
                  <a:lnTo>
                    <a:pt x="303076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8" name="object 2528"/>
            <p:cNvSpPr/>
            <p:nvPr/>
          </p:nvSpPr>
          <p:spPr>
            <a:xfrm>
              <a:off x="6303962" y="9556961"/>
              <a:ext cx="37465" cy="62230"/>
            </a:xfrm>
            <a:custGeom>
              <a:avLst/>
              <a:gdLst/>
              <a:ahLst/>
              <a:cxnLst/>
              <a:rect l="l" t="t" r="r" b="b"/>
              <a:pathLst>
                <a:path w="37464" h="62229">
                  <a:moveTo>
                    <a:pt x="18212" y="30863"/>
                  </a:moveTo>
                  <a:lnTo>
                    <a:pt x="36933" y="0"/>
                  </a:lnTo>
                </a:path>
                <a:path w="37464" h="62229">
                  <a:moveTo>
                    <a:pt x="18212" y="30863"/>
                  </a:moveTo>
                  <a:lnTo>
                    <a:pt x="0" y="61727"/>
                  </a:lnTo>
                </a:path>
              </a:pathLst>
            </a:custGeom>
            <a:ln w="53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9" name="object 2529"/>
            <p:cNvSpPr/>
            <p:nvPr/>
          </p:nvSpPr>
          <p:spPr>
            <a:xfrm>
              <a:off x="6341403" y="9556961"/>
              <a:ext cx="36830" cy="62230"/>
            </a:xfrm>
            <a:custGeom>
              <a:avLst/>
              <a:gdLst/>
              <a:ahLst/>
              <a:cxnLst/>
              <a:rect l="l" t="t" r="r" b="b"/>
              <a:pathLst>
                <a:path w="36829" h="62229">
                  <a:moveTo>
                    <a:pt x="18212" y="30863"/>
                  </a:moveTo>
                  <a:lnTo>
                    <a:pt x="36425" y="0"/>
                  </a:lnTo>
                </a:path>
                <a:path w="36829" h="62229">
                  <a:moveTo>
                    <a:pt x="18212" y="30863"/>
                  </a:moveTo>
                  <a:lnTo>
                    <a:pt x="0" y="61727"/>
                  </a:lnTo>
                </a:path>
              </a:pathLst>
            </a:custGeom>
            <a:ln w="53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0" name="object 2530"/>
            <p:cNvSpPr/>
            <p:nvPr/>
          </p:nvSpPr>
          <p:spPr>
            <a:xfrm>
              <a:off x="7913981" y="9556961"/>
              <a:ext cx="36830" cy="62230"/>
            </a:xfrm>
            <a:custGeom>
              <a:avLst/>
              <a:gdLst/>
              <a:ahLst/>
              <a:cxnLst/>
              <a:rect l="l" t="t" r="r" b="b"/>
              <a:pathLst>
                <a:path w="36829" h="62229">
                  <a:moveTo>
                    <a:pt x="18212" y="30863"/>
                  </a:moveTo>
                  <a:lnTo>
                    <a:pt x="36425" y="0"/>
                  </a:lnTo>
                </a:path>
                <a:path w="36829" h="62229">
                  <a:moveTo>
                    <a:pt x="18212" y="30863"/>
                  </a:moveTo>
                  <a:lnTo>
                    <a:pt x="0" y="61727"/>
                  </a:lnTo>
                </a:path>
              </a:pathLst>
            </a:custGeom>
            <a:ln w="53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1" name="object 2531"/>
            <p:cNvSpPr/>
            <p:nvPr/>
          </p:nvSpPr>
          <p:spPr>
            <a:xfrm>
              <a:off x="7950914" y="9556961"/>
              <a:ext cx="37465" cy="62230"/>
            </a:xfrm>
            <a:custGeom>
              <a:avLst/>
              <a:gdLst/>
              <a:ahLst/>
              <a:cxnLst/>
              <a:rect l="l" t="t" r="r" b="b"/>
              <a:pathLst>
                <a:path w="37465" h="62229">
                  <a:moveTo>
                    <a:pt x="18720" y="30863"/>
                  </a:moveTo>
                  <a:lnTo>
                    <a:pt x="36933" y="0"/>
                  </a:lnTo>
                </a:path>
                <a:path w="37465" h="62229">
                  <a:moveTo>
                    <a:pt x="18720" y="30863"/>
                  </a:moveTo>
                  <a:lnTo>
                    <a:pt x="0" y="61727"/>
                  </a:lnTo>
                </a:path>
              </a:pathLst>
            </a:custGeom>
            <a:ln w="53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2" name="object 2532"/>
            <p:cNvSpPr/>
            <p:nvPr/>
          </p:nvSpPr>
          <p:spPr>
            <a:xfrm>
              <a:off x="6204788" y="9587824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3" name="object 2533"/>
            <p:cNvSpPr/>
            <p:nvPr/>
          </p:nvSpPr>
          <p:spPr>
            <a:xfrm>
              <a:off x="6359616" y="9587824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4" name="object 2534"/>
            <p:cNvSpPr/>
            <p:nvPr/>
          </p:nvSpPr>
          <p:spPr>
            <a:xfrm>
              <a:off x="6883808" y="9587824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5" name="object 2535"/>
            <p:cNvSpPr/>
            <p:nvPr/>
          </p:nvSpPr>
          <p:spPr>
            <a:xfrm>
              <a:off x="7408001" y="9587824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6" name="object 2536"/>
            <p:cNvSpPr/>
            <p:nvPr/>
          </p:nvSpPr>
          <p:spPr>
            <a:xfrm>
              <a:off x="8121431" y="9587824"/>
              <a:ext cx="0" cy="15240"/>
            </a:xfrm>
            <a:custGeom>
              <a:avLst/>
              <a:gdLst/>
              <a:ahLst/>
              <a:cxnLst/>
              <a:rect l="l" t="t" r="r" b="b"/>
              <a:pathLst>
                <a:path h="15240">
                  <a:moveTo>
                    <a:pt x="0" y="0"/>
                  </a:moveTo>
                  <a:lnTo>
                    <a:pt x="0" y="15181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7" name="object 2537"/>
            <p:cNvSpPr/>
            <p:nvPr/>
          </p:nvSpPr>
          <p:spPr>
            <a:xfrm>
              <a:off x="6126366" y="9587824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8" name="object 2538"/>
            <p:cNvSpPr/>
            <p:nvPr/>
          </p:nvSpPr>
          <p:spPr>
            <a:xfrm>
              <a:off x="6283217" y="9587824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9" name="object 2539"/>
            <p:cNvSpPr/>
            <p:nvPr/>
          </p:nvSpPr>
          <p:spPr>
            <a:xfrm>
              <a:off x="6621712" y="9587824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0" name="object 2540"/>
            <p:cNvSpPr/>
            <p:nvPr/>
          </p:nvSpPr>
          <p:spPr>
            <a:xfrm>
              <a:off x="7145905" y="9587824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1" name="object 2541"/>
            <p:cNvSpPr/>
            <p:nvPr/>
          </p:nvSpPr>
          <p:spPr>
            <a:xfrm>
              <a:off x="7670097" y="9587824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2" name="object 2542"/>
            <p:cNvSpPr/>
            <p:nvPr/>
          </p:nvSpPr>
          <p:spPr>
            <a:xfrm>
              <a:off x="7969635" y="9587824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3" name="object 2543"/>
            <p:cNvSpPr/>
            <p:nvPr/>
          </p:nvSpPr>
          <p:spPr>
            <a:xfrm>
              <a:off x="8272712" y="9587824"/>
              <a:ext cx="0" cy="31115"/>
            </a:xfrm>
            <a:custGeom>
              <a:avLst/>
              <a:gdLst/>
              <a:ahLst/>
              <a:cxnLst/>
              <a:rect l="l" t="t" r="r" b="b"/>
              <a:pathLst>
                <a:path h="31115">
                  <a:moveTo>
                    <a:pt x="0" y="0"/>
                  </a:moveTo>
                  <a:lnTo>
                    <a:pt x="0" y="30863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4" name="object 2544"/>
            <p:cNvSpPr/>
            <p:nvPr/>
          </p:nvSpPr>
          <p:spPr>
            <a:xfrm>
              <a:off x="6126358" y="9587824"/>
              <a:ext cx="0" cy="1807210"/>
            </a:xfrm>
            <a:custGeom>
              <a:avLst/>
              <a:gdLst/>
              <a:ahLst/>
              <a:cxnLst/>
              <a:rect l="l" t="t" r="r" b="b"/>
              <a:pathLst>
                <a:path h="1807209">
                  <a:moveTo>
                    <a:pt x="0" y="1806824"/>
                  </a:moveTo>
                  <a:lnTo>
                    <a:pt x="0" y="0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5" name="object 2545"/>
            <p:cNvSpPr/>
            <p:nvPr/>
          </p:nvSpPr>
          <p:spPr>
            <a:xfrm>
              <a:off x="6113201" y="11109786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6" name="object 2546"/>
            <p:cNvSpPr/>
            <p:nvPr/>
          </p:nvSpPr>
          <p:spPr>
            <a:xfrm>
              <a:off x="6113201" y="10729291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7" name="object 2547"/>
            <p:cNvSpPr/>
            <p:nvPr/>
          </p:nvSpPr>
          <p:spPr>
            <a:xfrm>
              <a:off x="6113201" y="10348805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8" name="object 2548"/>
            <p:cNvSpPr/>
            <p:nvPr/>
          </p:nvSpPr>
          <p:spPr>
            <a:xfrm>
              <a:off x="6113201" y="9968310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9" name="object 2549"/>
            <p:cNvSpPr/>
            <p:nvPr/>
          </p:nvSpPr>
          <p:spPr>
            <a:xfrm>
              <a:off x="6113201" y="9587815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5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0" name="object 2550"/>
            <p:cNvSpPr/>
            <p:nvPr/>
          </p:nvSpPr>
          <p:spPr>
            <a:xfrm>
              <a:off x="6100051" y="11300019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1" name="object 2551"/>
            <p:cNvSpPr/>
            <p:nvPr/>
          </p:nvSpPr>
          <p:spPr>
            <a:xfrm>
              <a:off x="6100051" y="10919525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2" name="object 2552"/>
            <p:cNvSpPr/>
            <p:nvPr/>
          </p:nvSpPr>
          <p:spPr>
            <a:xfrm>
              <a:off x="6100051" y="10539030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3" name="object 2553"/>
            <p:cNvSpPr/>
            <p:nvPr/>
          </p:nvSpPr>
          <p:spPr>
            <a:xfrm>
              <a:off x="6100051" y="10158535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4" name="object 2554"/>
            <p:cNvSpPr/>
            <p:nvPr/>
          </p:nvSpPr>
          <p:spPr>
            <a:xfrm>
              <a:off x="6100051" y="9778040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5" name="object 2555"/>
            <p:cNvSpPr/>
            <p:nvPr/>
          </p:nvSpPr>
          <p:spPr>
            <a:xfrm>
              <a:off x="8272712" y="9587824"/>
              <a:ext cx="0" cy="1807210"/>
            </a:xfrm>
            <a:custGeom>
              <a:avLst/>
              <a:gdLst/>
              <a:ahLst/>
              <a:cxnLst/>
              <a:rect l="l" t="t" r="r" b="b"/>
              <a:pathLst>
                <a:path h="1807209">
                  <a:moveTo>
                    <a:pt x="0" y="1806824"/>
                  </a:moveTo>
                  <a:lnTo>
                    <a:pt x="0" y="0"/>
                  </a:lnTo>
                </a:path>
              </a:pathLst>
            </a:custGeom>
            <a:ln w="49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6" name="object 2556"/>
            <p:cNvSpPr/>
            <p:nvPr/>
          </p:nvSpPr>
          <p:spPr>
            <a:xfrm>
              <a:off x="8259554" y="11109786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4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7" name="object 2557"/>
            <p:cNvSpPr/>
            <p:nvPr/>
          </p:nvSpPr>
          <p:spPr>
            <a:xfrm>
              <a:off x="8259554" y="10729291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4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8" name="object 2558"/>
            <p:cNvSpPr/>
            <p:nvPr/>
          </p:nvSpPr>
          <p:spPr>
            <a:xfrm>
              <a:off x="8259554" y="10348805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4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9" name="object 2559"/>
            <p:cNvSpPr/>
            <p:nvPr/>
          </p:nvSpPr>
          <p:spPr>
            <a:xfrm>
              <a:off x="8259554" y="9968310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4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0" name="object 2560"/>
            <p:cNvSpPr/>
            <p:nvPr/>
          </p:nvSpPr>
          <p:spPr>
            <a:xfrm>
              <a:off x="8259554" y="9587815"/>
              <a:ext cx="13335" cy="0"/>
            </a:xfrm>
            <a:custGeom>
              <a:avLst/>
              <a:gdLst/>
              <a:ahLst/>
              <a:cxnLst/>
              <a:rect l="l" t="t" r="r" b="b"/>
              <a:pathLst>
                <a:path w="13334">
                  <a:moveTo>
                    <a:pt x="1315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1" name="object 2561"/>
            <p:cNvSpPr/>
            <p:nvPr/>
          </p:nvSpPr>
          <p:spPr>
            <a:xfrm>
              <a:off x="8246405" y="11300019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2" name="object 2562"/>
            <p:cNvSpPr/>
            <p:nvPr/>
          </p:nvSpPr>
          <p:spPr>
            <a:xfrm>
              <a:off x="8246405" y="10919525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3" name="object 2563"/>
            <p:cNvSpPr/>
            <p:nvPr/>
          </p:nvSpPr>
          <p:spPr>
            <a:xfrm>
              <a:off x="8246405" y="10539030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4" name="object 2564"/>
            <p:cNvSpPr/>
            <p:nvPr/>
          </p:nvSpPr>
          <p:spPr>
            <a:xfrm>
              <a:off x="8246405" y="10158535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5" name="object 2565"/>
            <p:cNvSpPr/>
            <p:nvPr/>
          </p:nvSpPr>
          <p:spPr>
            <a:xfrm>
              <a:off x="8246405" y="9778040"/>
              <a:ext cx="26670" cy="0"/>
            </a:xfrm>
            <a:custGeom>
              <a:avLst/>
              <a:gdLst/>
              <a:ahLst/>
              <a:cxnLst/>
              <a:rect l="l" t="t" r="r" b="b"/>
              <a:pathLst>
                <a:path w="26670">
                  <a:moveTo>
                    <a:pt x="26307" y="0"/>
                  </a:moveTo>
                  <a:lnTo>
                    <a:pt x="0" y="0"/>
                  </a:lnTo>
                </a:path>
              </a:pathLst>
            </a:custGeom>
            <a:ln w="58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66" name="object 2566"/>
          <p:cNvSpPr txBox="1"/>
          <p:nvPr/>
        </p:nvSpPr>
        <p:spPr>
          <a:xfrm>
            <a:off x="6097967" y="11419982"/>
            <a:ext cx="214629" cy="106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spc="-30" dirty="0">
                <a:latin typeface="Arial"/>
                <a:cs typeface="Arial"/>
              </a:rPr>
              <a:t>0</a:t>
            </a:r>
            <a:r>
              <a:rPr sz="500" spc="-10" dirty="0">
                <a:latin typeface="Arial"/>
                <a:cs typeface="Arial"/>
              </a:rPr>
              <a:t> </a:t>
            </a:r>
            <a:r>
              <a:rPr sz="500" spc="-30" dirty="0">
                <a:latin typeface="Arial"/>
                <a:cs typeface="Arial"/>
              </a:rPr>
              <a:t>4</a:t>
            </a:r>
            <a:endParaRPr sz="500">
              <a:latin typeface="Arial"/>
              <a:cs typeface="Arial"/>
            </a:endParaRPr>
          </a:p>
        </p:txBody>
      </p:sp>
      <p:sp>
        <p:nvSpPr>
          <p:cNvPr id="2567" name="object 2567"/>
          <p:cNvSpPr txBox="1"/>
          <p:nvPr/>
        </p:nvSpPr>
        <p:spPr>
          <a:xfrm>
            <a:off x="6561929" y="11419982"/>
            <a:ext cx="121285" cy="106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spc="-35" dirty="0">
                <a:latin typeface="Arial"/>
                <a:cs typeface="Arial"/>
              </a:rPr>
              <a:t>300</a:t>
            </a:r>
            <a:endParaRPr sz="500">
              <a:latin typeface="Arial"/>
              <a:cs typeface="Arial"/>
            </a:endParaRPr>
          </a:p>
        </p:txBody>
      </p:sp>
      <p:sp>
        <p:nvSpPr>
          <p:cNvPr id="2568" name="object 2568"/>
          <p:cNvSpPr txBox="1"/>
          <p:nvPr/>
        </p:nvSpPr>
        <p:spPr>
          <a:xfrm>
            <a:off x="8212886" y="11419982"/>
            <a:ext cx="121285" cy="106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spc="-35" dirty="0">
                <a:latin typeface="Arial"/>
                <a:cs typeface="Arial"/>
              </a:rPr>
              <a:t>450</a:t>
            </a:r>
            <a:endParaRPr sz="500">
              <a:latin typeface="Arial"/>
              <a:cs typeface="Arial"/>
            </a:endParaRPr>
          </a:p>
        </p:txBody>
      </p:sp>
      <p:sp>
        <p:nvSpPr>
          <p:cNvPr id="2569" name="object 2569"/>
          <p:cNvSpPr txBox="1"/>
          <p:nvPr/>
        </p:nvSpPr>
        <p:spPr>
          <a:xfrm>
            <a:off x="5986196" y="11240385"/>
            <a:ext cx="108585" cy="106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spc="-30" dirty="0">
                <a:latin typeface="Arial"/>
                <a:cs typeface="Arial"/>
              </a:rPr>
              <a:t>-40</a:t>
            </a:r>
            <a:endParaRPr sz="500">
              <a:latin typeface="Arial"/>
              <a:cs typeface="Arial"/>
            </a:endParaRPr>
          </a:p>
        </p:txBody>
      </p:sp>
      <p:sp>
        <p:nvSpPr>
          <p:cNvPr id="2570" name="object 2570"/>
          <p:cNvSpPr txBox="1"/>
          <p:nvPr/>
        </p:nvSpPr>
        <p:spPr>
          <a:xfrm>
            <a:off x="5986196" y="10859910"/>
            <a:ext cx="108585" cy="106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spc="-30" dirty="0">
                <a:latin typeface="Arial"/>
                <a:cs typeface="Arial"/>
              </a:rPr>
              <a:t>-20</a:t>
            </a:r>
            <a:endParaRPr sz="500">
              <a:latin typeface="Arial"/>
              <a:cs typeface="Arial"/>
            </a:endParaRPr>
          </a:p>
        </p:txBody>
      </p:sp>
      <p:sp>
        <p:nvSpPr>
          <p:cNvPr id="2571" name="object 2571"/>
          <p:cNvSpPr txBox="1"/>
          <p:nvPr/>
        </p:nvSpPr>
        <p:spPr>
          <a:xfrm>
            <a:off x="6037321" y="10479435"/>
            <a:ext cx="57785" cy="106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spc="-30" dirty="0">
                <a:latin typeface="Arial"/>
                <a:cs typeface="Arial"/>
              </a:rPr>
              <a:t>0</a:t>
            </a:r>
            <a:endParaRPr sz="500">
              <a:latin typeface="Arial"/>
              <a:cs typeface="Arial"/>
            </a:endParaRPr>
          </a:p>
        </p:txBody>
      </p:sp>
      <p:sp>
        <p:nvSpPr>
          <p:cNvPr id="2572" name="object 2572"/>
          <p:cNvSpPr txBox="1"/>
          <p:nvPr/>
        </p:nvSpPr>
        <p:spPr>
          <a:xfrm>
            <a:off x="6005469" y="10098960"/>
            <a:ext cx="89535" cy="106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spc="-35" dirty="0">
                <a:latin typeface="Arial"/>
                <a:cs typeface="Arial"/>
              </a:rPr>
              <a:t>20</a:t>
            </a:r>
            <a:endParaRPr sz="500">
              <a:latin typeface="Arial"/>
              <a:cs typeface="Arial"/>
            </a:endParaRPr>
          </a:p>
        </p:txBody>
      </p:sp>
      <p:sp>
        <p:nvSpPr>
          <p:cNvPr id="2573" name="object 2573"/>
          <p:cNvSpPr txBox="1"/>
          <p:nvPr/>
        </p:nvSpPr>
        <p:spPr>
          <a:xfrm>
            <a:off x="6005469" y="9718485"/>
            <a:ext cx="89535" cy="1060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spc="-35" dirty="0">
                <a:latin typeface="Arial"/>
                <a:cs typeface="Arial"/>
              </a:rPr>
              <a:t>40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2574" name="object 2574"/>
          <p:cNvGrpSpPr/>
          <p:nvPr/>
        </p:nvGrpSpPr>
        <p:grpSpPr>
          <a:xfrm>
            <a:off x="6120727" y="9756670"/>
            <a:ext cx="2157095" cy="1608455"/>
            <a:chOff x="6120727" y="9756670"/>
            <a:chExt cx="2157095" cy="1608455"/>
          </a:xfrm>
        </p:grpSpPr>
        <p:sp>
          <p:nvSpPr>
            <p:cNvPr id="2575" name="object 2575"/>
            <p:cNvSpPr/>
            <p:nvPr/>
          </p:nvSpPr>
          <p:spPr>
            <a:xfrm>
              <a:off x="6120757" y="10457548"/>
              <a:ext cx="207515" cy="143267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6" name="object 2576"/>
            <p:cNvSpPr/>
            <p:nvPr/>
          </p:nvSpPr>
          <p:spPr>
            <a:xfrm>
              <a:off x="6359607" y="9762385"/>
              <a:ext cx="1573530" cy="1252855"/>
            </a:xfrm>
            <a:custGeom>
              <a:avLst/>
              <a:gdLst/>
              <a:ahLst/>
              <a:cxnLst/>
              <a:rect l="l" t="t" r="r" b="b"/>
              <a:pathLst>
                <a:path w="1573529" h="1252854">
                  <a:moveTo>
                    <a:pt x="0" y="358371"/>
                  </a:moveTo>
                  <a:lnTo>
                    <a:pt x="8610" y="370883"/>
                  </a:lnTo>
                  <a:lnTo>
                    <a:pt x="16205" y="413379"/>
                  </a:lnTo>
                  <a:lnTo>
                    <a:pt x="24299" y="458914"/>
                  </a:lnTo>
                  <a:lnTo>
                    <a:pt x="33255" y="508667"/>
                  </a:lnTo>
                  <a:lnTo>
                    <a:pt x="41863" y="558885"/>
                  </a:lnTo>
                  <a:lnTo>
                    <a:pt x="50153" y="609373"/>
                  </a:lnTo>
                  <a:lnTo>
                    <a:pt x="58150" y="659932"/>
                  </a:lnTo>
                  <a:lnTo>
                    <a:pt x="65881" y="710367"/>
                  </a:lnTo>
                  <a:lnTo>
                    <a:pt x="73375" y="760479"/>
                  </a:lnTo>
                  <a:lnTo>
                    <a:pt x="81977" y="803995"/>
                  </a:lnTo>
                  <a:lnTo>
                    <a:pt x="90072" y="844470"/>
                  </a:lnTo>
                  <a:lnTo>
                    <a:pt x="99348" y="892000"/>
                  </a:lnTo>
                  <a:lnTo>
                    <a:pt x="107935" y="939901"/>
                  </a:lnTo>
                  <a:lnTo>
                    <a:pt x="116020" y="988031"/>
                  </a:lnTo>
                  <a:lnTo>
                    <a:pt x="123792" y="1036247"/>
                  </a:lnTo>
                  <a:lnTo>
                    <a:pt x="131441" y="1084406"/>
                  </a:lnTo>
                  <a:lnTo>
                    <a:pt x="139155" y="1132364"/>
                  </a:lnTo>
                  <a:lnTo>
                    <a:pt x="147757" y="1182960"/>
                  </a:lnTo>
                  <a:lnTo>
                    <a:pt x="155852" y="1232546"/>
                  </a:lnTo>
                  <a:lnTo>
                    <a:pt x="163946" y="1249748"/>
                  </a:lnTo>
                  <a:lnTo>
                    <a:pt x="172041" y="1251268"/>
                  </a:lnTo>
                  <a:lnTo>
                    <a:pt x="186953" y="1252100"/>
                  </a:lnTo>
                  <a:lnTo>
                    <a:pt x="200556" y="1252608"/>
                  </a:lnTo>
                  <a:lnTo>
                    <a:pt x="214196" y="1252574"/>
                  </a:lnTo>
                  <a:lnTo>
                    <a:pt x="245915" y="1222935"/>
                  </a:lnTo>
                  <a:lnTo>
                    <a:pt x="255683" y="1175055"/>
                  </a:lnTo>
                  <a:lnTo>
                    <a:pt x="264679" y="1127749"/>
                  </a:lnTo>
                  <a:lnTo>
                    <a:pt x="272913" y="1080768"/>
                  </a:lnTo>
                  <a:lnTo>
                    <a:pt x="280399" y="1033860"/>
                  </a:lnTo>
                  <a:lnTo>
                    <a:pt x="287148" y="986774"/>
                  </a:lnTo>
                  <a:lnTo>
                    <a:pt x="293172" y="939260"/>
                  </a:lnTo>
                  <a:lnTo>
                    <a:pt x="298483" y="891065"/>
                  </a:lnTo>
                  <a:lnTo>
                    <a:pt x="303093" y="841939"/>
                  </a:lnTo>
                  <a:lnTo>
                    <a:pt x="311187" y="776671"/>
                  </a:lnTo>
                  <a:lnTo>
                    <a:pt x="319282" y="748838"/>
                  </a:lnTo>
                  <a:lnTo>
                    <a:pt x="327376" y="709374"/>
                  </a:lnTo>
                  <a:lnTo>
                    <a:pt x="335979" y="648156"/>
                  </a:lnTo>
                  <a:lnTo>
                    <a:pt x="344073" y="589459"/>
                  </a:lnTo>
                  <a:lnTo>
                    <a:pt x="352168" y="531782"/>
                  </a:lnTo>
                  <a:lnTo>
                    <a:pt x="359822" y="477618"/>
                  </a:lnTo>
                  <a:lnTo>
                    <a:pt x="367667" y="423668"/>
                  </a:lnTo>
                  <a:lnTo>
                    <a:pt x="375784" y="369831"/>
                  </a:lnTo>
                  <a:lnTo>
                    <a:pt x="384254" y="316006"/>
                  </a:lnTo>
                  <a:lnTo>
                    <a:pt x="393156" y="262091"/>
                  </a:lnTo>
                  <a:lnTo>
                    <a:pt x="401759" y="215035"/>
                  </a:lnTo>
                  <a:lnTo>
                    <a:pt x="409853" y="170510"/>
                  </a:lnTo>
                  <a:lnTo>
                    <a:pt x="417281" y="131697"/>
                  </a:lnTo>
                  <a:lnTo>
                    <a:pt x="427784" y="86605"/>
                  </a:lnTo>
                  <a:lnTo>
                    <a:pt x="441591" y="43116"/>
                  </a:lnTo>
                  <a:lnTo>
                    <a:pt x="458929" y="9110"/>
                  </a:lnTo>
                  <a:lnTo>
                    <a:pt x="475126" y="0"/>
                  </a:lnTo>
                  <a:lnTo>
                    <a:pt x="483220" y="6070"/>
                  </a:lnTo>
                  <a:lnTo>
                    <a:pt x="491315" y="18212"/>
                  </a:lnTo>
                  <a:lnTo>
                    <a:pt x="508746" y="61421"/>
                  </a:lnTo>
                  <a:lnTo>
                    <a:pt x="521421" y="111208"/>
                  </a:lnTo>
                  <a:lnTo>
                    <a:pt x="531438" y="162313"/>
                  </a:lnTo>
                  <a:lnTo>
                    <a:pt x="540898" y="209474"/>
                  </a:lnTo>
                  <a:lnTo>
                    <a:pt x="548992" y="258050"/>
                  </a:lnTo>
                  <a:lnTo>
                    <a:pt x="557087" y="309656"/>
                  </a:lnTo>
                  <a:lnTo>
                    <a:pt x="564414" y="360094"/>
                  </a:lnTo>
                  <a:lnTo>
                    <a:pt x="571629" y="410580"/>
                  </a:lnTo>
                  <a:lnTo>
                    <a:pt x="578737" y="461104"/>
                  </a:lnTo>
                  <a:lnTo>
                    <a:pt x="585742" y="511653"/>
                  </a:lnTo>
                  <a:lnTo>
                    <a:pt x="592646" y="562215"/>
                  </a:lnTo>
                  <a:lnTo>
                    <a:pt x="599454" y="612777"/>
                  </a:lnTo>
                  <a:lnTo>
                    <a:pt x="606170" y="663328"/>
                  </a:lnTo>
                  <a:lnTo>
                    <a:pt x="614264" y="724046"/>
                  </a:lnTo>
                  <a:lnTo>
                    <a:pt x="622359" y="782232"/>
                  </a:lnTo>
                  <a:lnTo>
                    <a:pt x="630453" y="838899"/>
                  </a:lnTo>
                  <a:lnTo>
                    <a:pt x="639056" y="893546"/>
                  </a:lnTo>
                  <a:lnTo>
                    <a:pt x="647150" y="944652"/>
                  </a:lnTo>
                  <a:lnTo>
                    <a:pt x="651064" y="966621"/>
                  </a:lnTo>
                  <a:lnTo>
                    <a:pt x="655865" y="993855"/>
                  </a:lnTo>
                  <a:lnTo>
                    <a:pt x="667987" y="1056918"/>
                  </a:lnTo>
                  <a:lnTo>
                    <a:pt x="683227" y="1119458"/>
                  </a:lnTo>
                  <a:lnTo>
                    <a:pt x="701297" y="1167091"/>
                  </a:lnTo>
                  <a:lnTo>
                    <a:pt x="721908" y="1185433"/>
                  </a:lnTo>
                  <a:lnTo>
                    <a:pt x="733077" y="1179125"/>
                  </a:lnTo>
                  <a:lnTo>
                    <a:pt x="756959" y="1126560"/>
                  </a:lnTo>
                  <a:lnTo>
                    <a:pt x="769600" y="1076708"/>
                  </a:lnTo>
                  <a:lnTo>
                    <a:pt x="786297" y="996768"/>
                  </a:lnTo>
                  <a:lnTo>
                    <a:pt x="794933" y="948149"/>
                  </a:lnTo>
                  <a:lnTo>
                    <a:pt x="803062" y="899311"/>
                  </a:lnTo>
                  <a:lnTo>
                    <a:pt x="810763" y="850287"/>
                  </a:lnTo>
                  <a:lnTo>
                    <a:pt x="818113" y="801111"/>
                  </a:lnTo>
                  <a:lnTo>
                    <a:pt x="825191" y="751815"/>
                  </a:lnTo>
                  <a:lnTo>
                    <a:pt x="832075" y="702431"/>
                  </a:lnTo>
                  <a:lnTo>
                    <a:pt x="838843" y="652994"/>
                  </a:lnTo>
                  <a:lnTo>
                    <a:pt x="845573" y="603537"/>
                  </a:lnTo>
                  <a:lnTo>
                    <a:pt x="852344" y="554091"/>
                  </a:lnTo>
                  <a:lnTo>
                    <a:pt x="859234" y="504691"/>
                  </a:lnTo>
                  <a:lnTo>
                    <a:pt x="866320" y="455369"/>
                  </a:lnTo>
                  <a:lnTo>
                    <a:pt x="873681" y="406158"/>
                  </a:lnTo>
                  <a:lnTo>
                    <a:pt x="881396" y="357092"/>
                  </a:lnTo>
                  <a:lnTo>
                    <a:pt x="889542" y="308202"/>
                  </a:lnTo>
                  <a:lnTo>
                    <a:pt x="898197" y="259523"/>
                  </a:lnTo>
                  <a:lnTo>
                    <a:pt x="907440" y="211088"/>
                  </a:lnTo>
                  <a:lnTo>
                    <a:pt x="917349" y="162928"/>
                  </a:lnTo>
                  <a:lnTo>
                    <a:pt x="933538" y="105242"/>
                  </a:lnTo>
                  <a:lnTo>
                    <a:pt x="950235" y="70838"/>
                  </a:lnTo>
                  <a:lnTo>
                    <a:pt x="966424" y="61226"/>
                  </a:lnTo>
                  <a:lnTo>
                    <a:pt x="974519" y="65777"/>
                  </a:lnTo>
                  <a:lnTo>
                    <a:pt x="991949" y="94777"/>
                  </a:lnTo>
                  <a:lnTo>
                    <a:pt x="1001181" y="131460"/>
                  </a:lnTo>
                  <a:lnTo>
                    <a:pt x="1007328" y="169961"/>
                  </a:lnTo>
                  <a:lnTo>
                    <a:pt x="1015507" y="204414"/>
                  </a:lnTo>
                  <a:lnTo>
                    <a:pt x="1023602" y="243378"/>
                  </a:lnTo>
                  <a:lnTo>
                    <a:pt x="1032204" y="286884"/>
                  </a:lnTo>
                  <a:lnTo>
                    <a:pt x="1040081" y="333687"/>
                  </a:lnTo>
                  <a:lnTo>
                    <a:pt x="1047490" y="380588"/>
                  </a:lnTo>
                  <a:lnTo>
                    <a:pt x="1054538" y="427566"/>
                  </a:lnTo>
                  <a:lnTo>
                    <a:pt x="1061334" y="474596"/>
                  </a:lnTo>
                  <a:lnTo>
                    <a:pt x="1067984" y="521655"/>
                  </a:lnTo>
                  <a:lnTo>
                    <a:pt x="1074596" y="568722"/>
                  </a:lnTo>
                  <a:lnTo>
                    <a:pt x="1081279" y="615772"/>
                  </a:lnTo>
                  <a:lnTo>
                    <a:pt x="1089374" y="675980"/>
                  </a:lnTo>
                  <a:lnTo>
                    <a:pt x="1097476" y="735687"/>
                  </a:lnTo>
                  <a:lnTo>
                    <a:pt x="1105571" y="795894"/>
                  </a:lnTo>
                  <a:lnTo>
                    <a:pt x="1113665" y="854081"/>
                  </a:lnTo>
                  <a:lnTo>
                    <a:pt x="1120953" y="902265"/>
                  </a:lnTo>
                  <a:lnTo>
                    <a:pt x="1128290" y="950453"/>
                  </a:lnTo>
                  <a:lnTo>
                    <a:pt x="1135906" y="998581"/>
                  </a:lnTo>
                  <a:lnTo>
                    <a:pt x="1144033" y="1046586"/>
                  </a:lnTo>
                  <a:lnTo>
                    <a:pt x="1152900" y="1094406"/>
                  </a:lnTo>
                  <a:lnTo>
                    <a:pt x="1162741" y="1141976"/>
                  </a:lnTo>
                  <a:lnTo>
                    <a:pt x="1179438" y="1202192"/>
                  </a:lnTo>
                  <a:lnTo>
                    <a:pt x="1197970" y="1241846"/>
                  </a:lnTo>
                  <a:lnTo>
                    <a:pt x="1212348" y="1251623"/>
                  </a:lnTo>
                  <a:lnTo>
                    <a:pt x="1228521" y="1239627"/>
                  </a:lnTo>
                  <a:lnTo>
                    <a:pt x="1245218" y="1201182"/>
                  </a:lnTo>
                  <a:lnTo>
                    <a:pt x="1261407" y="1141976"/>
                  </a:lnTo>
                  <a:lnTo>
                    <a:pt x="1269501" y="1104540"/>
                  </a:lnTo>
                  <a:lnTo>
                    <a:pt x="1278778" y="1054922"/>
                  </a:lnTo>
                  <a:lnTo>
                    <a:pt x="1287478" y="1005107"/>
                  </a:lnTo>
                  <a:lnTo>
                    <a:pt x="1295679" y="955121"/>
                  </a:lnTo>
                  <a:lnTo>
                    <a:pt x="1303460" y="904993"/>
                  </a:lnTo>
                  <a:lnTo>
                    <a:pt x="1310898" y="854747"/>
                  </a:lnTo>
                  <a:lnTo>
                    <a:pt x="1318071" y="804413"/>
                  </a:lnTo>
                  <a:lnTo>
                    <a:pt x="1325059" y="754016"/>
                  </a:lnTo>
                  <a:lnTo>
                    <a:pt x="1331938" y="703583"/>
                  </a:lnTo>
                  <a:lnTo>
                    <a:pt x="1338788" y="653141"/>
                  </a:lnTo>
                  <a:lnTo>
                    <a:pt x="1345685" y="602718"/>
                  </a:lnTo>
                  <a:lnTo>
                    <a:pt x="1352709" y="552339"/>
                  </a:lnTo>
                  <a:lnTo>
                    <a:pt x="1359938" y="502033"/>
                  </a:lnTo>
                  <a:lnTo>
                    <a:pt x="1367449" y="451826"/>
                  </a:lnTo>
                  <a:lnTo>
                    <a:pt x="1375320" y="401744"/>
                  </a:lnTo>
                  <a:lnTo>
                    <a:pt x="1383631" y="351815"/>
                  </a:lnTo>
                  <a:lnTo>
                    <a:pt x="1392459" y="302065"/>
                  </a:lnTo>
                  <a:lnTo>
                    <a:pt x="1400553" y="260070"/>
                  </a:lnTo>
                  <a:lnTo>
                    <a:pt x="1416742" y="192272"/>
                  </a:lnTo>
                  <a:lnTo>
                    <a:pt x="1433439" y="145216"/>
                  </a:lnTo>
                  <a:lnTo>
                    <a:pt x="1457731" y="119914"/>
                  </a:lnTo>
                  <a:lnTo>
                    <a:pt x="1465825" y="124474"/>
                  </a:lnTo>
                  <a:lnTo>
                    <a:pt x="1474428" y="134586"/>
                  </a:lnTo>
                  <a:lnTo>
                    <a:pt x="1482522" y="157868"/>
                  </a:lnTo>
                  <a:lnTo>
                    <a:pt x="1491748" y="207722"/>
                  </a:lnTo>
                  <a:lnTo>
                    <a:pt x="1502143" y="257250"/>
                  </a:lnTo>
                  <a:lnTo>
                    <a:pt x="1512832" y="306693"/>
                  </a:lnTo>
                  <a:lnTo>
                    <a:pt x="1522942" y="356294"/>
                  </a:lnTo>
                  <a:lnTo>
                    <a:pt x="1531598" y="406298"/>
                  </a:lnTo>
                  <a:lnTo>
                    <a:pt x="1540200" y="457403"/>
                  </a:lnTo>
                  <a:lnTo>
                    <a:pt x="1548295" y="511030"/>
                  </a:lnTo>
                  <a:lnTo>
                    <a:pt x="1555889" y="568207"/>
                  </a:lnTo>
                  <a:lnTo>
                    <a:pt x="1564492" y="625884"/>
                  </a:lnTo>
                  <a:lnTo>
                    <a:pt x="1572586" y="685591"/>
                  </a:lnTo>
                  <a:lnTo>
                    <a:pt x="1573078" y="687173"/>
                  </a:lnTo>
                </a:path>
              </a:pathLst>
            </a:custGeom>
            <a:ln w="109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7" name="object 2577"/>
            <p:cNvSpPr/>
            <p:nvPr/>
          </p:nvSpPr>
          <p:spPr>
            <a:xfrm>
              <a:off x="7969622" y="9887360"/>
              <a:ext cx="303530" cy="1123315"/>
            </a:xfrm>
            <a:custGeom>
              <a:avLst/>
              <a:gdLst/>
              <a:ahLst/>
              <a:cxnLst/>
              <a:rect l="l" t="t" r="r" b="b"/>
              <a:pathLst>
                <a:path w="303529" h="1123315">
                  <a:moveTo>
                    <a:pt x="0" y="834300"/>
                  </a:moveTo>
                  <a:lnTo>
                    <a:pt x="3552" y="892526"/>
                  </a:lnTo>
                  <a:lnTo>
                    <a:pt x="7130" y="947468"/>
                  </a:lnTo>
                  <a:lnTo>
                    <a:pt x="10957" y="1001336"/>
                  </a:lnTo>
                  <a:lnTo>
                    <a:pt x="15889" y="1055065"/>
                  </a:lnTo>
                  <a:lnTo>
                    <a:pt x="22780" y="1109592"/>
                  </a:lnTo>
                  <a:lnTo>
                    <a:pt x="26320" y="1122744"/>
                  </a:lnTo>
                  <a:lnTo>
                    <a:pt x="29867" y="1073158"/>
                  </a:lnTo>
                  <a:lnTo>
                    <a:pt x="33914" y="1034703"/>
                  </a:lnTo>
                  <a:lnTo>
                    <a:pt x="37961" y="1015990"/>
                  </a:lnTo>
                  <a:lnTo>
                    <a:pt x="41501" y="1020031"/>
                  </a:lnTo>
                  <a:lnTo>
                    <a:pt x="45548" y="1043814"/>
                  </a:lnTo>
                  <a:lnTo>
                    <a:pt x="49095" y="1065067"/>
                  </a:lnTo>
                  <a:lnTo>
                    <a:pt x="53143" y="1080749"/>
                  </a:lnTo>
                  <a:lnTo>
                    <a:pt x="57190" y="1090870"/>
                  </a:lnTo>
                  <a:lnTo>
                    <a:pt x="60222" y="1093910"/>
                  </a:lnTo>
                  <a:lnTo>
                    <a:pt x="64269" y="1091379"/>
                  </a:lnTo>
                  <a:lnTo>
                    <a:pt x="75911" y="1044824"/>
                  </a:lnTo>
                  <a:lnTo>
                    <a:pt x="83497" y="985118"/>
                  </a:lnTo>
                  <a:lnTo>
                    <a:pt x="87037" y="945653"/>
                  </a:lnTo>
                  <a:lnTo>
                    <a:pt x="90584" y="875324"/>
                  </a:lnTo>
                  <a:lnTo>
                    <a:pt x="94631" y="798925"/>
                  </a:lnTo>
                  <a:lnTo>
                    <a:pt x="98171" y="718475"/>
                  </a:lnTo>
                  <a:lnTo>
                    <a:pt x="102218" y="651687"/>
                  </a:lnTo>
                  <a:lnTo>
                    <a:pt x="106265" y="635496"/>
                  </a:lnTo>
                  <a:lnTo>
                    <a:pt x="109812" y="611212"/>
                  </a:lnTo>
                  <a:lnTo>
                    <a:pt x="117746" y="522656"/>
                  </a:lnTo>
                  <a:lnTo>
                    <a:pt x="121369" y="469483"/>
                  </a:lnTo>
                  <a:lnTo>
                    <a:pt x="124850" y="416287"/>
                  </a:lnTo>
                  <a:lnTo>
                    <a:pt x="128309" y="363082"/>
                  </a:lnTo>
                  <a:lnTo>
                    <a:pt x="131867" y="309884"/>
                  </a:lnTo>
                  <a:lnTo>
                    <a:pt x="135644" y="256707"/>
                  </a:lnTo>
                  <a:lnTo>
                    <a:pt x="139760" y="203568"/>
                  </a:lnTo>
                  <a:lnTo>
                    <a:pt x="144336" y="150481"/>
                  </a:lnTo>
                  <a:lnTo>
                    <a:pt x="149492" y="97461"/>
                  </a:lnTo>
                  <a:lnTo>
                    <a:pt x="155348" y="44525"/>
                  </a:lnTo>
                  <a:lnTo>
                    <a:pt x="162935" y="0"/>
                  </a:lnTo>
                  <a:lnTo>
                    <a:pt x="166482" y="33393"/>
                  </a:lnTo>
                  <a:lnTo>
                    <a:pt x="170529" y="76899"/>
                  </a:lnTo>
                  <a:lnTo>
                    <a:pt x="174577" y="126485"/>
                  </a:lnTo>
                  <a:lnTo>
                    <a:pt x="178116" y="180121"/>
                  </a:lnTo>
                  <a:lnTo>
                    <a:pt x="182163" y="245899"/>
                  </a:lnTo>
                  <a:lnTo>
                    <a:pt x="185703" y="308136"/>
                  </a:lnTo>
                  <a:lnTo>
                    <a:pt x="189250" y="362273"/>
                  </a:lnTo>
                  <a:lnTo>
                    <a:pt x="193297" y="405278"/>
                  </a:lnTo>
                  <a:lnTo>
                    <a:pt x="196837" y="440192"/>
                  </a:lnTo>
                  <a:lnTo>
                    <a:pt x="200884" y="476617"/>
                  </a:lnTo>
                  <a:lnTo>
                    <a:pt x="204431" y="517602"/>
                  </a:lnTo>
                  <a:lnTo>
                    <a:pt x="208478" y="562637"/>
                  </a:lnTo>
                  <a:lnTo>
                    <a:pt x="212526" y="611713"/>
                  </a:lnTo>
                  <a:lnTo>
                    <a:pt x="216483" y="663314"/>
                  </a:lnTo>
                  <a:lnTo>
                    <a:pt x="219965" y="715288"/>
                  </a:lnTo>
                  <a:lnTo>
                    <a:pt x="223155" y="767513"/>
                  </a:lnTo>
                  <a:lnTo>
                    <a:pt x="226237" y="819865"/>
                  </a:lnTo>
                  <a:lnTo>
                    <a:pt x="229392" y="872222"/>
                  </a:lnTo>
                  <a:lnTo>
                    <a:pt x="232806" y="924460"/>
                  </a:lnTo>
                  <a:lnTo>
                    <a:pt x="236659" y="976456"/>
                  </a:lnTo>
                  <a:lnTo>
                    <a:pt x="241136" y="1028086"/>
                  </a:lnTo>
                  <a:lnTo>
                    <a:pt x="246420" y="1079229"/>
                  </a:lnTo>
                  <a:lnTo>
                    <a:pt x="254014" y="1122744"/>
                  </a:lnTo>
                  <a:lnTo>
                    <a:pt x="257554" y="1073158"/>
                  </a:lnTo>
                  <a:lnTo>
                    <a:pt x="261601" y="1034703"/>
                  </a:lnTo>
                  <a:lnTo>
                    <a:pt x="265148" y="1015990"/>
                  </a:lnTo>
                  <a:lnTo>
                    <a:pt x="269195" y="1020031"/>
                  </a:lnTo>
                  <a:lnTo>
                    <a:pt x="272735" y="1043814"/>
                  </a:lnTo>
                  <a:lnTo>
                    <a:pt x="276782" y="1065067"/>
                  </a:lnTo>
                  <a:lnTo>
                    <a:pt x="280829" y="1080749"/>
                  </a:lnTo>
                  <a:lnTo>
                    <a:pt x="284369" y="1090870"/>
                  </a:lnTo>
                  <a:lnTo>
                    <a:pt x="287916" y="1093910"/>
                  </a:lnTo>
                  <a:lnTo>
                    <a:pt x="291455" y="1091379"/>
                  </a:lnTo>
                  <a:lnTo>
                    <a:pt x="295503" y="1081759"/>
                  </a:lnTo>
                  <a:lnTo>
                    <a:pt x="299550" y="1065567"/>
                  </a:lnTo>
                  <a:lnTo>
                    <a:pt x="303089" y="1044824"/>
                  </a:lnTo>
                </a:path>
              </a:pathLst>
            </a:custGeom>
            <a:ln w="1008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8" name="object 2578"/>
            <p:cNvSpPr/>
            <p:nvPr/>
          </p:nvSpPr>
          <p:spPr>
            <a:xfrm>
              <a:off x="6120772" y="10470214"/>
              <a:ext cx="207484" cy="149821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9" name="object 2579"/>
            <p:cNvSpPr/>
            <p:nvPr/>
          </p:nvSpPr>
          <p:spPr>
            <a:xfrm>
              <a:off x="6359607" y="10059390"/>
              <a:ext cx="1573530" cy="1299845"/>
            </a:xfrm>
            <a:custGeom>
              <a:avLst/>
              <a:gdLst/>
              <a:ahLst/>
              <a:cxnLst/>
              <a:rect l="l" t="t" r="r" b="b"/>
              <a:pathLst>
                <a:path w="1573529" h="1299845">
                  <a:moveTo>
                    <a:pt x="0" y="953775"/>
                  </a:moveTo>
                  <a:lnTo>
                    <a:pt x="8610" y="954263"/>
                  </a:lnTo>
                  <a:lnTo>
                    <a:pt x="23530" y="955130"/>
                  </a:lnTo>
                  <a:lnTo>
                    <a:pt x="37129" y="955620"/>
                  </a:lnTo>
                  <a:lnTo>
                    <a:pt x="81977" y="925929"/>
                  </a:lnTo>
                  <a:lnTo>
                    <a:pt x="90072" y="886465"/>
                  </a:lnTo>
                  <a:lnTo>
                    <a:pt x="99606" y="838355"/>
                  </a:lnTo>
                  <a:lnTo>
                    <a:pt x="108335" y="789970"/>
                  </a:lnTo>
                  <a:lnTo>
                    <a:pt x="116482" y="741398"/>
                  </a:lnTo>
                  <a:lnTo>
                    <a:pt x="124274" y="692724"/>
                  </a:lnTo>
                  <a:lnTo>
                    <a:pt x="131934" y="644034"/>
                  </a:lnTo>
                  <a:lnTo>
                    <a:pt x="139686" y="595415"/>
                  </a:lnTo>
                  <a:lnTo>
                    <a:pt x="147757" y="546955"/>
                  </a:lnTo>
                  <a:lnTo>
                    <a:pt x="155852" y="494338"/>
                  </a:lnTo>
                  <a:lnTo>
                    <a:pt x="163946" y="450823"/>
                  </a:lnTo>
                  <a:lnTo>
                    <a:pt x="173118" y="404415"/>
                  </a:lnTo>
                  <a:lnTo>
                    <a:pt x="181899" y="357868"/>
                  </a:lnTo>
                  <a:lnTo>
                    <a:pt x="190322" y="311208"/>
                  </a:lnTo>
                  <a:lnTo>
                    <a:pt x="198422" y="264461"/>
                  </a:lnTo>
                  <a:lnTo>
                    <a:pt x="206233" y="217654"/>
                  </a:lnTo>
                  <a:lnTo>
                    <a:pt x="213789" y="170813"/>
                  </a:lnTo>
                  <a:lnTo>
                    <a:pt x="221124" y="123964"/>
                  </a:lnTo>
                  <a:lnTo>
                    <a:pt x="229218" y="73368"/>
                  </a:lnTo>
                  <a:lnTo>
                    <a:pt x="237821" y="23782"/>
                  </a:lnTo>
                  <a:lnTo>
                    <a:pt x="245915" y="5570"/>
                  </a:lnTo>
                  <a:lnTo>
                    <a:pt x="254010" y="4559"/>
                  </a:lnTo>
                  <a:lnTo>
                    <a:pt x="262104" y="4559"/>
                  </a:lnTo>
                  <a:lnTo>
                    <a:pt x="270199" y="3549"/>
                  </a:lnTo>
                  <a:lnTo>
                    <a:pt x="294998" y="51105"/>
                  </a:lnTo>
                  <a:lnTo>
                    <a:pt x="311187" y="139146"/>
                  </a:lnTo>
                  <a:lnTo>
                    <a:pt x="319282" y="195312"/>
                  </a:lnTo>
                  <a:lnTo>
                    <a:pt x="327376" y="235787"/>
                  </a:lnTo>
                  <a:lnTo>
                    <a:pt x="344073" y="277782"/>
                  </a:lnTo>
                  <a:lnTo>
                    <a:pt x="360263" y="332428"/>
                  </a:lnTo>
                  <a:lnTo>
                    <a:pt x="376459" y="405287"/>
                  </a:lnTo>
                  <a:lnTo>
                    <a:pt x="385062" y="448293"/>
                  </a:lnTo>
                  <a:lnTo>
                    <a:pt x="393156" y="494848"/>
                  </a:lnTo>
                  <a:lnTo>
                    <a:pt x="401759" y="544424"/>
                  </a:lnTo>
                  <a:lnTo>
                    <a:pt x="409853" y="598570"/>
                  </a:lnTo>
                  <a:lnTo>
                    <a:pt x="417440" y="655237"/>
                  </a:lnTo>
                  <a:lnTo>
                    <a:pt x="426043" y="711403"/>
                  </a:lnTo>
                  <a:lnTo>
                    <a:pt x="434137" y="768070"/>
                  </a:lnTo>
                  <a:lnTo>
                    <a:pt x="442232" y="824228"/>
                  </a:lnTo>
                  <a:lnTo>
                    <a:pt x="450834" y="880394"/>
                  </a:lnTo>
                  <a:lnTo>
                    <a:pt x="458929" y="936050"/>
                  </a:lnTo>
                  <a:lnTo>
                    <a:pt x="466523" y="990697"/>
                  </a:lnTo>
                  <a:lnTo>
                    <a:pt x="475126" y="1041803"/>
                  </a:lnTo>
                  <a:lnTo>
                    <a:pt x="483552" y="1091500"/>
                  </a:lnTo>
                  <a:lnTo>
                    <a:pt x="492999" y="1140961"/>
                  </a:lnTo>
                  <a:lnTo>
                    <a:pt x="503755" y="1190046"/>
                  </a:lnTo>
                  <a:lnTo>
                    <a:pt x="516106" y="1238617"/>
                  </a:lnTo>
                  <a:lnTo>
                    <a:pt x="532295" y="1277581"/>
                  </a:lnTo>
                  <a:lnTo>
                    <a:pt x="557087" y="1299844"/>
                  </a:lnTo>
                  <a:lnTo>
                    <a:pt x="573842" y="1280490"/>
                  </a:lnTo>
                  <a:lnTo>
                    <a:pt x="589228" y="1243308"/>
                  </a:lnTo>
                  <a:lnTo>
                    <a:pt x="603206" y="1193043"/>
                  </a:lnTo>
                  <a:lnTo>
                    <a:pt x="615735" y="1134440"/>
                  </a:lnTo>
                  <a:lnTo>
                    <a:pt x="626775" y="1072244"/>
                  </a:lnTo>
                  <a:lnTo>
                    <a:pt x="636287" y="1011199"/>
                  </a:lnTo>
                  <a:lnTo>
                    <a:pt x="644231" y="956049"/>
                  </a:lnTo>
                  <a:lnTo>
                    <a:pt x="650566" y="911539"/>
                  </a:lnTo>
                  <a:lnTo>
                    <a:pt x="655253" y="882414"/>
                  </a:lnTo>
                  <a:lnTo>
                    <a:pt x="663347" y="822717"/>
                  </a:lnTo>
                  <a:lnTo>
                    <a:pt x="671442" y="761999"/>
                  </a:lnTo>
                  <a:lnTo>
                    <a:pt x="680044" y="700773"/>
                  </a:lnTo>
                  <a:lnTo>
                    <a:pt x="688139" y="639555"/>
                  </a:lnTo>
                  <a:lnTo>
                    <a:pt x="696233" y="578838"/>
                  </a:lnTo>
                  <a:lnTo>
                    <a:pt x="704836" y="520651"/>
                  </a:lnTo>
                  <a:lnTo>
                    <a:pt x="712423" y="463474"/>
                  </a:lnTo>
                  <a:lnTo>
                    <a:pt x="720517" y="408828"/>
                  </a:lnTo>
                  <a:lnTo>
                    <a:pt x="729119" y="357722"/>
                  </a:lnTo>
                  <a:lnTo>
                    <a:pt x="737312" y="311062"/>
                  </a:lnTo>
                  <a:lnTo>
                    <a:pt x="746512" y="262951"/>
                  </a:lnTo>
                  <a:lnTo>
                    <a:pt x="757135" y="215298"/>
                  </a:lnTo>
                  <a:lnTo>
                    <a:pt x="769600" y="170009"/>
                  </a:lnTo>
                  <a:lnTo>
                    <a:pt x="786297" y="132565"/>
                  </a:lnTo>
                  <a:lnTo>
                    <a:pt x="802994" y="118403"/>
                  </a:lnTo>
                  <a:lnTo>
                    <a:pt x="810581" y="121944"/>
                  </a:lnTo>
                  <a:lnTo>
                    <a:pt x="835380" y="167479"/>
                  </a:lnTo>
                  <a:lnTo>
                    <a:pt x="852077" y="225666"/>
                  </a:lnTo>
                  <a:lnTo>
                    <a:pt x="868266" y="305105"/>
                  </a:lnTo>
                  <a:lnTo>
                    <a:pt x="876361" y="350641"/>
                  </a:lnTo>
                  <a:lnTo>
                    <a:pt x="884455" y="400227"/>
                  </a:lnTo>
                  <a:lnTo>
                    <a:pt x="893058" y="452853"/>
                  </a:lnTo>
                  <a:lnTo>
                    <a:pt x="901152" y="508509"/>
                  </a:lnTo>
                  <a:lnTo>
                    <a:pt x="909247" y="566687"/>
                  </a:lnTo>
                  <a:lnTo>
                    <a:pt x="916220" y="615858"/>
                  </a:lnTo>
                  <a:lnTo>
                    <a:pt x="923061" y="665203"/>
                  </a:lnTo>
                  <a:lnTo>
                    <a:pt x="929854" y="714668"/>
                  </a:lnTo>
                  <a:lnTo>
                    <a:pt x="936683" y="764195"/>
                  </a:lnTo>
                  <a:lnTo>
                    <a:pt x="943632" y="813728"/>
                  </a:lnTo>
                  <a:lnTo>
                    <a:pt x="950785" y="863210"/>
                  </a:lnTo>
                  <a:lnTo>
                    <a:pt x="958227" y="912585"/>
                  </a:lnTo>
                  <a:lnTo>
                    <a:pt x="966041" y="961797"/>
                  </a:lnTo>
                  <a:lnTo>
                    <a:pt x="974311" y="1010789"/>
                  </a:lnTo>
                  <a:lnTo>
                    <a:pt x="983121" y="1059505"/>
                  </a:lnTo>
                  <a:lnTo>
                    <a:pt x="991216" y="1100490"/>
                  </a:lnTo>
                  <a:lnTo>
                    <a:pt x="999310" y="1134394"/>
                  </a:lnTo>
                  <a:lnTo>
                    <a:pt x="1007413" y="1130853"/>
                  </a:lnTo>
                  <a:lnTo>
                    <a:pt x="1015507" y="1156656"/>
                  </a:lnTo>
                  <a:lnTo>
                    <a:pt x="1023602" y="1176389"/>
                  </a:lnTo>
                  <a:lnTo>
                    <a:pt x="1032204" y="1191061"/>
                  </a:lnTo>
                  <a:lnTo>
                    <a:pt x="1040299" y="1198652"/>
                  </a:lnTo>
                  <a:lnTo>
                    <a:pt x="1048393" y="1200172"/>
                  </a:lnTo>
                  <a:lnTo>
                    <a:pt x="1056488" y="1195111"/>
                  </a:lnTo>
                  <a:lnTo>
                    <a:pt x="1081279" y="1146026"/>
                  </a:lnTo>
                  <a:lnTo>
                    <a:pt x="1097476" y="1083798"/>
                  </a:lnTo>
                  <a:lnTo>
                    <a:pt x="1105571" y="1044834"/>
                  </a:lnTo>
                  <a:lnTo>
                    <a:pt x="1113665" y="1001828"/>
                  </a:lnTo>
                  <a:lnTo>
                    <a:pt x="1122268" y="954263"/>
                  </a:lnTo>
                  <a:lnTo>
                    <a:pt x="1130362" y="902657"/>
                  </a:lnTo>
                  <a:lnTo>
                    <a:pt x="1138457" y="848010"/>
                  </a:lnTo>
                  <a:lnTo>
                    <a:pt x="1145972" y="796141"/>
                  </a:lnTo>
                  <a:lnTo>
                    <a:pt x="1153261" y="744159"/>
                  </a:lnTo>
                  <a:lnTo>
                    <a:pt x="1160391" y="692093"/>
                  </a:lnTo>
                  <a:lnTo>
                    <a:pt x="1167429" y="639968"/>
                  </a:lnTo>
                  <a:lnTo>
                    <a:pt x="1174443" y="587813"/>
                  </a:lnTo>
                  <a:lnTo>
                    <a:pt x="1181499" y="535655"/>
                  </a:lnTo>
                  <a:lnTo>
                    <a:pt x="1188667" y="483520"/>
                  </a:lnTo>
                  <a:lnTo>
                    <a:pt x="1196012" y="431435"/>
                  </a:lnTo>
                  <a:lnTo>
                    <a:pt x="1203603" y="379429"/>
                  </a:lnTo>
                  <a:lnTo>
                    <a:pt x="1211506" y="327527"/>
                  </a:lnTo>
                  <a:lnTo>
                    <a:pt x="1219789" y="275757"/>
                  </a:lnTo>
                  <a:lnTo>
                    <a:pt x="1228521" y="224146"/>
                  </a:lnTo>
                  <a:lnTo>
                    <a:pt x="1236615" y="182151"/>
                  </a:lnTo>
                  <a:lnTo>
                    <a:pt x="1245218" y="144707"/>
                  </a:lnTo>
                  <a:lnTo>
                    <a:pt x="1261407" y="83999"/>
                  </a:lnTo>
                  <a:lnTo>
                    <a:pt x="1277840" y="46746"/>
                  </a:lnTo>
                  <a:lnTo>
                    <a:pt x="1293110" y="34712"/>
                  </a:lnTo>
                  <a:lnTo>
                    <a:pt x="1307059" y="42335"/>
                  </a:lnTo>
                  <a:lnTo>
                    <a:pt x="1330364" y="94303"/>
                  </a:lnTo>
                  <a:lnTo>
                    <a:pt x="1346492" y="158154"/>
                  </a:lnTo>
                  <a:lnTo>
                    <a:pt x="1359565" y="223136"/>
                  </a:lnTo>
                  <a:lnTo>
                    <a:pt x="1367667" y="269181"/>
                  </a:lnTo>
                  <a:lnTo>
                    <a:pt x="1376029" y="320259"/>
                  </a:lnTo>
                  <a:lnTo>
                    <a:pt x="1383991" y="371442"/>
                  </a:lnTo>
                  <a:lnTo>
                    <a:pt x="1391625" y="422712"/>
                  </a:lnTo>
                  <a:lnTo>
                    <a:pt x="1399003" y="474051"/>
                  </a:lnTo>
                  <a:lnTo>
                    <a:pt x="1406198" y="525439"/>
                  </a:lnTo>
                  <a:lnTo>
                    <a:pt x="1413282" y="576857"/>
                  </a:lnTo>
                  <a:lnTo>
                    <a:pt x="1420327" y="628287"/>
                  </a:lnTo>
                  <a:lnTo>
                    <a:pt x="1427405" y="679709"/>
                  </a:lnTo>
                  <a:lnTo>
                    <a:pt x="1434589" y="731105"/>
                  </a:lnTo>
                  <a:lnTo>
                    <a:pt x="1441951" y="782456"/>
                  </a:lnTo>
                  <a:lnTo>
                    <a:pt x="1449563" y="833743"/>
                  </a:lnTo>
                  <a:lnTo>
                    <a:pt x="1457497" y="884948"/>
                  </a:lnTo>
                  <a:lnTo>
                    <a:pt x="1465825" y="936050"/>
                  </a:lnTo>
                  <a:lnTo>
                    <a:pt x="1474428" y="982096"/>
                  </a:lnTo>
                  <a:lnTo>
                    <a:pt x="1482522" y="1020550"/>
                  </a:lnTo>
                  <a:lnTo>
                    <a:pt x="1498712" y="1053435"/>
                  </a:lnTo>
                  <a:lnTo>
                    <a:pt x="1506806" y="1079747"/>
                  </a:lnTo>
                  <a:lnTo>
                    <a:pt x="1519057" y="1107946"/>
                  </a:lnTo>
                  <a:lnTo>
                    <a:pt x="1532511" y="1123877"/>
                  </a:lnTo>
                  <a:lnTo>
                    <a:pt x="1547533" y="1121411"/>
                  </a:lnTo>
                  <a:lnTo>
                    <a:pt x="1564492" y="1094419"/>
                  </a:lnTo>
                  <a:lnTo>
                    <a:pt x="1572586" y="1072157"/>
                  </a:lnTo>
                  <a:lnTo>
                    <a:pt x="1573078" y="1071412"/>
                  </a:lnTo>
                </a:path>
              </a:pathLst>
            </a:custGeom>
            <a:ln w="10946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0" name="object 2580"/>
            <p:cNvSpPr/>
            <p:nvPr/>
          </p:nvSpPr>
          <p:spPr>
            <a:xfrm>
              <a:off x="7969622" y="9887360"/>
              <a:ext cx="303530" cy="1123315"/>
            </a:xfrm>
            <a:custGeom>
              <a:avLst/>
              <a:gdLst/>
              <a:ahLst/>
              <a:cxnLst/>
              <a:rect l="l" t="t" r="r" b="b"/>
              <a:pathLst>
                <a:path w="303529" h="1123315">
                  <a:moveTo>
                    <a:pt x="0" y="1044848"/>
                  </a:moveTo>
                  <a:lnTo>
                    <a:pt x="7599" y="985127"/>
                  </a:lnTo>
                  <a:lnTo>
                    <a:pt x="11146" y="945662"/>
                  </a:lnTo>
                  <a:lnTo>
                    <a:pt x="15194" y="875333"/>
                  </a:lnTo>
                  <a:lnTo>
                    <a:pt x="18733" y="798934"/>
                  </a:lnTo>
                  <a:lnTo>
                    <a:pt x="22780" y="718484"/>
                  </a:lnTo>
                  <a:lnTo>
                    <a:pt x="26320" y="651696"/>
                  </a:lnTo>
                  <a:lnTo>
                    <a:pt x="29867" y="635505"/>
                  </a:lnTo>
                  <a:lnTo>
                    <a:pt x="33914" y="611212"/>
                  </a:lnTo>
                  <a:lnTo>
                    <a:pt x="41501" y="529243"/>
                  </a:lnTo>
                  <a:lnTo>
                    <a:pt x="45548" y="471065"/>
                  </a:lnTo>
                  <a:lnTo>
                    <a:pt x="49099" y="417749"/>
                  </a:lnTo>
                  <a:lnTo>
                    <a:pt x="52579" y="364346"/>
                  </a:lnTo>
                  <a:lnTo>
                    <a:pt x="56122" y="310900"/>
                  </a:lnTo>
                  <a:lnTo>
                    <a:pt x="59862" y="257454"/>
                  </a:lnTo>
                  <a:lnTo>
                    <a:pt x="63931" y="204050"/>
                  </a:lnTo>
                  <a:lnTo>
                    <a:pt x="68464" y="150732"/>
                  </a:lnTo>
                  <a:lnTo>
                    <a:pt x="73592" y="97542"/>
                  </a:lnTo>
                  <a:lnTo>
                    <a:pt x="79450" y="44525"/>
                  </a:lnTo>
                  <a:lnTo>
                    <a:pt x="87037" y="0"/>
                  </a:lnTo>
                  <a:lnTo>
                    <a:pt x="90584" y="33393"/>
                  </a:lnTo>
                  <a:lnTo>
                    <a:pt x="94631" y="76909"/>
                  </a:lnTo>
                  <a:lnTo>
                    <a:pt x="98166" y="126409"/>
                  </a:lnTo>
                  <a:lnTo>
                    <a:pt x="101476" y="175530"/>
                  </a:lnTo>
                  <a:lnTo>
                    <a:pt x="104683" y="224378"/>
                  </a:lnTo>
                  <a:lnTo>
                    <a:pt x="107907" y="273056"/>
                  </a:lnTo>
                  <a:lnTo>
                    <a:pt x="111270" y="321672"/>
                  </a:lnTo>
                  <a:lnTo>
                    <a:pt x="114892" y="370330"/>
                  </a:lnTo>
                  <a:lnTo>
                    <a:pt x="118896" y="419135"/>
                  </a:lnTo>
                  <a:lnTo>
                    <a:pt x="123403" y="468194"/>
                  </a:lnTo>
                  <a:lnTo>
                    <a:pt x="128533" y="517611"/>
                  </a:lnTo>
                  <a:lnTo>
                    <a:pt x="132580" y="562646"/>
                  </a:lnTo>
                  <a:lnTo>
                    <a:pt x="136120" y="611722"/>
                  </a:lnTo>
                  <a:lnTo>
                    <a:pt x="140446" y="663343"/>
                  </a:lnTo>
                  <a:lnTo>
                    <a:pt x="144148" y="715326"/>
                  </a:lnTo>
                  <a:lnTo>
                    <a:pt x="147440" y="767550"/>
                  </a:lnTo>
                  <a:lnTo>
                    <a:pt x="150536" y="819896"/>
                  </a:lnTo>
                  <a:lnTo>
                    <a:pt x="153648" y="872243"/>
                  </a:lnTo>
                  <a:lnTo>
                    <a:pt x="156990" y="924471"/>
                  </a:lnTo>
                  <a:lnTo>
                    <a:pt x="160775" y="976460"/>
                  </a:lnTo>
                  <a:lnTo>
                    <a:pt x="165217" y="1028089"/>
                  </a:lnTo>
                  <a:lnTo>
                    <a:pt x="170529" y="1079238"/>
                  </a:lnTo>
                  <a:lnTo>
                    <a:pt x="178116" y="1122753"/>
                  </a:lnTo>
                  <a:lnTo>
                    <a:pt x="182163" y="1073167"/>
                  </a:lnTo>
                  <a:lnTo>
                    <a:pt x="185703" y="1034712"/>
                  </a:lnTo>
                  <a:lnTo>
                    <a:pt x="189250" y="1015990"/>
                  </a:lnTo>
                  <a:lnTo>
                    <a:pt x="193297" y="1020041"/>
                  </a:lnTo>
                  <a:lnTo>
                    <a:pt x="196837" y="1043823"/>
                  </a:lnTo>
                  <a:lnTo>
                    <a:pt x="200884" y="1065076"/>
                  </a:lnTo>
                  <a:lnTo>
                    <a:pt x="204431" y="1080758"/>
                  </a:lnTo>
                  <a:lnTo>
                    <a:pt x="208478" y="1090879"/>
                  </a:lnTo>
                  <a:lnTo>
                    <a:pt x="212526" y="1093910"/>
                  </a:lnTo>
                  <a:lnTo>
                    <a:pt x="216065" y="1091379"/>
                  </a:lnTo>
                  <a:lnTo>
                    <a:pt x="228455" y="1034700"/>
                  </a:lnTo>
                  <a:lnTo>
                    <a:pt x="234647" y="987280"/>
                  </a:lnTo>
                  <a:lnTo>
                    <a:pt x="239122" y="939581"/>
                  </a:lnTo>
                  <a:lnTo>
                    <a:pt x="242308" y="891679"/>
                  </a:lnTo>
                  <a:lnTo>
                    <a:pt x="244638" y="843646"/>
                  </a:lnTo>
                  <a:lnTo>
                    <a:pt x="246543" y="795558"/>
                  </a:lnTo>
                  <a:lnTo>
                    <a:pt x="248453" y="747487"/>
                  </a:lnTo>
                  <a:lnTo>
                    <a:pt x="250800" y="699509"/>
                  </a:lnTo>
                  <a:lnTo>
                    <a:pt x="254014" y="651696"/>
                  </a:lnTo>
                  <a:lnTo>
                    <a:pt x="257554" y="635505"/>
                  </a:lnTo>
                  <a:lnTo>
                    <a:pt x="261601" y="611212"/>
                  </a:lnTo>
                  <a:lnTo>
                    <a:pt x="266242" y="560548"/>
                  </a:lnTo>
                  <a:lnTo>
                    <a:pt x="270308" y="509818"/>
                  </a:lnTo>
                  <a:lnTo>
                    <a:pt x="273951" y="459040"/>
                  </a:lnTo>
                  <a:lnTo>
                    <a:pt x="277325" y="408231"/>
                  </a:lnTo>
                  <a:lnTo>
                    <a:pt x="280583" y="357408"/>
                  </a:lnTo>
                  <a:lnTo>
                    <a:pt x="283876" y="306588"/>
                  </a:lnTo>
                  <a:lnTo>
                    <a:pt x="287359" y="255788"/>
                  </a:lnTo>
                  <a:lnTo>
                    <a:pt x="291183" y="205026"/>
                  </a:lnTo>
                  <a:lnTo>
                    <a:pt x="295503" y="154318"/>
                  </a:lnTo>
                  <a:lnTo>
                    <a:pt x="299550" y="112323"/>
                  </a:lnTo>
                  <a:lnTo>
                    <a:pt x="303089" y="75898"/>
                  </a:lnTo>
                </a:path>
              </a:pathLst>
            </a:custGeom>
            <a:ln w="1008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1" name="object 2581"/>
            <p:cNvSpPr/>
            <p:nvPr/>
          </p:nvSpPr>
          <p:spPr>
            <a:xfrm>
              <a:off x="6120727" y="10483831"/>
              <a:ext cx="207574" cy="130675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2" name="object 2582"/>
            <p:cNvSpPr/>
            <p:nvPr/>
          </p:nvSpPr>
          <p:spPr>
            <a:xfrm>
              <a:off x="6359607" y="9906082"/>
              <a:ext cx="1573530" cy="1172845"/>
            </a:xfrm>
            <a:custGeom>
              <a:avLst/>
              <a:gdLst/>
              <a:ahLst/>
              <a:cxnLst/>
              <a:rect l="l" t="t" r="r" b="b"/>
              <a:pathLst>
                <a:path w="1573529" h="1172845">
                  <a:moveTo>
                    <a:pt x="0" y="576993"/>
                  </a:moveTo>
                  <a:lnTo>
                    <a:pt x="8610" y="564157"/>
                  </a:lnTo>
                  <a:lnTo>
                    <a:pt x="16205" y="520642"/>
                  </a:lnTo>
                  <a:lnTo>
                    <a:pt x="25099" y="471709"/>
                  </a:lnTo>
                  <a:lnTo>
                    <a:pt x="33604" y="422785"/>
                  </a:lnTo>
                  <a:lnTo>
                    <a:pt x="41823" y="373843"/>
                  </a:lnTo>
                  <a:lnTo>
                    <a:pt x="49858" y="324861"/>
                  </a:lnTo>
                  <a:lnTo>
                    <a:pt x="57812" y="275813"/>
                  </a:lnTo>
                  <a:lnTo>
                    <a:pt x="65788" y="226676"/>
                  </a:lnTo>
                  <a:lnTo>
                    <a:pt x="73375" y="177090"/>
                  </a:lnTo>
                  <a:lnTo>
                    <a:pt x="118835" y="156876"/>
                  </a:lnTo>
                  <a:lnTo>
                    <a:pt x="132897" y="157321"/>
                  </a:lnTo>
                  <a:lnTo>
                    <a:pt x="163946" y="188222"/>
                  </a:lnTo>
                  <a:lnTo>
                    <a:pt x="172041" y="227177"/>
                  </a:lnTo>
                  <a:lnTo>
                    <a:pt x="181070" y="274697"/>
                  </a:lnTo>
                  <a:lnTo>
                    <a:pt x="189727" y="322115"/>
                  </a:lnTo>
                  <a:lnTo>
                    <a:pt x="198036" y="369519"/>
                  </a:lnTo>
                  <a:lnTo>
                    <a:pt x="206022" y="417000"/>
                  </a:lnTo>
                  <a:lnTo>
                    <a:pt x="213709" y="464647"/>
                  </a:lnTo>
                  <a:lnTo>
                    <a:pt x="221124" y="512550"/>
                  </a:lnTo>
                  <a:lnTo>
                    <a:pt x="229218" y="564657"/>
                  </a:lnTo>
                  <a:lnTo>
                    <a:pt x="237821" y="616773"/>
                  </a:lnTo>
                  <a:lnTo>
                    <a:pt x="247876" y="667083"/>
                  </a:lnTo>
                  <a:lnTo>
                    <a:pt x="257095" y="717624"/>
                  </a:lnTo>
                  <a:lnTo>
                    <a:pt x="265947" y="768208"/>
                  </a:lnTo>
                  <a:lnTo>
                    <a:pt x="274901" y="818647"/>
                  </a:lnTo>
                  <a:lnTo>
                    <a:pt x="284429" y="868753"/>
                  </a:lnTo>
                  <a:lnTo>
                    <a:pt x="294998" y="918339"/>
                  </a:lnTo>
                  <a:lnTo>
                    <a:pt x="311187" y="973486"/>
                  </a:lnTo>
                  <a:lnTo>
                    <a:pt x="319282" y="945152"/>
                  </a:lnTo>
                  <a:lnTo>
                    <a:pt x="327376" y="944142"/>
                  </a:lnTo>
                  <a:lnTo>
                    <a:pt x="335979" y="984617"/>
                  </a:lnTo>
                  <a:lnTo>
                    <a:pt x="352168" y="1053935"/>
                  </a:lnTo>
                  <a:lnTo>
                    <a:pt x="368365" y="1103521"/>
                  </a:lnTo>
                  <a:lnTo>
                    <a:pt x="397765" y="1131362"/>
                  </a:lnTo>
                  <a:lnTo>
                    <a:pt x="409853" y="1119713"/>
                  </a:lnTo>
                  <a:lnTo>
                    <a:pt x="426043" y="1082778"/>
                  </a:lnTo>
                  <a:lnTo>
                    <a:pt x="439348" y="1036192"/>
                  </a:lnTo>
                  <a:lnTo>
                    <a:pt x="450055" y="989468"/>
                  </a:lnTo>
                  <a:lnTo>
                    <a:pt x="459017" y="942457"/>
                  </a:lnTo>
                  <a:lnTo>
                    <a:pt x="467090" y="895014"/>
                  </a:lnTo>
                  <a:lnTo>
                    <a:pt x="475126" y="846991"/>
                  </a:lnTo>
                  <a:lnTo>
                    <a:pt x="483220" y="793864"/>
                  </a:lnTo>
                  <a:lnTo>
                    <a:pt x="491315" y="738208"/>
                  </a:lnTo>
                  <a:lnTo>
                    <a:pt x="499917" y="680531"/>
                  </a:lnTo>
                  <a:lnTo>
                    <a:pt x="508012" y="621333"/>
                  </a:lnTo>
                  <a:lnTo>
                    <a:pt x="514557" y="573124"/>
                  </a:lnTo>
                  <a:lnTo>
                    <a:pt x="521215" y="524938"/>
                  </a:lnTo>
                  <a:lnTo>
                    <a:pt x="527986" y="476774"/>
                  </a:lnTo>
                  <a:lnTo>
                    <a:pt x="534872" y="428633"/>
                  </a:lnTo>
                  <a:lnTo>
                    <a:pt x="541874" y="380515"/>
                  </a:lnTo>
                  <a:lnTo>
                    <a:pt x="548992" y="332419"/>
                  </a:lnTo>
                  <a:lnTo>
                    <a:pt x="557087" y="279803"/>
                  </a:lnTo>
                  <a:lnTo>
                    <a:pt x="565189" y="229707"/>
                  </a:lnTo>
                  <a:lnTo>
                    <a:pt x="574320" y="178995"/>
                  </a:lnTo>
                  <a:lnTo>
                    <a:pt x="584860" y="125963"/>
                  </a:lnTo>
                  <a:lnTo>
                    <a:pt x="597834" y="73827"/>
                  </a:lnTo>
                  <a:lnTo>
                    <a:pt x="614264" y="25803"/>
                  </a:lnTo>
                  <a:lnTo>
                    <a:pt x="639056" y="0"/>
                  </a:lnTo>
                  <a:lnTo>
                    <a:pt x="647150" y="4050"/>
                  </a:lnTo>
                  <a:lnTo>
                    <a:pt x="677144" y="71083"/>
                  </a:lnTo>
                  <a:lnTo>
                    <a:pt x="687646" y="112284"/>
                  </a:lnTo>
                  <a:lnTo>
                    <a:pt x="696370" y="154138"/>
                  </a:lnTo>
                  <a:lnTo>
                    <a:pt x="704836" y="196313"/>
                  </a:lnTo>
                  <a:lnTo>
                    <a:pt x="712423" y="242868"/>
                  </a:lnTo>
                  <a:lnTo>
                    <a:pt x="720517" y="293965"/>
                  </a:lnTo>
                  <a:lnTo>
                    <a:pt x="728291" y="343616"/>
                  </a:lnTo>
                  <a:lnTo>
                    <a:pt x="735699" y="393342"/>
                  </a:lnTo>
                  <a:lnTo>
                    <a:pt x="742808" y="443129"/>
                  </a:lnTo>
                  <a:lnTo>
                    <a:pt x="749686" y="492961"/>
                  </a:lnTo>
                  <a:lnTo>
                    <a:pt x="756398" y="542824"/>
                  </a:lnTo>
                  <a:lnTo>
                    <a:pt x="763014" y="592704"/>
                  </a:lnTo>
                  <a:lnTo>
                    <a:pt x="769600" y="642586"/>
                  </a:lnTo>
                  <a:lnTo>
                    <a:pt x="778202" y="701783"/>
                  </a:lnTo>
                  <a:lnTo>
                    <a:pt x="786297" y="759460"/>
                  </a:lnTo>
                  <a:lnTo>
                    <a:pt x="794392" y="815626"/>
                  </a:lnTo>
                  <a:lnTo>
                    <a:pt x="796708" y="827323"/>
                  </a:lnTo>
                  <a:lnTo>
                    <a:pt x="800020" y="847845"/>
                  </a:lnTo>
                  <a:lnTo>
                    <a:pt x="809449" y="908303"/>
                  </a:lnTo>
                  <a:lnTo>
                    <a:pt x="822315" y="982887"/>
                  </a:lnTo>
                  <a:lnTo>
                    <a:pt x="829923" y="1021065"/>
                  </a:lnTo>
                  <a:lnTo>
                    <a:pt x="847261" y="1090372"/>
                  </a:lnTo>
                  <a:lnTo>
                    <a:pt x="867124" y="1138517"/>
                  </a:lnTo>
                  <a:lnTo>
                    <a:pt x="889149" y="1151385"/>
                  </a:lnTo>
                  <a:lnTo>
                    <a:pt x="900859" y="1140179"/>
                  </a:lnTo>
                  <a:lnTo>
                    <a:pt x="925444" y="1073668"/>
                  </a:lnTo>
                  <a:lnTo>
                    <a:pt x="942141" y="1002829"/>
                  </a:lnTo>
                  <a:lnTo>
                    <a:pt x="950235" y="959824"/>
                  </a:lnTo>
                  <a:lnTo>
                    <a:pt x="958330" y="913278"/>
                  </a:lnTo>
                  <a:lnTo>
                    <a:pt x="966424" y="862682"/>
                  </a:lnTo>
                  <a:lnTo>
                    <a:pt x="974519" y="809046"/>
                  </a:lnTo>
                  <a:lnTo>
                    <a:pt x="983121" y="752880"/>
                  </a:lnTo>
                  <a:lnTo>
                    <a:pt x="989425" y="705389"/>
                  </a:lnTo>
                  <a:lnTo>
                    <a:pt x="996259" y="658018"/>
                  </a:lnTo>
                  <a:lnTo>
                    <a:pt x="1003359" y="610706"/>
                  </a:lnTo>
                  <a:lnTo>
                    <a:pt x="1010459" y="563393"/>
                  </a:lnTo>
                  <a:lnTo>
                    <a:pt x="1017295" y="516020"/>
                  </a:lnTo>
                  <a:lnTo>
                    <a:pt x="1023602" y="468526"/>
                  </a:lnTo>
                  <a:lnTo>
                    <a:pt x="1032204" y="410848"/>
                  </a:lnTo>
                  <a:lnTo>
                    <a:pt x="1040299" y="355692"/>
                  </a:lnTo>
                  <a:lnTo>
                    <a:pt x="1048341" y="303403"/>
                  </a:lnTo>
                  <a:lnTo>
                    <a:pt x="1056714" y="250886"/>
                  </a:lnTo>
                  <a:lnTo>
                    <a:pt x="1065972" y="198507"/>
                  </a:lnTo>
                  <a:lnTo>
                    <a:pt x="1076673" y="146631"/>
                  </a:lnTo>
                  <a:lnTo>
                    <a:pt x="1089374" y="95622"/>
                  </a:lnTo>
                  <a:lnTo>
                    <a:pt x="1105571" y="48065"/>
                  </a:lnTo>
                  <a:lnTo>
                    <a:pt x="1130362" y="21752"/>
                  </a:lnTo>
                  <a:lnTo>
                    <a:pt x="1138457" y="25803"/>
                  </a:lnTo>
                  <a:lnTo>
                    <a:pt x="1162741" y="74378"/>
                  </a:lnTo>
                  <a:lnTo>
                    <a:pt x="1179438" y="135596"/>
                  </a:lnTo>
                  <a:lnTo>
                    <a:pt x="1189592" y="183466"/>
                  </a:lnTo>
                  <a:lnTo>
                    <a:pt x="1198573" y="231578"/>
                  </a:lnTo>
                  <a:lnTo>
                    <a:pt x="1206669" y="279886"/>
                  </a:lnTo>
                  <a:lnTo>
                    <a:pt x="1214167" y="328343"/>
                  </a:lnTo>
                  <a:lnTo>
                    <a:pt x="1221355" y="376903"/>
                  </a:lnTo>
                  <a:lnTo>
                    <a:pt x="1228521" y="425520"/>
                  </a:lnTo>
                  <a:lnTo>
                    <a:pt x="1236615" y="483707"/>
                  </a:lnTo>
                  <a:lnTo>
                    <a:pt x="1245218" y="542395"/>
                  </a:lnTo>
                  <a:lnTo>
                    <a:pt x="1253312" y="603112"/>
                  </a:lnTo>
                  <a:lnTo>
                    <a:pt x="1261407" y="662819"/>
                  </a:lnTo>
                  <a:lnTo>
                    <a:pt x="1269501" y="722016"/>
                  </a:lnTo>
                  <a:lnTo>
                    <a:pt x="1277604" y="780203"/>
                  </a:lnTo>
                  <a:lnTo>
                    <a:pt x="1285190" y="829856"/>
                  </a:lnTo>
                  <a:lnTo>
                    <a:pt x="1292765" y="879465"/>
                  </a:lnTo>
                  <a:lnTo>
                    <a:pt x="1300644" y="928989"/>
                  </a:lnTo>
                  <a:lnTo>
                    <a:pt x="1309145" y="978388"/>
                  </a:lnTo>
                  <a:lnTo>
                    <a:pt x="1318584" y="1027622"/>
                  </a:lnTo>
                  <a:lnTo>
                    <a:pt x="1326679" y="1065576"/>
                  </a:lnTo>
                  <a:lnTo>
                    <a:pt x="1343376" y="1124264"/>
                  </a:lnTo>
                  <a:lnTo>
                    <a:pt x="1359565" y="1160698"/>
                  </a:lnTo>
                  <a:lnTo>
                    <a:pt x="1375762" y="1172330"/>
                  </a:lnTo>
                  <a:lnTo>
                    <a:pt x="1384364" y="1168789"/>
                  </a:lnTo>
                  <a:lnTo>
                    <a:pt x="1408648" y="1120723"/>
                  </a:lnTo>
                  <a:lnTo>
                    <a:pt x="1429308" y="1041740"/>
                  </a:lnTo>
                  <a:lnTo>
                    <a:pt x="1439948" y="988806"/>
                  </a:lnTo>
                  <a:lnTo>
                    <a:pt x="1449213" y="935240"/>
                  </a:lnTo>
                  <a:lnTo>
                    <a:pt x="1457655" y="881683"/>
                  </a:lnTo>
                  <a:lnTo>
                    <a:pt x="1465825" y="828778"/>
                  </a:lnTo>
                  <a:lnTo>
                    <a:pt x="1474428" y="772111"/>
                  </a:lnTo>
                  <a:lnTo>
                    <a:pt x="1482522" y="710384"/>
                  </a:lnTo>
                  <a:lnTo>
                    <a:pt x="1488767" y="660096"/>
                  </a:lnTo>
                  <a:lnTo>
                    <a:pt x="1495466" y="609882"/>
                  </a:lnTo>
                  <a:lnTo>
                    <a:pt x="1502500" y="559721"/>
                  </a:lnTo>
                  <a:lnTo>
                    <a:pt x="1509749" y="509595"/>
                  </a:lnTo>
                  <a:lnTo>
                    <a:pt x="1517095" y="459485"/>
                  </a:lnTo>
                  <a:lnTo>
                    <a:pt x="1524418" y="409370"/>
                  </a:lnTo>
                  <a:lnTo>
                    <a:pt x="1531598" y="359233"/>
                  </a:lnTo>
                  <a:lnTo>
                    <a:pt x="1540200" y="306106"/>
                  </a:lnTo>
                  <a:lnTo>
                    <a:pt x="1548295" y="256521"/>
                  </a:lnTo>
                  <a:lnTo>
                    <a:pt x="1555889" y="210484"/>
                  </a:lnTo>
                  <a:lnTo>
                    <a:pt x="1564492" y="168489"/>
                  </a:lnTo>
                  <a:lnTo>
                    <a:pt x="1572586" y="131045"/>
                  </a:lnTo>
                  <a:lnTo>
                    <a:pt x="1573078" y="130221"/>
                  </a:lnTo>
                </a:path>
              </a:pathLst>
            </a:custGeom>
            <a:ln w="11026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3" name="object 2583"/>
            <p:cNvSpPr/>
            <p:nvPr/>
          </p:nvSpPr>
          <p:spPr>
            <a:xfrm>
              <a:off x="7969622" y="9887360"/>
              <a:ext cx="303530" cy="1123315"/>
            </a:xfrm>
            <a:custGeom>
              <a:avLst/>
              <a:gdLst/>
              <a:ahLst/>
              <a:cxnLst/>
              <a:rect l="l" t="t" r="r" b="b"/>
              <a:pathLst>
                <a:path w="303529" h="1123315">
                  <a:moveTo>
                    <a:pt x="0" y="75923"/>
                  </a:moveTo>
                  <a:lnTo>
                    <a:pt x="3552" y="44525"/>
                  </a:lnTo>
                  <a:lnTo>
                    <a:pt x="7599" y="18722"/>
                  </a:lnTo>
                  <a:lnTo>
                    <a:pt x="18733" y="76909"/>
                  </a:lnTo>
                  <a:lnTo>
                    <a:pt x="22288" y="125913"/>
                  </a:lnTo>
                  <a:lnTo>
                    <a:pt x="25575" y="174943"/>
                  </a:lnTo>
                  <a:lnTo>
                    <a:pt x="28737" y="223981"/>
                  </a:lnTo>
                  <a:lnTo>
                    <a:pt x="31919" y="273015"/>
                  </a:lnTo>
                  <a:lnTo>
                    <a:pt x="35263" y="322030"/>
                  </a:lnTo>
                  <a:lnTo>
                    <a:pt x="38914" y="371011"/>
                  </a:lnTo>
                  <a:lnTo>
                    <a:pt x="43015" y="419945"/>
                  </a:lnTo>
                  <a:lnTo>
                    <a:pt x="47710" y="468816"/>
                  </a:lnTo>
                  <a:lnTo>
                    <a:pt x="53143" y="517611"/>
                  </a:lnTo>
                  <a:lnTo>
                    <a:pt x="57190" y="562646"/>
                  </a:lnTo>
                  <a:lnTo>
                    <a:pt x="60222" y="611722"/>
                  </a:lnTo>
                  <a:lnTo>
                    <a:pt x="64498" y="663296"/>
                  </a:lnTo>
                  <a:lnTo>
                    <a:pt x="68205" y="715255"/>
                  </a:lnTo>
                  <a:lnTo>
                    <a:pt x="71539" y="767474"/>
                  </a:lnTo>
                  <a:lnTo>
                    <a:pt x="74694" y="819827"/>
                  </a:lnTo>
                  <a:lnTo>
                    <a:pt x="77867" y="872191"/>
                  </a:lnTo>
                  <a:lnTo>
                    <a:pt x="81251" y="924439"/>
                  </a:lnTo>
                  <a:lnTo>
                    <a:pt x="85044" y="976446"/>
                  </a:lnTo>
                  <a:lnTo>
                    <a:pt x="89438" y="1028087"/>
                  </a:lnTo>
                  <a:lnTo>
                    <a:pt x="94631" y="1079238"/>
                  </a:lnTo>
                  <a:lnTo>
                    <a:pt x="102218" y="1122753"/>
                  </a:lnTo>
                  <a:lnTo>
                    <a:pt x="106265" y="1073167"/>
                  </a:lnTo>
                  <a:lnTo>
                    <a:pt x="109812" y="1034712"/>
                  </a:lnTo>
                  <a:lnTo>
                    <a:pt x="113860" y="1015990"/>
                  </a:lnTo>
                  <a:lnTo>
                    <a:pt x="117399" y="1020041"/>
                  </a:lnTo>
                  <a:lnTo>
                    <a:pt x="121446" y="1043823"/>
                  </a:lnTo>
                  <a:lnTo>
                    <a:pt x="124986" y="1065076"/>
                  </a:lnTo>
                  <a:lnTo>
                    <a:pt x="128533" y="1080758"/>
                  </a:lnTo>
                  <a:lnTo>
                    <a:pt x="132580" y="1090879"/>
                  </a:lnTo>
                  <a:lnTo>
                    <a:pt x="136120" y="1093910"/>
                  </a:lnTo>
                  <a:lnTo>
                    <a:pt x="140167" y="1091379"/>
                  </a:lnTo>
                  <a:lnTo>
                    <a:pt x="151809" y="1044834"/>
                  </a:lnTo>
                  <a:lnTo>
                    <a:pt x="158888" y="985127"/>
                  </a:lnTo>
                  <a:lnTo>
                    <a:pt x="162935" y="945662"/>
                  </a:lnTo>
                  <a:lnTo>
                    <a:pt x="166482" y="875333"/>
                  </a:lnTo>
                  <a:lnTo>
                    <a:pt x="170529" y="798934"/>
                  </a:lnTo>
                  <a:lnTo>
                    <a:pt x="174577" y="718484"/>
                  </a:lnTo>
                  <a:lnTo>
                    <a:pt x="178116" y="651696"/>
                  </a:lnTo>
                  <a:lnTo>
                    <a:pt x="182163" y="635505"/>
                  </a:lnTo>
                  <a:lnTo>
                    <a:pt x="185703" y="611212"/>
                  </a:lnTo>
                  <a:lnTo>
                    <a:pt x="193330" y="522898"/>
                  </a:lnTo>
                  <a:lnTo>
                    <a:pt x="197104" y="469800"/>
                  </a:lnTo>
                  <a:lnTo>
                    <a:pt x="200696" y="416560"/>
                  </a:lnTo>
                  <a:lnTo>
                    <a:pt x="204231" y="363234"/>
                  </a:lnTo>
                  <a:lnTo>
                    <a:pt x="207834" y="309875"/>
                  </a:lnTo>
                  <a:lnTo>
                    <a:pt x="211630" y="256539"/>
                  </a:lnTo>
                  <a:lnTo>
                    <a:pt x="215745" y="203281"/>
                  </a:lnTo>
                  <a:lnTo>
                    <a:pt x="220302" y="150156"/>
                  </a:lnTo>
                  <a:lnTo>
                    <a:pt x="225428" y="97219"/>
                  </a:lnTo>
                  <a:lnTo>
                    <a:pt x="231246" y="44525"/>
                  </a:lnTo>
                  <a:lnTo>
                    <a:pt x="238833" y="0"/>
                  </a:lnTo>
                  <a:lnTo>
                    <a:pt x="242372" y="33393"/>
                  </a:lnTo>
                  <a:lnTo>
                    <a:pt x="246420" y="76909"/>
                  </a:lnTo>
                  <a:lnTo>
                    <a:pt x="250261" y="124371"/>
                  </a:lnTo>
                  <a:lnTo>
                    <a:pt x="253449" y="171897"/>
                  </a:lnTo>
                  <a:lnTo>
                    <a:pt x="256259" y="219469"/>
                  </a:lnTo>
                  <a:lnTo>
                    <a:pt x="258963" y="267069"/>
                  </a:lnTo>
                  <a:lnTo>
                    <a:pt x="261835" y="314679"/>
                  </a:lnTo>
                  <a:lnTo>
                    <a:pt x="265148" y="362282"/>
                  </a:lnTo>
                  <a:lnTo>
                    <a:pt x="269195" y="405287"/>
                  </a:lnTo>
                  <a:lnTo>
                    <a:pt x="272735" y="440201"/>
                  </a:lnTo>
                  <a:lnTo>
                    <a:pt x="277860" y="486547"/>
                  </a:lnTo>
                  <a:lnTo>
                    <a:pt x="282063" y="532957"/>
                  </a:lnTo>
                  <a:lnTo>
                    <a:pt x="285636" y="579419"/>
                  </a:lnTo>
                  <a:lnTo>
                    <a:pt x="288872" y="625920"/>
                  </a:lnTo>
                  <a:lnTo>
                    <a:pt x="292064" y="672446"/>
                  </a:lnTo>
                  <a:lnTo>
                    <a:pt x="295503" y="718985"/>
                  </a:lnTo>
                  <a:lnTo>
                    <a:pt x="299550" y="776671"/>
                  </a:lnTo>
                  <a:lnTo>
                    <a:pt x="303089" y="834349"/>
                  </a:lnTo>
                </a:path>
              </a:pathLst>
            </a:custGeom>
            <a:ln w="10081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84" name="object 2584"/>
          <p:cNvSpPr txBox="1"/>
          <p:nvPr/>
        </p:nvSpPr>
        <p:spPr>
          <a:xfrm>
            <a:off x="5915133" y="10238637"/>
            <a:ext cx="117475" cy="427990"/>
          </a:xfrm>
          <a:prstGeom prst="rect">
            <a:avLst/>
          </a:prstGeom>
        </p:spPr>
        <p:txBody>
          <a:bodyPr vert="vert270" wrap="square" lIns="0" tIns="4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650" spc="-70" dirty="0">
                <a:latin typeface="Arial"/>
                <a:cs typeface="Arial"/>
              </a:rPr>
              <a:t>C</a:t>
            </a:r>
            <a:r>
              <a:rPr sz="650" spc="-130" dirty="0">
                <a:latin typeface="Arial"/>
                <a:cs typeface="Arial"/>
              </a:rPr>
              <a:t> </a:t>
            </a:r>
            <a:r>
              <a:rPr sz="650" spc="-10" dirty="0">
                <a:latin typeface="Arial"/>
                <a:cs typeface="Arial"/>
              </a:rPr>
              <a:t>urrent</a:t>
            </a:r>
            <a:r>
              <a:rPr sz="650" spc="-15" dirty="0">
                <a:latin typeface="Arial"/>
                <a:cs typeface="Arial"/>
              </a:rPr>
              <a:t> </a:t>
            </a:r>
            <a:r>
              <a:rPr sz="650" spc="-35" dirty="0">
                <a:latin typeface="Arial"/>
                <a:cs typeface="Arial"/>
              </a:rPr>
              <a:t>(A</a:t>
            </a:r>
            <a:r>
              <a:rPr sz="650" spc="-135" dirty="0">
                <a:latin typeface="Arial"/>
                <a:cs typeface="Arial"/>
              </a:rPr>
              <a:t> </a:t>
            </a:r>
            <a:r>
              <a:rPr sz="650" spc="-35" dirty="0">
                <a:latin typeface="Arial"/>
                <a:cs typeface="Arial"/>
              </a:rPr>
              <a:t>)</a:t>
            </a:r>
            <a:endParaRPr sz="650">
              <a:latin typeface="Arial"/>
              <a:cs typeface="Arial"/>
            </a:endParaRPr>
          </a:p>
        </p:txBody>
      </p:sp>
      <p:sp>
        <p:nvSpPr>
          <p:cNvPr id="2585" name="object 2585"/>
          <p:cNvSpPr txBox="1"/>
          <p:nvPr/>
        </p:nvSpPr>
        <p:spPr>
          <a:xfrm>
            <a:off x="7028963" y="11394948"/>
            <a:ext cx="1001394" cy="260985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69215">
              <a:lnSpc>
                <a:spcPct val="100000"/>
              </a:lnSpc>
              <a:spcBef>
                <a:spcPts val="325"/>
              </a:spcBef>
              <a:tabLst>
                <a:tab pos="593725" algn="l"/>
                <a:tab pos="892810" algn="l"/>
              </a:tabLst>
            </a:pPr>
            <a:r>
              <a:rPr sz="500" spc="-35" dirty="0">
                <a:latin typeface="Arial"/>
                <a:cs typeface="Arial"/>
              </a:rPr>
              <a:t>30</a:t>
            </a:r>
            <a:r>
              <a:rPr sz="500" spc="-30" dirty="0">
                <a:latin typeface="Arial"/>
                <a:cs typeface="Arial"/>
              </a:rPr>
              <a:t>4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35" dirty="0">
                <a:latin typeface="Arial"/>
                <a:cs typeface="Arial"/>
              </a:rPr>
              <a:t>30</a:t>
            </a:r>
            <a:r>
              <a:rPr sz="500" spc="-30" dirty="0">
                <a:latin typeface="Arial"/>
                <a:cs typeface="Arial"/>
              </a:rPr>
              <a:t>8</a:t>
            </a:r>
            <a:r>
              <a:rPr sz="500" dirty="0">
                <a:latin typeface="Arial"/>
                <a:cs typeface="Arial"/>
              </a:rPr>
              <a:t>	</a:t>
            </a:r>
            <a:r>
              <a:rPr sz="500" spc="-35" dirty="0">
                <a:latin typeface="Arial"/>
                <a:cs typeface="Arial"/>
              </a:rPr>
              <a:t>445</a:t>
            </a:r>
            <a:endParaRPr sz="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sz="650" spc="-60" dirty="0">
                <a:latin typeface="Arial"/>
                <a:cs typeface="Arial"/>
              </a:rPr>
              <a:t>Time</a:t>
            </a:r>
            <a:r>
              <a:rPr sz="650" spc="-40" dirty="0">
                <a:latin typeface="Arial"/>
                <a:cs typeface="Arial"/>
              </a:rPr>
              <a:t> </a:t>
            </a:r>
            <a:r>
              <a:rPr sz="650" spc="-55" dirty="0">
                <a:latin typeface="Arial"/>
                <a:cs typeface="Arial"/>
              </a:rPr>
              <a:t>(ms)</a:t>
            </a:r>
            <a:endParaRPr sz="650">
              <a:latin typeface="Arial"/>
              <a:cs typeface="Arial"/>
            </a:endParaRPr>
          </a:p>
        </p:txBody>
      </p:sp>
      <p:grpSp>
        <p:nvGrpSpPr>
          <p:cNvPr id="2586" name="object 2586"/>
          <p:cNvGrpSpPr/>
          <p:nvPr/>
        </p:nvGrpSpPr>
        <p:grpSpPr>
          <a:xfrm>
            <a:off x="6210096" y="9639180"/>
            <a:ext cx="495934" cy="344805"/>
            <a:chOff x="6210096" y="9639180"/>
            <a:chExt cx="495934" cy="344805"/>
          </a:xfrm>
        </p:grpSpPr>
        <p:sp>
          <p:nvSpPr>
            <p:cNvPr id="2587" name="object 2587"/>
            <p:cNvSpPr/>
            <p:nvPr/>
          </p:nvSpPr>
          <p:spPr>
            <a:xfrm>
              <a:off x="6211366" y="9640450"/>
              <a:ext cx="493395" cy="342265"/>
            </a:xfrm>
            <a:custGeom>
              <a:avLst/>
              <a:gdLst/>
              <a:ahLst/>
              <a:cxnLst/>
              <a:rect l="l" t="t" r="r" b="b"/>
              <a:pathLst>
                <a:path w="493395" h="342265">
                  <a:moveTo>
                    <a:pt x="492822" y="342040"/>
                  </a:moveTo>
                  <a:lnTo>
                    <a:pt x="0" y="342040"/>
                  </a:lnTo>
                  <a:lnTo>
                    <a:pt x="0" y="0"/>
                  </a:lnTo>
                  <a:lnTo>
                    <a:pt x="492822" y="0"/>
                  </a:lnTo>
                  <a:lnTo>
                    <a:pt x="492822" y="3420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8" name="object 2588"/>
            <p:cNvSpPr/>
            <p:nvPr/>
          </p:nvSpPr>
          <p:spPr>
            <a:xfrm>
              <a:off x="6211366" y="9640450"/>
              <a:ext cx="493395" cy="342265"/>
            </a:xfrm>
            <a:custGeom>
              <a:avLst/>
              <a:gdLst/>
              <a:ahLst/>
              <a:cxnLst/>
              <a:rect l="l" t="t" r="r" b="b"/>
              <a:pathLst>
                <a:path w="493395" h="342265">
                  <a:moveTo>
                    <a:pt x="0" y="0"/>
                  </a:moveTo>
                  <a:lnTo>
                    <a:pt x="492822" y="0"/>
                  </a:lnTo>
                  <a:lnTo>
                    <a:pt x="492822" y="342040"/>
                  </a:lnTo>
                  <a:lnTo>
                    <a:pt x="0" y="34204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9" name="object 2589"/>
            <p:cNvSpPr/>
            <p:nvPr/>
          </p:nvSpPr>
          <p:spPr>
            <a:xfrm>
              <a:off x="6220977" y="9701668"/>
              <a:ext cx="171450" cy="0"/>
            </a:xfrm>
            <a:custGeom>
              <a:avLst/>
              <a:gdLst/>
              <a:ahLst/>
              <a:cxnLst/>
              <a:rect l="l" t="t" r="r" b="b"/>
              <a:pathLst>
                <a:path w="171450">
                  <a:moveTo>
                    <a:pt x="0" y="0"/>
                  </a:moveTo>
                  <a:lnTo>
                    <a:pt x="171016" y="0"/>
                  </a:lnTo>
                </a:path>
              </a:pathLst>
            </a:custGeom>
            <a:ln w="11613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0" name="object 2590"/>
            <p:cNvSpPr/>
            <p:nvPr/>
          </p:nvSpPr>
          <p:spPr>
            <a:xfrm>
              <a:off x="6220977" y="9811461"/>
              <a:ext cx="171450" cy="0"/>
            </a:xfrm>
            <a:custGeom>
              <a:avLst/>
              <a:gdLst/>
              <a:ahLst/>
              <a:cxnLst/>
              <a:rect l="l" t="t" r="r" b="b"/>
              <a:pathLst>
                <a:path w="171450">
                  <a:moveTo>
                    <a:pt x="0" y="0"/>
                  </a:moveTo>
                  <a:lnTo>
                    <a:pt x="171016" y="0"/>
                  </a:lnTo>
                </a:path>
              </a:pathLst>
            </a:custGeom>
            <a:ln w="11613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1" name="object 2591"/>
            <p:cNvSpPr/>
            <p:nvPr/>
          </p:nvSpPr>
          <p:spPr>
            <a:xfrm>
              <a:off x="6220977" y="9920754"/>
              <a:ext cx="171450" cy="0"/>
            </a:xfrm>
            <a:custGeom>
              <a:avLst/>
              <a:gdLst/>
              <a:ahLst/>
              <a:cxnLst/>
              <a:rect l="l" t="t" r="r" b="b"/>
              <a:pathLst>
                <a:path w="171450">
                  <a:moveTo>
                    <a:pt x="0" y="0"/>
                  </a:moveTo>
                  <a:lnTo>
                    <a:pt x="171016" y="0"/>
                  </a:lnTo>
                </a:path>
              </a:pathLst>
            </a:custGeom>
            <a:ln w="11613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92" name="object 2592"/>
          <p:cNvSpPr txBox="1"/>
          <p:nvPr/>
        </p:nvSpPr>
        <p:spPr>
          <a:xfrm>
            <a:off x="6400968" y="9629723"/>
            <a:ext cx="307340" cy="3524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2899"/>
              </a:lnSpc>
              <a:spcBef>
                <a:spcPts val="80"/>
              </a:spcBef>
            </a:pPr>
            <a:r>
              <a:rPr sz="700" spc="-60" dirty="0">
                <a:latin typeface="Arial"/>
                <a:cs typeface="Arial"/>
              </a:rPr>
              <a:t>Phase</a:t>
            </a:r>
            <a:r>
              <a:rPr sz="700" spc="-100" dirty="0">
                <a:latin typeface="Arial"/>
                <a:cs typeface="Arial"/>
              </a:rPr>
              <a:t> </a:t>
            </a:r>
            <a:r>
              <a:rPr sz="700" spc="-55" dirty="0">
                <a:latin typeface="Arial"/>
                <a:cs typeface="Arial"/>
              </a:rPr>
              <a:t>a  </a:t>
            </a:r>
            <a:r>
              <a:rPr sz="700" spc="-60" dirty="0">
                <a:latin typeface="Arial"/>
                <a:cs typeface="Arial"/>
              </a:rPr>
              <a:t>Phase</a:t>
            </a:r>
            <a:r>
              <a:rPr sz="700" spc="-100" dirty="0">
                <a:latin typeface="Arial"/>
                <a:cs typeface="Arial"/>
              </a:rPr>
              <a:t> </a:t>
            </a:r>
            <a:r>
              <a:rPr sz="700" spc="-55" dirty="0">
                <a:latin typeface="Arial"/>
                <a:cs typeface="Arial"/>
              </a:rPr>
              <a:t>b  </a:t>
            </a:r>
            <a:r>
              <a:rPr sz="700" spc="-60" dirty="0">
                <a:latin typeface="Arial"/>
                <a:cs typeface="Arial"/>
              </a:rPr>
              <a:t>Phase</a:t>
            </a:r>
            <a:r>
              <a:rPr sz="700" spc="-90" dirty="0">
                <a:latin typeface="Arial"/>
                <a:cs typeface="Arial"/>
              </a:rPr>
              <a:t> </a:t>
            </a:r>
            <a:r>
              <a:rPr sz="700" spc="-50" dirty="0">
                <a:latin typeface="Arial"/>
                <a:cs typeface="Arial"/>
              </a:rPr>
              <a:t>c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2593" name="object 2593"/>
          <p:cNvGrpSpPr/>
          <p:nvPr/>
        </p:nvGrpSpPr>
        <p:grpSpPr>
          <a:xfrm>
            <a:off x="6089494" y="11899834"/>
            <a:ext cx="2197735" cy="1894205"/>
            <a:chOff x="6089494" y="11899834"/>
            <a:chExt cx="2197735" cy="1894205"/>
          </a:xfrm>
        </p:grpSpPr>
        <p:sp>
          <p:nvSpPr>
            <p:cNvPr id="2594" name="object 2594"/>
            <p:cNvSpPr/>
            <p:nvPr/>
          </p:nvSpPr>
          <p:spPr>
            <a:xfrm>
              <a:off x="6203785" y="11942453"/>
              <a:ext cx="0" cy="1813560"/>
            </a:xfrm>
            <a:custGeom>
              <a:avLst/>
              <a:gdLst/>
              <a:ahLst/>
              <a:cxnLst/>
              <a:rect l="l" t="t" r="r" b="b"/>
              <a:pathLst>
                <a:path h="1813559">
                  <a:moveTo>
                    <a:pt x="0" y="0"/>
                  </a:moveTo>
                  <a:lnTo>
                    <a:pt x="0" y="1813454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5" name="object 2595"/>
            <p:cNvSpPr/>
            <p:nvPr/>
          </p:nvSpPr>
          <p:spPr>
            <a:xfrm>
              <a:off x="7464677" y="11942462"/>
              <a:ext cx="612775" cy="1813560"/>
            </a:xfrm>
            <a:custGeom>
              <a:avLst/>
              <a:gdLst/>
              <a:ahLst/>
              <a:cxnLst/>
              <a:rect l="l" t="t" r="r" b="b"/>
              <a:pathLst>
                <a:path w="612775" h="1813559">
                  <a:moveTo>
                    <a:pt x="0" y="0"/>
                  </a:moveTo>
                  <a:lnTo>
                    <a:pt x="0" y="1813418"/>
                  </a:lnTo>
                </a:path>
                <a:path w="612775" h="1813559">
                  <a:moveTo>
                    <a:pt x="612235" y="8"/>
                  </a:moveTo>
                  <a:lnTo>
                    <a:pt x="612235" y="1813427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6" name="object 2596"/>
            <p:cNvSpPr/>
            <p:nvPr/>
          </p:nvSpPr>
          <p:spPr>
            <a:xfrm>
              <a:off x="6124860" y="13642562"/>
              <a:ext cx="2150745" cy="0"/>
            </a:xfrm>
            <a:custGeom>
              <a:avLst/>
              <a:gdLst/>
              <a:ahLst/>
              <a:cxnLst/>
              <a:rect l="l" t="t" r="r" b="b"/>
              <a:pathLst>
                <a:path w="2150745">
                  <a:moveTo>
                    <a:pt x="0" y="0"/>
                  </a:moveTo>
                  <a:lnTo>
                    <a:pt x="2150438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7" name="object 2597"/>
            <p:cNvSpPr/>
            <p:nvPr/>
          </p:nvSpPr>
          <p:spPr>
            <a:xfrm>
              <a:off x="8280865" y="13642567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40">
                  <a:moveTo>
                    <a:pt x="0" y="0"/>
                  </a:moveTo>
                  <a:lnTo>
                    <a:pt x="202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8" name="object 2598"/>
            <p:cNvSpPr/>
            <p:nvPr/>
          </p:nvSpPr>
          <p:spPr>
            <a:xfrm>
              <a:off x="6124892" y="13414875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7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9" name="object 2599"/>
            <p:cNvSpPr/>
            <p:nvPr/>
          </p:nvSpPr>
          <p:spPr>
            <a:xfrm>
              <a:off x="6136026" y="13414880"/>
              <a:ext cx="2139315" cy="0"/>
            </a:xfrm>
            <a:custGeom>
              <a:avLst/>
              <a:gdLst/>
              <a:ahLst/>
              <a:cxnLst/>
              <a:rect l="l" t="t" r="r" b="b"/>
              <a:pathLst>
                <a:path w="2139315">
                  <a:moveTo>
                    <a:pt x="0" y="0"/>
                  </a:moveTo>
                  <a:lnTo>
                    <a:pt x="2139263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0" name="object 2600"/>
            <p:cNvSpPr/>
            <p:nvPr/>
          </p:nvSpPr>
          <p:spPr>
            <a:xfrm>
              <a:off x="8280857" y="13414884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40">
                  <a:moveTo>
                    <a:pt x="0" y="0"/>
                  </a:moveTo>
                  <a:lnTo>
                    <a:pt x="202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1" name="object 2601"/>
            <p:cNvSpPr/>
            <p:nvPr/>
          </p:nvSpPr>
          <p:spPr>
            <a:xfrm>
              <a:off x="6124884" y="13187702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7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2" name="object 2602"/>
            <p:cNvSpPr/>
            <p:nvPr/>
          </p:nvSpPr>
          <p:spPr>
            <a:xfrm>
              <a:off x="6136018" y="13187698"/>
              <a:ext cx="2139315" cy="0"/>
            </a:xfrm>
            <a:custGeom>
              <a:avLst/>
              <a:gdLst/>
              <a:ahLst/>
              <a:cxnLst/>
              <a:rect l="l" t="t" r="r" b="b"/>
              <a:pathLst>
                <a:path w="2139315">
                  <a:moveTo>
                    <a:pt x="0" y="0"/>
                  </a:moveTo>
                  <a:lnTo>
                    <a:pt x="213927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3" name="object 2603"/>
            <p:cNvSpPr/>
            <p:nvPr/>
          </p:nvSpPr>
          <p:spPr>
            <a:xfrm>
              <a:off x="8280857" y="13187693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40">
                  <a:moveTo>
                    <a:pt x="0" y="0"/>
                  </a:moveTo>
                  <a:lnTo>
                    <a:pt x="202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4" name="object 2604"/>
            <p:cNvSpPr/>
            <p:nvPr/>
          </p:nvSpPr>
          <p:spPr>
            <a:xfrm>
              <a:off x="6124884" y="12960512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7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5" name="object 2605"/>
            <p:cNvSpPr/>
            <p:nvPr/>
          </p:nvSpPr>
          <p:spPr>
            <a:xfrm>
              <a:off x="6136018" y="12960512"/>
              <a:ext cx="2139315" cy="0"/>
            </a:xfrm>
            <a:custGeom>
              <a:avLst/>
              <a:gdLst/>
              <a:ahLst/>
              <a:cxnLst/>
              <a:rect l="l" t="t" r="r" b="b"/>
              <a:pathLst>
                <a:path w="2139315">
                  <a:moveTo>
                    <a:pt x="0" y="0"/>
                  </a:moveTo>
                  <a:lnTo>
                    <a:pt x="213927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6" name="object 2606"/>
            <p:cNvSpPr/>
            <p:nvPr/>
          </p:nvSpPr>
          <p:spPr>
            <a:xfrm>
              <a:off x="8280857" y="12960512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40">
                  <a:moveTo>
                    <a:pt x="0" y="0"/>
                  </a:moveTo>
                  <a:lnTo>
                    <a:pt x="202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7" name="object 2607"/>
            <p:cNvSpPr/>
            <p:nvPr/>
          </p:nvSpPr>
          <p:spPr>
            <a:xfrm>
              <a:off x="6124884" y="12732820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7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8" name="object 2608"/>
            <p:cNvSpPr/>
            <p:nvPr/>
          </p:nvSpPr>
          <p:spPr>
            <a:xfrm>
              <a:off x="6136018" y="12732820"/>
              <a:ext cx="2139315" cy="0"/>
            </a:xfrm>
            <a:custGeom>
              <a:avLst/>
              <a:gdLst/>
              <a:ahLst/>
              <a:cxnLst/>
              <a:rect l="l" t="t" r="r" b="b"/>
              <a:pathLst>
                <a:path w="2139315">
                  <a:moveTo>
                    <a:pt x="0" y="0"/>
                  </a:moveTo>
                  <a:lnTo>
                    <a:pt x="213927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9" name="object 2609"/>
            <p:cNvSpPr/>
            <p:nvPr/>
          </p:nvSpPr>
          <p:spPr>
            <a:xfrm>
              <a:off x="8280857" y="12732820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40">
                  <a:moveTo>
                    <a:pt x="0" y="0"/>
                  </a:moveTo>
                  <a:lnTo>
                    <a:pt x="202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0" name="object 2610"/>
            <p:cNvSpPr/>
            <p:nvPr/>
          </p:nvSpPr>
          <p:spPr>
            <a:xfrm>
              <a:off x="6124884" y="12506140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7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1" name="object 2611"/>
            <p:cNvSpPr/>
            <p:nvPr/>
          </p:nvSpPr>
          <p:spPr>
            <a:xfrm>
              <a:off x="6136018" y="12506140"/>
              <a:ext cx="2139315" cy="0"/>
            </a:xfrm>
            <a:custGeom>
              <a:avLst/>
              <a:gdLst/>
              <a:ahLst/>
              <a:cxnLst/>
              <a:rect l="l" t="t" r="r" b="b"/>
              <a:pathLst>
                <a:path w="2139315">
                  <a:moveTo>
                    <a:pt x="0" y="0"/>
                  </a:moveTo>
                  <a:lnTo>
                    <a:pt x="213927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2" name="object 2612"/>
            <p:cNvSpPr/>
            <p:nvPr/>
          </p:nvSpPr>
          <p:spPr>
            <a:xfrm>
              <a:off x="8280857" y="12506140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40">
                  <a:moveTo>
                    <a:pt x="0" y="0"/>
                  </a:moveTo>
                  <a:lnTo>
                    <a:pt x="202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3" name="object 2613"/>
            <p:cNvSpPr/>
            <p:nvPr/>
          </p:nvSpPr>
          <p:spPr>
            <a:xfrm>
              <a:off x="6124884" y="12278448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7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4" name="object 2614"/>
            <p:cNvSpPr/>
            <p:nvPr/>
          </p:nvSpPr>
          <p:spPr>
            <a:xfrm>
              <a:off x="6136018" y="12278448"/>
              <a:ext cx="2139315" cy="0"/>
            </a:xfrm>
            <a:custGeom>
              <a:avLst/>
              <a:gdLst/>
              <a:ahLst/>
              <a:cxnLst/>
              <a:rect l="l" t="t" r="r" b="b"/>
              <a:pathLst>
                <a:path w="2139315">
                  <a:moveTo>
                    <a:pt x="0" y="0"/>
                  </a:moveTo>
                  <a:lnTo>
                    <a:pt x="213927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5" name="object 2615"/>
            <p:cNvSpPr/>
            <p:nvPr/>
          </p:nvSpPr>
          <p:spPr>
            <a:xfrm>
              <a:off x="8280857" y="12278448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40">
                  <a:moveTo>
                    <a:pt x="0" y="0"/>
                  </a:moveTo>
                  <a:lnTo>
                    <a:pt x="202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6" name="object 2616"/>
            <p:cNvSpPr/>
            <p:nvPr/>
          </p:nvSpPr>
          <p:spPr>
            <a:xfrm>
              <a:off x="6124884" y="12051267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0" y="0"/>
                  </a:moveTo>
                  <a:lnTo>
                    <a:pt x="5057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7" name="object 2617"/>
            <p:cNvSpPr/>
            <p:nvPr/>
          </p:nvSpPr>
          <p:spPr>
            <a:xfrm>
              <a:off x="6136018" y="12051267"/>
              <a:ext cx="2139315" cy="0"/>
            </a:xfrm>
            <a:custGeom>
              <a:avLst/>
              <a:gdLst/>
              <a:ahLst/>
              <a:cxnLst/>
              <a:rect l="l" t="t" r="r" b="b"/>
              <a:pathLst>
                <a:path w="2139315">
                  <a:moveTo>
                    <a:pt x="0" y="0"/>
                  </a:moveTo>
                  <a:lnTo>
                    <a:pt x="2139271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8" name="object 2618"/>
            <p:cNvSpPr/>
            <p:nvPr/>
          </p:nvSpPr>
          <p:spPr>
            <a:xfrm>
              <a:off x="8280857" y="12051267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40">
                  <a:moveTo>
                    <a:pt x="0" y="0"/>
                  </a:moveTo>
                  <a:lnTo>
                    <a:pt x="2022" y="0"/>
                  </a:lnTo>
                </a:path>
              </a:pathLst>
            </a:custGeom>
            <a:ln w="3175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9" name="object 2619"/>
            <p:cNvSpPr/>
            <p:nvPr/>
          </p:nvSpPr>
          <p:spPr>
            <a:xfrm>
              <a:off x="6282208" y="11937417"/>
              <a:ext cx="0" cy="1818639"/>
            </a:xfrm>
            <a:custGeom>
              <a:avLst/>
              <a:gdLst/>
              <a:ahLst/>
              <a:cxnLst/>
              <a:rect l="l" t="t" r="r" b="b"/>
              <a:pathLst>
                <a:path h="1818640">
                  <a:moveTo>
                    <a:pt x="0" y="181848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0" name="object 2620"/>
            <p:cNvSpPr/>
            <p:nvPr/>
          </p:nvSpPr>
          <p:spPr>
            <a:xfrm>
              <a:off x="6727471" y="11937417"/>
              <a:ext cx="0" cy="1818639"/>
            </a:xfrm>
            <a:custGeom>
              <a:avLst/>
              <a:gdLst/>
              <a:ahLst/>
              <a:cxnLst/>
              <a:rect l="l" t="t" r="r" b="b"/>
              <a:pathLst>
                <a:path h="1818640">
                  <a:moveTo>
                    <a:pt x="0" y="356210"/>
                  </a:moveTo>
                  <a:lnTo>
                    <a:pt x="0" y="1818489"/>
                  </a:lnTo>
                </a:path>
                <a:path h="1818640">
                  <a:moveTo>
                    <a:pt x="0" y="0"/>
                  </a:moveTo>
                  <a:lnTo>
                    <a:pt x="0" y="4051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1" name="object 2621"/>
            <p:cNvSpPr/>
            <p:nvPr/>
          </p:nvSpPr>
          <p:spPr>
            <a:xfrm>
              <a:off x="7870477" y="11937417"/>
              <a:ext cx="0" cy="1818639"/>
            </a:xfrm>
            <a:custGeom>
              <a:avLst/>
              <a:gdLst/>
              <a:ahLst/>
              <a:cxnLst/>
              <a:rect l="l" t="t" r="r" b="b"/>
              <a:pathLst>
                <a:path h="1818640">
                  <a:moveTo>
                    <a:pt x="0" y="181848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2" name="object 2622"/>
            <p:cNvSpPr/>
            <p:nvPr/>
          </p:nvSpPr>
          <p:spPr>
            <a:xfrm>
              <a:off x="6124852" y="13528725"/>
              <a:ext cx="2159000" cy="0"/>
            </a:xfrm>
            <a:custGeom>
              <a:avLst/>
              <a:gdLst/>
              <a:ahLst/>
              <a:cxnLst/>
              <a:rect l="l" t="t" r="r" b="b"/>
              <a:pathLst>
                <a:path w="2159000">
                  <a:moveTo>
                    <a:pt x="0" y="0"/>
                  </a:moveTo>
                  <a:lnTo>
                    <a:pt x="2158497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3" name="object 2623"/>
            <p:cNvSpPr/>
            <p:nvPr/>
          </p:nvSpPr>
          <p:spPr>
            <a:xfrm>
              <a:off x="6124852" y="13301544"/>
              <a:ext cx="2159000" cy="0"/>
            </a:xfrm>
            <a:custGeom>
              <a:avLst/>
              <a:gdLst/>
              <a:ahLst/>
              <a:cxnLst/>
              <a:rect l="l" t="t" r="r" b="b"/>
              <a:pathLst>
                <a:path w="2159000">
                  <a:moveTo>
                    <a:pt x="0" y="0"/>
                  </a:moveTo>
                  <a:lnTo>
                    <a:pt x="2158497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4" name="object 2624"/>
            <p:cNvSpPr/>
            <p:nvPr/>
          </p:nvSpPr>
          <p:spPr>
            <a:xfrm>
              <a:off x="6124852" y="13073852"/>
              <a:ext cx="2159000" cy="0"/>
            </a:xfrm>
            <a:custGeom>
              <a:avLst/>
              <a:gdLst/>
              <a:ahLst/>
              <a:cxnLst/>
              <a:rect l="l" t="t" r="r" b="b"/>
              <a:pathLst>
                <a:path w="2159000">
                  <a:moveTo>
                    <a:pt x="0" y="0"/>
                  </a:moveTo>
                  <a:lnTo>
                    <a:pt x="2158497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5" name="object 2625"/>
            <p:cNvSpPr/>
            <p:nvPr/>
          </p:nvSpPr>
          <p:spPr>
            <a:xfrm>
              <a:off x="6124852" y="12847172"/>
              <a:ext cx="2159000" cy="0"/>
            </a:xfrm>
            <a:custGeom>
              <a:avLst/>
              <a:gdLst/>
              <a:ahLst/>
              <a:cxnLst/>
              <a:rect l="l" t="t" r="r" b="b"/>
              <a:pathLst>
                <a:path w="2159000">
                  <a:moveTo>
                    <a:pt x="0" y="0"/>
                  </a:moveTo>
                  <a:lnTo>
                    <a:pt x="2158497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6" name="object 2626"/>
            <p:cNvSpPr/>
            <p:nvPr/>
          </p:nvSpPr>
          <p:spPr>
            <a:xfrm>
              <a:off x="6124852" y="12619480"/>
              <a:ext cx="2159000" cy="0"/>
            </a:xfrm>
            <a:custGeom>
              <a:avLst/>
              <a:gdLst/>
              <a:ahLst/>
              <a:cxnLst/>
              <a:rect l="l" t="t" r="r" b="b"/>
              <a:pathLst>
                <a:path w="2159000">
                  <a:moveTo>
                    <a:pt x="0" y="0"/>
                  </a:moveTo>
                  <a:lnTo>
                    <a:pt x="2158497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7" name="object 2627"/>
            <p:cNvSpPr/>
            <p:nvPr/>
          </p:nvSpPr>
          <p:spPr>
            <a:xfrm>
              <a:off x="6124852" y="12392299"/>
              <a:ext cx="2159000" cy="0"/>
            </a:xfrm>
            <a:custGeom>
              <a:avLst/>
              <a:gdLst/>
              <a:ahLst/>
              <a:cxnLst/>
              <a:rect l="l" t="t" r="r" b="b"/>
              <a:pathLst>
                <a:path w="2159000">
                  <a:moveTo>
                    <a:pt x="0" y="0"/>
                  </a:moveTo>
                  <a:lnTo>
                    <a:pt x="2158497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8" name="object 2628"/>
            <p:cNvSpPr/>
            <p:nvPr/>
          </p:nvSpPr>
          <p:spPr>
            <a:xfrm>
              <a:off x="6124852" y="12165117"/>
              <a:ext cx="2159000" cy="0"/>
            </a:xfrm>
            <a:custGeom>
              <a:avLst/>
              <a:gdLst/>
              <a:ahLst/>
              <a:cxnLst/>
              <a:rect l="l" t="t" r="r" b="b"/>
              <a:pathLst>
                <a:path w="2159000">
                  <a:moveTo>
                    <a:pt x="0" y="0"/>
                  </a:moveTo>
                  <a:lnTo>
                    <a:pt x="346092" y="0"/>
                  </a:lnTo>
                </a:path>
                <a:path w="2159000">
                  <a:moveTo>
                    <a:pt x="895080" y="0"/>
                  </a:moveTo>
                  <a:lnTo>
                    <a:pt x="2158497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9" name="object 2629"/>
            <p:cNvSpPr/>
            <p:nvPr/>
          </p:nvSpPr>
          <p:spPr>
            <a:xfrm>
              <a:off x="6124852" y="13755907"/>
              <a:ext cx="197485" cy="0"/>
            </a:xfrm>
            <a:custGeom>
              <a:avLst/>
              <a:gdLst/>
              <a:ahLst/>
              <a:cxnLst/>
              <a:rect l="l" t="t" r="r" b="b"/>
              <a:pathLst>
                <a:path w="197485">
                  <a:moveTo>
                    <a:pt x="0" y="0"/>
                  </a:moveTo>
                  <a:lnTo>
                    <a:pt x="197328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0" name="object 2630"/>
            <p:cNvSpPr/>
            <p:nvPr/>
          </p:nvSpPr>
          <p:spPr>
            <a:xfrm>
              <a:off x="6359628" y="13755907"/>
              <a:ext cx="1473835" cy="0"/>
            </a:xfrm>
            <a:custGeom>
              <a:avLst/>
              <a:gdLst/>
              <a:ahLst/>
              <a:cxnLst/>
              <a:rect l="l" t="t" r="r" b="b"/>
              <a:pathLst>
                <a:path w="1473834">
                  <a:moveTo>
                    <a:pt x="0" y="0"/>
                  </a:moveTo>
                  <a:lnTo>
                    <a:pt x="1473408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1" name="object 2631"/>
            <p:cNvSpPr/>
            <p:nvPr/>
          </p:nvSpPr>
          <p:spPr>
            <a:xfrm>
              <a:off x="7870477" y="13755907"/>
              <a:ext cx="413384" cy="0"/>
            </a:xfrm>
            <a:custGeom>
              <a:avLst/>
              <a:gdLst/>
              <a:ahLst/>
              <a:cxnLst/>
              <a:rect l="l" t="t" r="r" b="b"/>
              <a:pathLst>
                <a:path w="413384">
                  <a:moveTo>
                    <a:pt x="0" y="0"/>
                  </a:moveTo>
                  <a:lnTo>
                    <a:pt x="41288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2" name="object 2632"/>
            <p:cNvSpPr/>
            <p:nvPr/>
          </p:nvSpPr>
          <p:spPr>
            <a:xfrm>
              <a:off x="6303465" y="13721499"/>
              <a:ext cx="37465" cy="69850"/>
            </a:xfrm>
            <a:custGeom>
              <a:avLst/>
              <a:gdLst/>
              <a:ahLst/>
              <a:cxnLst/>
              <a:rect l="l" t="t" r="r" b="b"/>
              <a:pathLst>
                <a:path w="37464" h="69850">
                  <a:moveTo>
                    <a:pt x="18723" y="34408"/>
                  </a:moveTo>
                  <a:lnTo>
                    <a:pt x="0" y="69317"/>
                  </a:lnTo>
                </a:path>
                <a:path w="37464" h="69850">
                  <a:moveTo>
                    <a:pt x="18723" y="34408"/>
                  </a:moveTo>
                  <a:lnTo>
                    <a:pt x="37447" y="0"/>
                  </a:lnTo>
                </a:path>
              </a:pathLst>
            </a:custGeom>
            <a:ln w="64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3" name="object 2633"/>
            <p:cNvSpPr/>
            <p:nvPr/>
          </p:nvSpPr>
          <p:spPr>
            <a:xfrm>
              <a:off x="6340904" y="13721499"/>
              <a:ext cx="37465" cy="69850"/>
            </a:xfrm>
            <a:custGeom>
              <a:avLst/>
              <a:gdLst/>
              <a:ahLst/>
              <a:cxnLst/>
              <a:rect l="l" t="t" r="r" b="b"/>
              <a:pathLst>
                <a:path w="37464" h="69850">
                  <a:moveTo>
                    <a:pt x="18723" y="34408"/>
                  </a:moveTo>
                  <a:lnTo>
                    <a:pt x="0" y="69317"/>
                  </a:lnTo>
                </a:path>
                <a:path w="37464" h="69850">
                  <a:moveTo>
                    <a:pt x="18723" y="34408"/>
                  </a:moveTo>
                  <a:lnTo>
                    <a:pt x="36937" y="0"/>
                  </a:lnTo>
                </a:path>
              </a:pathLst>
            </a:custGeom>
            <a:ln w="64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4" name="object 2634"/>
            <p:cNvSpPr/>
            <p:nvPr/>
          </p:nvSpPr>
          <p:spPr>
            <a:xfrm>
              <a:off x="7814313" y="13721499"/>
              <a:ext cx="37465" cy="69850"/>
            </a:xfrm>
            <a:custGeom>
              <a:avLst/>
              <a:gdLst/>
              <a:ahLst/>
              <a:cxnLst/>
              <a:rect l="l" t="t" r="r" b="b"/>
              <a:pathLst>
                <a:path w="37465" h="69850">
                  <a:moveTo>
                    <a:pt x="18723" y="34408"/>
                  </a:moveTo>
                  <a:lnTo>
                    <a:pt x="0" y="69317"/>
                  </a:lnTo>
                </a:path>
                <a:path w="37465" h="69850">
                  <a:moveTo>
                    <a:pt x="18723" y="34408"/>
                  </a:moveTo>
                  <a:lnTo>
                    <a:pt x="37447" y="0"/>
                  </a:lnTo>
                </a:path>
              </a:pathLst>
            </a:custGeom>
            <a:ln w="64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5" name="object 2635"/>
            <p:cNvSpPr/>
            <p:nvPr/>
          </p:nvSpPr>
          <p:spPr>
            <a:xfrm>
              <a:off x="7851753" y="13721499"/>
              <a:ext cx="37465" cy="69850"/>
            </a:xfrm>
            <a:custGeom>
              <a:avLst/>
              <a:gdLst/>
              <a:ahLst/>
              <a:cxnLst/>
              <a:rect l="l" t="t" r="r" b="b"/>
              <a:pathLst>
                <a:path w="37465" h="69850">
                  <a:moveTo>
                    <a:pt x="18723" y="34408"/>
                  </a:moveTo>
                  <a:lnTo>
                    <a:pt x="0" y="69317"/>
                  </a:lnTo>
                </a:path>
                <a:path w="37465" h="69850">
                  <a:moveTo>
                    <a:pt x="18723" y="34408"/>
                  </a:moveTo>
                  <a:lnTo>
                    <a:pt x="37447" y="0"/>
                  </a:lnTo>
                </a:path>
              </a:pathLst>
            </a:custGeom>
            <a:ln w="64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6" name="object 2636"/>
            <p:cNvSpPr/>
            <p:nvPr/>
          </p:nvSpPr>
          <p:spPr>
            <a:xfrm>
              <a:off x="6203785" y="13755907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19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7" name="object 2637"/>
            <p:cNvSpPr/>
            <p:nvPr/>
          </p:nvSpPr>
          <p:spPr>
            <a:xfrm>
              <a:off x="7464677" y="13755907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19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8" name="object 2638"/>
            <p:cNvSpPr/>
            <p:nvPr/>
          </p:nvSpPr>
          <p:spPr>
            <a:xfrm>
              <a:off x="8076909" y="13755907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19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9" name="object 2639"/>
            <p:cNvSpPr/>
            <p:nvPr/>
          </p:nvSpPr>
          <p:spPr>
            <a:xfrm>
              <a:off x="6124852" y="13755907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0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0" name="object 2640"/>
            <p:cNvSpPr/>
            <p:nvPr/>
          </p:nvSpPr>
          <p:spPr>
            <a:xfrm>
              <a:off x="6282208" y="13755907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0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1" name="object 2641"/>
            <p:cNvSpPr/>
            <p:nvPr/>
          </p:nvSpPr>
          <p:spPr>
            <a:xfrm>
              <a:off x="6727471" y="13755907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0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2" name="object 2642"/>
            <p:cNvSpPr/>
            <p:nvPr/>
          </p:nvSpPr>
          <p:spPr>
            <a:xfrm>
              <a:off x="7870477" y="13755907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0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3" name="object 2643"/>
            <p:cNvSpPr/>
            <p:nvPr/>
          </p:nvSpPr>
          <p:spPr>
            <a:xfrm>
              <a:off x="8283357" y="13755907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0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4" name="object 2644"/>
            <p:cNvSpPr/>
            <p:nvPr/>
          </p:nvSpPr>
          <p:spPr>
            <a:xfrm>
              <a:off x="6124860" y="11937417"/>
              <a:ext cx="197485" cy="0"/>
            </a:xfrm>
            <a:custGeom>
              <a:avLst/>
              <a:gdLst/>
              <a:ahLst/>
              <a:cxnLst/>
              <a:rect l="l" t="t" r="r" b="b"/>
              <a:pathLst>
                <a:path w="197485">
                  <a:moveTo>
                    <a:pt x="0" y="0"/>
                  </a:moveTo>
                  <a:lnTo>
                    <a:pt x="197328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5" name="object 2645"/>
            <p:cNvSpPr/>
            <p:nvPr/>
          </p:nvSpPr>
          <p:spPr>
            <a:xfrm>
              <a:off x="6359636" y="11937417"/>
              <a:ext cx="1473835" cy="0"/>
            </a:xfrm>
            <a:custGeom>
              <a:avLst/>
              <a:gdLst/>
              <a:ahLst/>
              <a:cxnLst/>
              <a:rect l="l" t="t" r="r" b="b"/>
              <a:pathLst>
                <a:path w="1473834">
                  <a:moveTo>
                    <a:pt x="0" y="0"/>
                  </a:moveTo>
                  <a:lnTo>
                    <a:pt x="1473408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6" name="object 2646"/>
            <p:cNvSpPr/>
            <p:nvPr/>
          </p:nvSpPr>
          <p:spPr>
            <a:xfrm>
              <a:off x="7870485" y="11937417"/>
              <a:ext cx="413384" cy="0"/>
            </a:xfrm>
            <a:custGeom>
              <a:avLst/>
              <a:gdLst/>
              <a:ahLst/>
              <a:cxnLst/>
              <a:rect l="l" t="t" r="r" b="b"/>
              <a:pathLst>
                <a:path w="413384">
                  <a:moveTo>
                    <a:pt x="0" y="0"/>
                  </a:moveTo>
                  <a:lnTo>
                    <a:pt x="41288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7" name="object 2647"/>
            <p:cNvSpPr/>
            <p:nvPr/>
          </p:nvSpPr>
          <p:spPr>
            <a:xfrm>
              <a:off x="6322180" y="11903009"/>
              <a:ext cx="19050" cy="34925"/>
            </a:xfrm>
            <a:custGeom>
              <a:avLst/>
              <a:gdLst/>
              <a:ahLst/>
              <a:cxnLst/>
              <a:rect l="l" t="t" r="r" b="b"/>
              <a:pathLst>
                <a:path w="19050" h="34925">
                  <a:moveTo>
                    <a:pt x="0" y="34408"/>
                  </a:moveTo>
                  <a:lnTo>
                    <a:pt x="18723" y="0"/>
                  </a:lnTo>
                </a:path>
              </a:pathLst>
            </a:custGeom>
            <a:ln w="63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8" name="object 2648"/>
            <p:cNvSpPr/>
            <p:nvPr/>
          </p:nvSpPr>
          <p:spPr>
            <a:xfrm>
              <a:off x="6303457" y="11937417"/>
              <a:ext cx="19050" cy="34925"/>
            </a:xfrm>
            <a:custGeom>
              <a:avLst/>
              <a:gdLst/>
              <a:ahLst/>
              <a:cxnLst/>
              <a:rect l="l" t="t" r="r" b="b"/>
              <a:pathLst>
                <a:path w="19050" h="34925">
                  <a:moveTo>
                    <a:pt x="18723" y="0"/>
                  </a:moveTo>
                  <a:lnTo>
                    <a:pt x="0" y="34909"/>
                  </a:lnTo>
                </a:path>
              </a:pathLst>
            </a:custGeom>
            <a:ln w="63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9" name="object 2649"/>
            <p:cNvSpPr/>
            <p:nvPr/>
          </p:nvSpPr>
          <p:spPr>
            <a:xfrm>
              <a:off x="6359628" y="11903009"/>
              <a:ext cx="18415" cy="34925"/>
            </a:xfrm>
            <a:custGeom>
              <a:avLst/>
              <a:gdLst/>
              <a:ahLst/>
              <a:cxnLst/>
              <a:rect l="l" t="t" r="r" b="b"/>
              <a:pathLst>
                <a:path w="18414" h="34925">
                  <a:moveTo>
                    <a:pt x="0" y="34408"/>
                  </a:moveTo>
                  <a:lnTo>
                    <a:pt x="18214" y="0"/>
                  </a:lnTo>
                </a:path>
              </a:pathLst>
            </a:custGeom>
            <a:ln w="63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0" name="object 2650"/>
            <p:cNvSpPr/>
            <p:nvPr/>
          </p:nvSpPr>
          <p:spPr>
            <a:xfrm>
              <a:off x="6340904" y="11937417"/>
              <a:ext cx="19050" cy="34925"/>
            </a:xfrm>
            <a:custGeom>
              <a:avLst/>
              <a:gdLst/>
              <a:ahLst/>
              <a:cxnLst/>
              <a:rect l="l" t="t" r="r" b="b"/>
              <a:pathLst>
                <a:path w="19050" h="34925">
                  <a:moveTo>
                    <a:pt x="18723" y="0"/>
                  </a:moveTo>
                  <a:lnTo>
                    <a:pt x="0" y="34909"/>
                  </a:lnTo>
                </a:path>
              </a:pathLst>
            </a:custGeom>
            <a:ln w="63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1" name="object 2651"/>
            <p:cNvSpPr/>
            <p:nvPr/>
          </p:nvSpPr>
          <p:spPr>
            <a:xfrm>
              <a:off x="7833029" y="11903009"/>
              <a:ext cx="19050" cy="34925"/>
            </a:xfrm>
            <a:custGeom>
              <a:avLst/>
              <a:gdLst/>
              <a:ahLst/>
              <a:cxnLst/>
              <a:rect l="l" t="t" r="r" b="b"/>
              <a:pathLst>
                <a:path w="19050" h="34925">
                  <a:moveTo>
                    <a:pt x="0" y="34408"/>
                  </a:moveTo>
                  <a:lnTo>
                    <a:pt x="18723" y="0"/>
                  </a:lnTo>
                </a:path>
              </a:pathLst>
            </a:custGeom>
            <a:ln w="63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2" name="object 2652"/>
            <p:cNvSpPr/>
            <p:nvPr/>
          </p:nvSpPr>
          <p:spPr>
            <a:xfrm>
              <a:off x="7814305" y="11937417"/>
              <a:ext cx="19050" cy="34925"/>
            </a:xfrm>
            <a:custGeom>
              <a:avLst/>
              <a:gdLst/>
              <a:ahLst/>
              <a:cxnLst/>
              <a:rect l="l" t="t" r="r" b="b"/>
              <a:pathLst>
                <a:path w="19050" h="34925">
                  <a:moveTo>
                    <a:pt x="18723" y="0"/>
                  </a:moveTo>
                  <a:lnTo>
                    <a:pt x="0" y="34909"/>
                  </a:lnTo>
                </a:path>
              </a:pathLst>
            </a:custGeom>
            <a:ln w="63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3" name="object 2653"/>
            <p:cNvSpPr/>
            <p:nvPr/>
          </p:nvSpPr>
          <p:spPr>
            <a:xfrm>
              <a:off x="7870477" y="11903009"/>
              <a:ext cx="19050" cy="34925"/>
            </a:xfrm>
            <a:custGeom>
              <a:avLst/>
              <a:gdLst/>
              <a:ahLst/>
              <a:cxnLst/>
              <a:rect l="l" t="t" r="r" b="b"/>
              <a:pathLst>
                <a:path w="19050" h="34925">
                  <a:moveTo>
                    <a:pt x="0" y="34408"/>
                  </a:moveTo>
                  <a:lnTo>
                    <a:pt x="18723" y="0"/>
                  </a:lnTo>
                </a:path>
              </a:pathLst>
            </a:custGeom>
            <a:ln w="63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4" name="object 2654"/>
            <p:cNvSpPr/>
            <p:nvPr/>
          </p:nvSpPr>
          <p:spPr>
            <a:xfrm>
              <a:off x="7851753" y="11937417"/>
              <a:ext cx="19050" cy="34925"/>
            </a:xfrm>
            <a:custGeom>
              <a:avLst/>
              <a:gdLst/>
              <a:ahLst/>
              <a:cxnLst/>
              <a:rect l="l" t="t" r="r" b="b"/>
              <a:pathLst>
                <a:path w="19050" h="34925">
                  <a:moveTo>
                    <a:pt x="18723" y="0"/>
                  </a:moveTo>
                  <a:lnTo>
                    <a:pt x="0" y="34909"/>
                  </a:lnTo>
                </a:path>
              </a:pathLst>
            </a:custGeom>
            <a:ln w="63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5" name="object 2655"/>
            <p:cNvSpPr/>
            <p:nvPr/>
          </p:nvSpPr>
          <p:spPr>
            <a:xfrm>
              <a:off x="6203785" y="11937417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19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6" name="object 2656"/>
            <p:cNvSpPr/>
            <p:nvPr/>
          </p:nvSpPr>
          <p:spPr>
            <a:xfrm>
              <a:off x="7464677" y="11937417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19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7" name="object 2657"/>
            <p:cNvSpPr/>
            <p:nvPr/>
          </p:nvSpPr>
          <p:spPr>
            <a:xfrm>
              <a:off x="8076909" y="11937417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0"/>
                  </a:moveTo>
                  <a:lnTo>
                    <a:pt x="0" y="1719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8" name="object 2658"/>
            <p:cNvSpPr/>
            <p:nvPr/>
          </p:nvSpPr>
          <p:spPr>
            <a:xfrm>
              <a:off x="6124852" y="11937417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0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9" name="object 2659"/>
            <p:cNvSpPr/>
            <p:nvPr/>
          </p:nvSpPr>
          <p:spPr>
            <a:xfrm>
              <a:off x="6282208" y="11937417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0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0" name="object 2660"/>
            <p:cNvSpPr/>
            <p:nvPr/>
          </p:nvSpPr>
          <p:spPr>
            <a:xfrm>
              <a:off x="6724372" y="11939443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6198" y="0"/>
                  </a:lnTo>
                </a:path>
              </a:pathLst>
            </a:custGeom>
            <a:ln w="40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1" name="object 2661"/>
            <p:cNvSpPr/>
            <p:nvPr/>
          </p:nvSpPr>
          <p:spPr>
            <a:xfrm>
              <a:off x="7870477" y="11937417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0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2" name="object 2662"/>
            <p:cNvSpPr/>
            <p:nvPr/>
          </p:nvSpPr>
          <p:spPr>
            <a:xfrm>
              <a:off x="8283357" y="11937417"/>
              <a:ext cx="0" cy="34925"/>
            </a:xfrm>
            <a:custGeom>
              <a:avLst/>
              <a:gdLst/>
              <a:ahLst/>
              <a:cxnLst/>
              <a:rect l="l" t="t" r="r" b="b"/>
              <a:pathLst>
                <a:path h="34925">
                  <a:moveTo>
                    <a:pt x="0" y="0"/>
                  </a:moveTo>
                  <a:lnTo>
                    <a:pt x="0" y="34909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3" name="object 2663"/>
            <p:cNvSpPr/>
            <p:nvPr/>
          </p:nvSpPr>
          <p:spPr>
            <a:xfrm>
              <a:off x="6124860" y="11937417"/>
              <a:ext cx="0" cy="1818639"/>
            </a:xfrm>
            <a:custGeom>
              <a:avLst/>
              <a:gdLst/>
              <a:ahLst/>
              <a:cxnLst/>
              <a:rect l="l" t="t" r="r" b="b"/>
              <a:pathLst>
                <a:path h="1818640">
                  <a:moveTo>
                    <a:pt x="0" y="1818489"/>
                  </a:moveTo>
                  <a:lnTo>
                    <a:pt x="0" y="0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4" name="object 2664"/>
            <p:cNvSpPr/>
            <p:nvPr/>
          </p:nvSpPr>
          <p:spPr>
            <a:xfrm>
              <a:off x="6109178" y="13642567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5" name="object 2665"/>
            <p:cNvSpPr/>
            <p:nvPr/>
          </p:nvSpPr>
          <p:spPr>
            <a:xfrm>
              <a:off x="6109178" y="13414875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6" name="object 2666"/>
            <p:cNvSpPr/>
            <p:nvPr/>
          </p:nvSpPr>
          <p:spPr>
            <a:xfrm>
              <a:off x="6109178" y="13187693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7" name="object 2667"/>
            <p:cNvSpPr/>
            <p:nvPr/>
          </p:nvSpPr>
          <p:spPr>
            <a:xfrm>
              <a:off x="6109178" y="12960512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8" name="object 2668"/>
            <p:cNvSpPr/>
            <p:nvPr/>
          </p:nvSpPr>
          <p:spPr>
            <a:xfrm>
              <a:off x="6109178" y="12732820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9" name="object 2669"/>
            <p:cNvSpPr/>
            <p:nvPr/>
          </p:nvSpPr>
          <p:spPr>
            <a:xfrm>
              <a:off x="6109178" y="12506140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0" name="object 2670"/>
            <p:cNvSpPr/>
            <p:nvPr/>
          </p:nvSpPr>
          <p:spPr>
            <a:xfrm>
              <a:off x="6109178" y="12278448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1" name="object 2671"/>
            <p:cNvSpPr/>
            <p:nvPr/>
          </p:nvSpPr>
          <p:spPr>
            <a:xfrm>
              <a:off x="6109178" y="12051267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2" name="object 2672"/>
            <p:cNvSpPr/>
            <p:nvPr/>
          </p:nvSpPr>
          <p:spPr>
            <a:xfrm>
              <a:off x="6092987" y="13755916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31872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3" name="object 2673"/>
            <p:cNvSpPr/>
            <p:nvPr/>
          </p:nvSpPr>
          <p:spPr>
            <a:xfrm>
              <a:off x="6092987" y="13528734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31872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4" name="object 2674"/>
            <p:cNvSpPr/>
            <p:nvPr/>
          </p:nvSpPr>
          <p:spPr>
            <a:xfrm>
              <a:off x="6092987" y="13301552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31872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5" name="object 2675"/>
            <p:cNvSpPr/>
            <p:nvPr/>
          </p:nvSpPr>
          <p:spPr>
            <a:xfrm>
              <a:off x="6092987" y="13073861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31872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6" name="object 2676"/>
            <p:cNvSpPr/>
            <p:nvPr/>
          </p:nvSpPr>
          <p:spPr>
            <a:xfrm>
              <a:off x="6092987" y="12847180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31872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7" name="object 2677"/>
            <p:cNvSpPr/>
            <p:nvPr/>
          </p:nvSpPr>
          <p:spPr>
            <a:xfrm>
              <a:off x="6092987" y="12619489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31872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8" name="object 2678"/>
            <p:cNvSpPr/>
            <p:nvPr/>
          </p:nvSpPr>
          <p:spPr>
            <a:xfrm>
              <a:off x="6092987" y="12392307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31872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9" name="object 2679"/>
            <p:cNvSpPr/>
            <p:nvPr/>
          </p:nvSpPr>
          <p:spPr>
            <a:xfrm>
              <a:off x="6092987" y="12165126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31872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0" name="object 2680"/>
            <p:cNvSpPr/>
            <p:nvPr/>
          </p:nvSpPr>
          <p:spPr>
            <a:xfrm>
              <a:off x="6092987" y="11937434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31872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1" name="object 2681"/>
            <p:cNvSpPr/>
            <p:nvPr/>
          </p:nvSpPr>
          <p:spPr>
            <a:xfrm>
              <a:off x="8283357" y="11937434"/>
              <a:ext cx="0" cy="1818639"/>
            </a:xfrm>
            <a:custGeom>
              <a:avLst/>
              <a:gdLst/>
              <a:ahLst/>
              <a:cxnLst/>
              <a:rect l="l" t="t" r="r" b="b"/>
              <a:pathLst>
                <a:path h="1818640">
                  <a:moveTo>
                    <a:pt x="0" y="1818489"/>
                  </a:moveTo>
                  <a:lnTo>
                    <a:pt x="0" y="0"/>
                  </a:lnTo>
                </a:path>
              </a:pathLst>
            </a:custGeom>
            <a:ln w="61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2" name="object 2682"/>
            <p:cNvSpPr/>
            <p:nvPr/>
          </p:nvSpPr>
          <p:spPr>
            <a:xfrm>
              <a:off x="8267675" y="13642584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3" name="object 2683"/>
            <p:cNvSpPr/>
            <p:nvPr/>
          </p:nvSpPr>
          <p:spPr>
            <a:xfrm>
              <a:off x="8267675" y="13414893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4" name="object 2684"/>
            <p:cNvSpPr/>
            <p:nvPr/>
          </p:nvSpPr>
          <p:spPr>
            <a:xfrm>
              <a:off x="8267675" y="13187711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5" name="object 2685"/>
            <p:cNvSpPr/>
            <p:nvPr/>
          </p:nvSpPr>
          <p:spPr>
            <a:xfrm>
              <a:off x="8267675" y="12960529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6" name="object 2686"/>
            <p:cNvSpPr/>
            <p:nvPr/>
          </p:nvSpPr>
          <p:spPr>
            <a:xfrm>
              <a:off x="8267675" y="12732838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7" name="object 2687"/>
            <p:cNvSpPr/>
            <p:nvPr/>
          </p:nvSpPr>
          <p:spPr>
            <a:xfrm>
              <a:off x="8267675" y="12506157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8" name="object 2688"/>
            <p:cNvSpPr/>
            <p:nvPr/>
          </p:nvSpPr>
          <p:spPr>
            <a:xfrm>
              <a:off x="8267675" y="12278466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9" name="object 2689"/>
            <p:cNvSpPr/>
            <p:nvPr/>
          </p:nvSpPr>
          <p:spPr>
            <a:xfrm>
              <a:off x="8267675" y="12051284"/>
              <a:ext cx="15875" cy="0"/>
            </a:xfrm>
            <a:custGeom>
              <a:avLst/>
              <a:gdLst/>
              <a:ahLst/>
              <a:cxnLst/>
              <a:rect l="l" t="t" r="r" b="b"/>
              <a:pathLst>
                <a:path w="15875">
                  <a:moveTo>
                    <a:pt x="15681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0" name="object 2690"/>
            <p:cNvSpPr/>
            <p:nvPr/>
          </p:nvSpPr>
          <p:spPr>
            <a:xfrm>
              <a:off x="8251476" y="13755933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4">
                  <a:moveTo>
                    <a:pt x="31880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1" name="object 2691"/>
            <p:cNvSpPr/>
            <p:nvPr/>
          </p:nvSpPr>
          <p:spPr>
            <a:xfrm>
              <a:off x="8251476" y="13528752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4">
                  <a:moveTo>
                    <a:pt x="31880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2" name="object 2692"/>
            <p:cNvSpPr/>
            <p:nvPr/>
          </p:nvSpPr>
          <p:spPr>
            <a:xfrm>
              <a:off x="8251476" y="13301570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4">
                  <a:moveTo>
                    <a:pt x="31880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3" name="object 2693"/>
            <p:cNvSpPr/>
            <p:nvPr/>
          </p:nvSpPr>
          <p:spPr>
            <a:xfrm>
              <a:off x="8251476" y="13073879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4">
                  <a:moveTo>
                    <a:pt x="31880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4" name="object 2694"/>
            <p:cNvSpPr/>
            <p:nvPr/>
          </p:nvSpPr>
          <p:spPr>
            <a:xfrm>
              <a:off x="8251476" y="12847198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4">
                  <a:moveTo>
                    <a:pt x="31880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5" name="object 2695"/>
            <p:cNvSpPr/>
            <p:nvPr/>
          </p:nvSpPr>
          <p:spPr>
            <a:xfrm>
              <a:off x="8251476" y="12619507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4">
                  <a:moveTo>
                    <a:pt x="31880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6" name="object 2696"/>
            <p:cNvSpPr/>
            <p:nvPr/>
          </p:nvSpPr>
          <p:spPr>
            <a:xfrm>
              <a:off x="8251476" y="12392325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4">
                  <a:moveTo>
                    <a:pt x="31880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7" name="object 2697"/>
            <p:cNvSpPr/>
            <p:nvPr/>
          </p:nvSpPr>
          <p:spPr>
            <a:xfrm>
              <a:off x="8251476" y="12165143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4">
                  <a:moveTo>
                    <a:pt x="31880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8" name="object 2698"/>
            <p:cNvSpPr/>
            <p:nvPr/>
          </p:nvSpPr>
          <p:spPr>
            <a:xfrm>
              <a:off x="8251476" y="11937452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4">
                  <a:moveTo>
                    <a:pt x="31880" y="0"/>
                  </a:moveTo>
                  <a:lnTo>
                    <a:pt x="0" y="0"/>
                  </a:lnTo>
                </a:path>
              </a:pathLst>
            </a:custGeom>
            <a:ln w="67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99" name="object 2699"/>
          <p:cNvSpPr txBox="1"/>
          <p:nvPr/>
        </p:nvSpPr>
        <p:spPr>
          <a:xfrm>
            <a:off x="6092908" y="13786211"/>
            <a:ext cx="226187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76580" algn="l"/>
                <a:tab pos="1718945" algn="l"/>
                <a:tab pos="2131695" algn="l"/>
              </a:tabLst>
            </a:pPr>
            <a:r>
              <a:rPr sz="600" spc="-30" dirty="0">
                <a:latin typeface="Arial"/>
                <a:cs typeface="Arial"/>
              </a:rPr>
              <a:t>0     </a:t>
            </a:r>
            <a:r>
              <a:rPr sz="600" spc="-70" dirty="0">
                <a:latin typeface="Arial"/>
                <a:cs typeface="Arial"/>
              </a:rPr>
              <a:t> </a:t>
            </a:r>
            <a:r>
              <a:rPr sz="600" spc="-30" dirty="0">
                <a:latin typeface="Arial"/>
                <a:cs typeface="Arial"/>
              </a:rPr>
              <a:t>4</a:t>
            </a:r>
            <a:r>
              <a:rPr sz="600" dirty="0">
                <a:latin typeface="Arial"/>
                <a:cs typeface="Arial"/>
              </a:rPr>
              <a:t>	</a:t>
            </a:r>
            <a:r>
              <a:rPr sz="600" spc="-30" dirty="0">
                <a:latin typeface="Arial"/>
                <a:cs typeface="Arial"/>
              </a:rPr>
              <a:t>3</a:t>
            </a:r>
            <a:r>
              <a:rPr sz="600" spc="-35" dirty="0">
                <a:latin typeface="Arial"/>
                <a:cs typeface="Arial"/>
              </a:rPr>
              <a:t>0</a:t>
            </a:r>
            <a:r>
              <a:rPr sz="600" spc="-30" dirty="0">
                <a:latin typeface="Arial"/>
                <a:cs typeface="Arial"/>
              </a:rPr>
              <a:t>0</a:t>
            </a:r>
            <a:r>
              <a:rPr sz="600" dirty="0">
                <a:latin typeface="Arial"/>
                <a:cs typeface="Arial"/>
              </a:rPr>
              <a:t>	</a:t>
            </a:r>
            <a:r>
              <a:rPr sz="600" spc="-30" dirty="0">
                <a:latin typeface="Arial"/>
                <a:cs typeface="Arial"/>
              </a:rPr>
              <a:t>445</a:t>
            </a:r>
            <a:r>
              <a:rPr sz="600" dirty="0">
                <a:latin typeface="Arial"/>
                <a:cs typeface="Arial"/>
              </a:rPr>
              <a:t>	</a:t>
            </a:r>
            <a:r>
              <a:rPr sz="600" spc="-30" dirty="0">
                <a:latin typeface="Arial"/>
                <a:cs typeface="Arial"/>
              </a:rPr>
              <a:t>450</a:t>
            </a:r>
            <a:endParaRPr sz="600">
              <a:latin typeface="Arial"/>
              <a:cs typeface="Arial"/>
            </a:endParaRPr>
          </a:p>
        </p:txBody>
      </p:sp>
      <p:sp>
        <p:nvSpPr>
          <p:cNvPr id="2700" name="object 2700"/>
          <p:cNvSpPr txBox="1"/>
          <p:nvPr/>
        </p:nvSpPr>
        <p:spPr>
          <a:xfrm>
            <a:off x="5956746" y="13690578"/>
            <a:ext cx="12700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30" dirty="0">
                <a:latin typeface="Arial"/>
                <a:cs typeface="Arial"/>
              </a:rPr>
              <a:t>-40</a:t>
            </a:r>
            <a:endParaRPr sz="600">
              <a:latin typeface="Arial"/>
              <a:cs typeface="Arial"/>
            </a:endParaRPr>
          </a:p>
        </p:txBody>
      </p:sp>
      <p:sp>
        <p:nvSpPr>
          <p:cNvPr id="2701" name="object 2701"/>
          <p:cNvSpPr txBox="1"/>
          <p:nvPr/>
        </p:nvSpPr>
        <p:spPr>
          <a:xfrm>
            <a:off x="5956746" y="13462851"/>
            <a:ext cx="12700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30" dirty="0">
                <a:latin typeface="Arial"/>
                <a:cs typeface="Arial"/>
              </a:rPr>
              <a:t>-30</a:t>
            </a:r>
            <a:endParaRPr sz="600">
              <a:latin typeface="Arial"/>
              <a:cs typeface="Arial"/>
            </a:endParaRPr>
          </a:p>
        </p:txBody>
      </p:sp>
      <p:sp>
        <p:nvSpPr>
          <p:cNvPr id="2702" name="object 2702"/>
          <p:cNvSpPr txBox="1"/>
          <p:nvPr/>
        </p:nvSpPr>
        <p:spPr>
          <a:xfrm>
            <a:off x="5956746" y="13235655"/>
            <a:ext cx="12700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30" dirty="0">
                <a:latin typeface="Arial"/>
                <a:cs typeface="Arial"/>
              </a:rPr>
              <a:t>-20</a:t>
            </a:r>
            <a:endParaRPr sz="600">
              <a:latin typeface="Arial"/>
              <a:cs typeface="Arial"/>
            </a:endParaRPr>
          </a:p>
        </p:txBody>
      </p:sp>
      <p:sp>
        <p:nvSpPr>
          <p:cNvPr id="2703" name="object 2703"/>
          <p:cNvSpPr txBox="1"/>
          <p:nvPr/>
        </p:nvSpPr>
        <p:spPr>
          <a:xfrm>
            <a:off x="5956746" y="13008461"/>
            <a:ext cx="127000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30" dirty="0">
                <a:latin typeface="Arial"/>
                <a:cs typeface="Arial"/>
              </a:rPr>
              <a:t>-10</a:t>
            </a:r>
            <a:endParaRPr sz="600">
              <a:latin typeface="Arial"/>
              <a:cs typeface="Arial"/>
            </a:endParaRPr>
          </a:p>
        </p:txBody>
      </p:sp>
      <p:sp>
        <p:nvSpPr>
          <p:cNvPr id="2704" name="object 2704"/>
          <p:cNvSpPr txBox="1"/>
          <p:nvPr/>
        </p:nvSpPr>
        <p:spPr>
          <a:xfrm>
            <a:off x="6018982" y="12781265"/>
            <a:ext cx="64769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30" dirty="0">
                <a:latin typeface="Arial"/>
                <a:cs typeface="Arial"/>
              </a:rPr>
              <a:t>0</a:t>
            </a:r>
            <a:endParaRPr sz="600">
              <a:latin typeface="Arial"/>
              <a:cs typeface="Arial"/>
            </a:endParaRPr>
          </a:p>
        </p:txBody>
      </p:sp>
      <p:sp>
        <p:nvSpPr>
          <p:cNvPr id="2705" name="object 2705"/>
          <p:cNvSpPr txBox="1"/>
          <p:nvPr/>
        </p:nvSpPr>
        <p:spPr>
          <a:xfrm>
            <a:off x="5980059" y="12554070"/>
            <a:ext cx="10350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30" dirty="0">
                <a:latin typeface="Arial"/>
                <a:cs typeface="Arial"/>
              </a:rPr>
              <a:t>10</a:t>
            </a:r>
            <a:endParaRPr sz="600">
              <a:latin typeface="Arial"/>
              <a:cs typeface="Arial"/>
            </a:endParaRPr>
          </a:p>
        </p:txBody>
      </p:sp>
      <p:sp>
        <p:nvSpPr>
          <p:cNvPr id="2706" name="object 2706"/>
          <p:cNvSpPr txBox="1"/>
          <p:nvPr/>
        </p:nvSpPr>
        <p:spPr>
          <a:xfrm>
            <a:off x="5980059" y="12326343"/>
            <a:ext cx="10350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30" dirty="0">
                <a:latin typeface="Arial"/>
                <a:cs typeface="Arial"/>
              </a:rPr>
              <a:t>20</a:t>
            </a:r>
            <a:endParaRPr sz="600">
              <a:latin typeface="Arial"/>
              <a:cs typeface="Arial"/>
            </a:endParaRPr>
          </a:p>
        </p:txBody>
      </p:sp>
      <p:sp>
        <p:nvSpPr>
          <p:cNvPr id="2707" name="object 2707"/>
          <p:cNvSpPr txBox="1"/>
          <p:nvPr/>
        </p:nvSpPr>
        <p:spPr>
          <a:xfrm>
            <a:off x="5980059" y="12099148"/>
            <a:ext cx="10350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30" dirty="0">
                <a:latin typeface="Arial"/>
                <a:cs typeface="Arial"/>
              </a:rPr>
              <a:t>30</a:t>
            </a:r>
            <a:endParaRPr sz="600">
              <a:latin typeface="Arial"/>
              <a:cs typeface="Arial"/>
            </a:endParaRPr>
          </a:p>
        </p:txBody>
      </p:sp>
      <p:sp>
        <p:nvSpPr>
          <p:cNvPr id="2708" name="object 2708"/>
          <p:cNvSpPr txBox="1"/>
          <p:nvPr/>
        </p:nvSpPr>
        <p:spPr>
          <a:xfrm>
            <a:off x="5980075" y="11872104"/>
            <a:ext cx="103505" cy="1168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00" spc="-30" dirty="0">
                <a:latin typeface="Arial"/>
                <a:cs typeface="Arial"/>
              </a:rPr>
              <a:t>40</a:t>
            </a:r>
            <a:endParaRPr sz="600">
              <a:latin typeface="Arial"/>
              <a:cs typeface="Arial"/>
            </a:endParaRPr>
          </a:p>
        </p:txBody>
      </p:sp>
      <p:grpSp>
        <p:nvGrpSpPr>
          <p:cNvPr id="2709" name="object 2709"/>
          <p:cNvGrpSpPr/>
          <p:nvPr/>
        </p:nvGrpSpPr>
        <p:grpSpPr>
          <a:xfrm>
            <a:off x="6118990" y="11940199"/>
            <a:ext cx="2171065" cy="1659255"/>
            <a:chOff x="6118990" y="11940199"/>
            <a:chExt cx="2171065" cy="1659255"/>
          </a:xfrm>
        </p:grpSpPr>
        <p:sp>
          <p:nvSpPr>
            <p:cNvPr id="2710" name="object 2710"/>
            <p:cNvSpPr/>
            <p:nvPr/>
          </p:nvSpPr>
          <p:spPr>
            <a:xfrm>
              <a:off x="6125340" y="12679693"/>
              <a:ext cx="196850" cy="351155"/>
            </a:xfrm>
            <a:custGeom>
              <a:avLst/>
              <a:gdLst/>
              <a:ahLst/>
              <a:cxnLst/>
              <a:rect l="l" t="t" r="r" b="b"/>
              <a:pathLst>
                <a:path w="196850" h="351155">
                  <a:moveTo>
                    <a:pt x="0" y="174142"/>
                  </a:moveTo>
                  <a:lnTo>
                    <a:pt x="1032" y="188220"/>
                  </a:lnTo>
                  <a:lnTo>
                    <a:pt x="2545" y="160905"/>
                  </a:lnTo>
                  <a:lnTo>
                    <a:pt x="4066" y="141675"/>
                  </a:lnTo>
                  <a:lnTo>
                    <a:pt x="5579" y="138634"/>
                  </a:lnTo>
                  <a:lnTo>
                    <a:pt x="7101" y="135602"/>
                  </a:lnTo>
                  <a:lnTo>
                    <a:pt x="8622" y="133580"/>
                  </a:lnTo>
                  <a:lnTo>
                    <a:pt x="10645" y="131049"/>
                  </a:lnTo>
                  <a:lnTo>
                    <a:pt x="12158" y="129028"/>
                  </a:lnTo>
                  <a:lnTo>
                    <a:pt x="13679" y="126497"/>
                  </a:lnTo>
                  <a:lnTo>
                    <a:pt x="15192" y="123965"/>
                  </a:lnTo>
                  <a:lnTo>
                    <a:pt x="16713" y="121944"/>
                  </a:lnTo>
                  <a:lnTo>
                    <a:pt x="18235" y="126998"/>
                  </a:lnTo>
                  <a:lnTo>
                    <a:pt x="19246" y="151290"/>
                  </a:lnTo>
                  <a:lnTo>
                    <a:pt x="20759" y="166969"/>
                  </a:lnTo>
                  <a:lnTo>
                    <a:pt x="22280" y="167479"/>
                  </a:lnTo>
                  <a:lnTo>
                    <a:pt x="25825" y="167479"/>
                  </a:lnTo>
                  <a:lnTo>
                    <a:pt x="27338" y="187719"/>
                  </a:lnTo>
                  <a:lnTo>
                    <a:pt x="28859" y="226170"/>
                  </a:lnTo>
                  <a:lnTo>
                    <a:pt x="39483" y="239327"/>
                  </a:lnTo>
                  <a:lnTo>
                    <a:pt x="41004" y="241349"/>
                  </a:lnTo>
                  <a:lnTo>
                    <a:pt x="42517" y="235785"/>
                  </a:lnTo>
                  <a:lnTo>
                    <a:pt x="44039" y="210491"/>
                  </a:lnTo>
                  <a:lnTo>
                    <a:pt x="46062" y="167479"/>
                  </a:lnTo>
                  <a:lnTo>
                    <a:pt x="47575" y="166969"/>
                  </a:lnTo>
                  <a:lnTo>
                    <a:pt x="50617" y="166969"/>
                  </a:lnTo>
                  <a:lnTo>
                    <a:pt x="52130" y="146737"/>
                  </a:lnTo>
                  <a:lnTo>
                    <a:pt x="53651" y="107777"/>
                  </a:lnTo>
                  <a:lnTo>
                    <a:pt x="55165" y="80452"/>
                  </a:lnTo>
                  <a:lnTo>
                    <a:pt x="56184" y="78422"/>
                  </a:lnTo>
                  <a:lnTo>
                    <a:pt x="57697" y="77411"/>
                  </a:lnTo>
                  <a:lnTo>
                    <a:pt x="59218" y="75900"/>
                  </a:lnTo>
                  <a:lnTo>
                    <a:pt x="60732" y="74880"/>
                  </a:lnTo>
                  <a:lnTo>
                    <a:pt x="62754" y="73869"/>
                  </a:lnTo>
                  <a:lnTo>
                    <a:pt x="65797" y="70837"/>
                  </a:lnTo>
                  <a:lnTo>
                    <a:pt x="67310" y="76910"/>
                  </a:lnTo>
                  <a:lnTo>
                    <a:pt x="68831" y="102204"/>
                  </a:lnTo>
                  <a:lnTo>
                    <a:pt x="70344" y="145217"/>
                  </a:lnTo>
                  <a:lnTo>
                    <a:pt x="71866" y="166969"/>
                  </a:lnTo>
                  <a:lnTo>
                    <a:pt x="73387" y="167479"/>
                  </a:lnTo>
                  <a:lnTo>
                    <a:pt x="74900" y="167479"/>
                  </a:lnTo>
                  <a:lnTo>
                    <a:pt x="76421" y="187719"/>
                  </a:lnTo>
                  <a:lnTo>
                    <a:pt x="77934" y="226170"/>
                  </a:lnTo>
                  <a:lnTo>
                    <a:pt x="79455" y="274236"/>
                  </a:lnTo>
                  <a:lnTo>
                    <a:pt x="80977" y="275256"/>
                  </a:lnTo>
                  <a:lnTo>
                    <a:pt x="83663" y="277427"/>
                  </a:lnTo>
                  <a:lnTo>
                    <a:pt x="86527" y="279132"/>
                  </a:lnTo>
                  <a:lnTo>
                    <a:pt x="89068" y="281320"/>
                  </a:lnTo>
                  <a:lnTo>
                    <a:pt x="90589" y="282340"/>
                  </a:lnTo>
                  <a:lnTo>
                    <a:pt x="92103" y="276768"/>
                  </a:lnTo>
                  <a:lnTo>
                    <a:pt x="93114" y="250964"/>
                  </a:lnTo>
                  <a:lnTo>
                    <a:pt x="94635" y="207450"/>
                  </a:lnTo>
                  <a:lnTo>
                    <a:pt x="96156" y="167479"/>
                  </a:lnTo>
                  <a:lnTo>
                    <a:pt x="98179" y="166969"/>
                  </a:lnTo>
                  <a:lnTo>
                    <a:pt x="99692" y="166969"/>
                  </a:lnTo>
                  <a:lnTo>
                    <a:pt x="101214" y="145718"/>
                  </a:lnTo>
                  <a:lnTo>
                    <a:pt x="102727" y="106757"/>
                  </a:lnTo>
                  <a:lnTo>
                    <a:pt x="104248" y="52117"/>
                  </a:lnTo>
                  <a:lnTo>
                    <a:pt x="105769" y="40481"/>
                  </a:lnTo>
                  <a:lnTo>
                    <a:pt x="107282" y="38960"/>
                  </a:lnTo>
                  <a:lnTo>
                    <a:pt x="113359" y="34909"/>
                  </a:lnTo>
                  <a:lnTo>
                    <a:pt x="114872" y="33397"/>
                  </a:lnTo>
                  <a:lnTo>
                    <a:pt x="116393" y="39971"/>
                  </a:lnTo>
                  <a:lnTo>
                    <a:pt x="117907" y="65775"/>
                  </a:lnTo>
                  <a:lnTo>
                    <a:pt x="119938" y="109288"/>
                  </a:lnTo>
                  <a:lnTo>
                    <a:pt x="121451" y="166969"/>
                  </a:lnTo>
                  <a:lnTo>
                    <a:pt x="122972" y="167479"/>
                  </a:lnTo>
                  <a:lnTo>
                    <a:pt x="124485" y="167479"/>
                  </a:lnTo>
                  <a:lnTo>
                    <a:pt x="126006" y="188220"/>
                  </a:lnTo>
                  <a:lnTo>
                    <a:pt x="127519" y="227691"/>
                  </a:lnTo>
                  <a:lnTo>
                    <a:pt x="129041" y="282340"/>
                  </a:lnTo>
                  <a:lnTo>
                    <a:pt x="130052" y="311176"/>
                  </a:lnTo>
                  <a:lnTo>
                    <a:pt x="131573" y="312696"/>
                  </a:lnTo>
                  <a:lnTo>
                    <a:pt x="133086" y="313707"/>
                  </a:lnTo>
                  <a:lnTo>
                    <a:pt x="135109" y="315227"/>
                  </a:lnTo>
                  <a:lnTo>
                    <a:pt x="136630" y="315728"/>
                  </a:lnTo>
                  <a:lnTo>
                    <a:pt x="139665" y="317758"/>
                  </a:lnTo>
                  <a:lnTo>
                    <a:pt x="141186" y="311685"/>
                  </a:lnTo>
                  <a:lnTo>
                    <a:pt x="142699" y="285372"/>
                  </a:lnTo>
                  <a:lnTo>
                    <a:pt x="144220" y="241349"/>
                  </a:lnTo>
                  <a:lnTo>
                    <a:pt x="145742" y="182657"/>
                  </a:lnTo>
                  <a:lnTo>
                    <a:pt x="147255" y="166969"/>
                  </a:lnTo>
                  <a:lnTo>
                    <a:pt x="148776" y="165457"/>
                  </a:lnTo>
                  <a:lnTo>
                    <a:pt x="150289" y="144707"/>
                  </a:lnTo>
                  <a:lnTo>
                    <a:pt x="151810" y="105245"/>
                  </a:lnTo>
                  <a:lnTo>
                    <a:pt x="153331" y="50087"/>
                  </a:lnTo>
                  <a:lnTo>
                    <a:pt x="155354" y="5563"/>
                  </a:lnTo>
                  <a:lnTo>
                    <a:pt x="162944" y="509"/>
                  </a:lnTo>
                  <a:lnTo>
                    <a:pt x="164457" y="0"/>
                  </a:lnTo>
                  <a:lnTo>
                    <a:pt x="165979" y="6073"/>
                  </a:lnTo>
                  <a:lnTo>
                    <a:pt x="166990" y="32386"/>
                  </a:lnTo>
                  <a:lnTo>
                    <a:pt x="168503" y="75900"/>
                  </a:lnTo>
                  <a:lnTo>
                    <a:pt x="170024" y="135602"/>
                  </a:lnTo>
                  <a:lnTo>
                    <a:pt x="172047" y="167479"/>
                  </a:lnTo>
                  <a:lnTo>
                    <a:pt x="176603" y="229712"/>
                  </a:lnTo>
                  <a:lnTo>
                    <a:pt x="178124" y="285372"/>
                  </a:lnTo>
                  <a:lnTo>
                    <a:pt x="179637" y="345074"/>
                  </a:lnTo>
                  <a:lnTo>
                    <a:pt x="181158" y="345584"/>
                  </a:lnTo>
                  <a:lnTo>
                    <a:pt x="182671" y="347104"/>
                  </a:lnTo>
                  <a:lnTo>
                    <a:pt x="184193" y="348115"/>
                  </a:lnTo>
                  <a:lnTo>
                    <a:pt x="185714" y="349635"/>
                  </a:lnTo>
                  <a:lnTo>
                    <a:pt x="187227" y="350136"/>
                  </a:lnTo>
                  <a:lnTo>
                    <a:pt x="188748" y="351147"/>
                  </a:lnTo>
                  <a:lnTo>
                    <a:pt x="190261" y="343562"/>
                  </a:lnTo>
                  <a:lnTo>
                    <a:pt x="192292" y="317249"/>
                  </a:lnTo>
                  <a:lnTo>
                    <a:pt x="193805" y="273226"/>
                  </a:lnTo>
                  <a:lnTo>
                    <a:pt x="195327" y="213523"/>
                  </a:lnTo>
                  <a:lnTo>
                    <a:pt x="196824" y="167958"/>
                  </a:lnTo>
                </a:path>
              </a:pathLst>
            </a:custGeom>
            <a:ln w="12263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1" name="object 2711"/>
            <p:cNvSpPr/>
            <p:nvPr/>
          </p:nvSpPr>
          <p:spPr>
            <a:xfrm>
              <a:off x="6359607" y="12321461"/>
              <a:ext cx="1473835" cy="1271270"/>
            </a:xfrm>
            <a:custGeom>
              <a:avLst/>
              <a:gdLst/>
              <a:ahLst/>
              <a:cxnLst/>
              <a:rect l="l" t="t" r="r" b="b"/>
              <a:pathLst>
                <a:path w="1473834" h="1271269">
                  <a:moveTo>
                    <a:pt x="0" y="370664"/>
                  </a:moveTo>
                  <a:lnTo>
                    <a:pt x="8112" y="342042"/>
                  </a:lnTo>
                  <a:lnTo>
                    <a:pt x="22790" y="243880"/>
                  </a:lnTo>
                  <a:lnTo>
                    <a:pt x="36950" y="146728"/>
                  </a:lnTo>
                  <a:lnTo>
                    <a:pt x="51628" y="58181"/>
                  </a:lnTo>
                  <a:lnTo>
                    <a:pt x="65797" y="2021"/>
                  </a:lnTo>
                  <a:lnTo>
                    <a:pt x="80467" y="500"/>
                  </a:lnTo>
                  <a:lnTo>
                    <a:pt x="94635" y="0"/>
                  </a:lnTo>
                  <a:lnTo>
                    <a:pt x="109305" y="0"/>
                  </a:lnTo>
                  <a:lnTo>
                    <a:pt x="137642" y="33898"/>
                  </a:lnTo>
                  <a:lnTo>
                    <a:pt x="152320" y="120925"/>
                  </a:lnTo>
                  <a:lnTo>
                    <a:pt x="160050" y="172195"/>
                  </a:lnTo>
                  <a:lnTo>
                    <a:pt x="167680" y="223493"/>
                  </a:lnTo>
                  <a:lnTo>
                    <a:pt x="175226" y="274814"/>
                  </a:lnTo>
                  <a:lnTo>
                    <a:pt x="182706" y="326155"/>
                  </a:lnTo>
                  <a:lnTo>
                    <a:pt x="190138" y="377510"/>
                  </a:lnTo>
                  <a:lnTo>
                    <a:pt x="197538" y="428874"/>
                  </a:lnTo>
                  <a:lnTo>
                    <a:pt x="204925" y="480244"/>
                  </a:lnTo>
                  <a:lnTo>
                    <a:pt x="212315" y="531614"/>
                  </a:lnTo>
                  <a:lnTo>
                    <a:pt x="219726" y="582981"/>
                  </a:lnTo>
                  <a:lnTo>
                    <a:pt x="227175" y="634339"/>
                  </a:lnTo>
                  <a:lnTo>
                    <a:pt x="234680" y="685684"/>
                  </a:lnTo>
                  <a:lnTo>
                    <a:pt x="242257" y="737012"/>
                  </a:lnTo>
                  <a:lnTo>
                    <a:pt x="249926" y="788318"/>
                  </a:lnTo>
                  <a:lnTo>
                    <a:pt x="257701" y="839597"/>
                  </a:lnTo>
                  <a:lnTo>
                    <a:pt x="265602" y="890845"/>
                  </a:lnTo>
                  <a:lnTo>
                    <a:pt x="273646" y="942058"/>
                  </a:lnTo>
                  <a:lnTo>
                    <a:pt x="281849" y="993230"/>
                  </a:lnTo>
                  <a:lnTo>
                    <a:pt x="296018" y="1049399"/>
                  </a:lnTo>
                  <a:lnTo>
                    <a:pt x="310688" y="1049900"/>
                  </a:lnTo>
                  <a:lnTo>
                    <a:pt x="324856" y="1050410"/>
                  </a:lnTo>
                  <a:lnTo>
                    <a:pt x="367863" y="1016512"/>
                  </a:lnTo>
                  <a:lnTo>
                    <a:pt x="382533" y="942633"/>
                  </a:lnTo>
                  <a:lnTo>
                    <a:pt x="396701" y="855606"/>
                  </a:lnTo>
                  <a:lnTo>
                    <a:pt x="411379" y="759976"/>
                  </a:lnTo>
                  <a:lnTo>
                    <a:pt x="425547" y="659792"/>
                  </a:lnTo>
                  <a:lnTo>
                    <a:pt x="440217" y="554045"/>
                  </a:lnTo>
                  <a:lnTo>
                    <a:pt x="454386" y="461447"/>
                  </a:lnTo>
                  <a:lnTo>
                    <a:pt x="469056" y="375431"/>
                  </a:lnTo>
                  <a:lnTo>
                    <a:pt x="483224" y="286883"/>
                  </a:lnTo>
                  <a:lnTo>
                    <a:pt x="497392" y="199857"/>
                  </a:lnTo>
                  <a:lnTo>
                    <a:pt x="512070" y="123957"/>
                  </a:lnTo>
                  <a:lnTo>
                    <a:pt x="526231" y="145208"/>
                  </a:lnTo>
                  <a:lnTo>
                    <a:pt x="540909" y="156343"/>
                  </a:lnTo>
                  <a:lnTo>
                    <a:pt x="555077" y="153812"/>
                  </a:lnTo>
                  <a:lnTo>
                    <a:pt x="569747" y="134081"/>
                  </a:lnTo>
                  <a:lnTo>
                    <a:pt x="583915" y="150270"/>
                  </a:lnTo>
                  <a:lnTo>
                    <a:pt x="612754" y="230723"/>
                  </a:lnTo>
                  <a:lnTo>
                    <a:pt x="626922" y="294978"/>
                  </a:lnTo>
                  <a:lnTo>
                    <a:pt x="641600" y="376441"/>
                  </a:lnTo>
                  <a:lnTo>
                    <a:pt x="655760" y="471061"/>
                  </a:lnTo>
                  <a:lnTo>
                    <a:pt x="670439" y="574787"/>
                  </a:lnTo>
                  <a:lnTo>
                    <a:pt x="684607" y="687116"/>
                  </a:lnTo>
                  <a:lnTo>
                    <a:pt x="699277" y="800457"/>
                  </a:lnTo>
                  <a:lnTo>
                    <a:pt x="713445" y="906713"/>
                  </a:lnTo>
                  <a:lnTo>
                    <a:pt x="727614" y="1005886"/>
                  </a:lnTo>
                  <a:lnTo>
                    <a:pt x="742284" y="1095945"/>
                  </a:lnTo>
                  <a:lnTo>
                    <a:pt x="756452" y="1168303"/>
                  </a:lnTo>
                  <a:lnTo>
                    <a:pt x="771130" y="1222442"/>
                  </a:lnTo>
                  <a:lnTo>
                    <a:pt x="799968" y="1271018"/>
                  </a:lnTo>
                  <a:lnTo>
                    <a:pt x="814137" y="1260902"/>
                  </a:lnTo>
                  <a:lnTo>
                    <a:pt x="842975" y="1176398"/>
                  </a:lnTo>
                  <a:lnTo>
                    <a:pt x="857143" y="1104549"/>
                  </a:lnTo>
                  <a:lnTo>
                    <a:pt x="871813" y="1016002"/>
                  </a:lnTo>
                  <a:lnTo>
                    <a:pt x="885982" y="914808"/>
                  </a:lnTo>
                  <a:lnTo>
                    <a:pt x="900660" y="806530"/>
                  </a:lnTo>
                  <a:lnTo>
                    <a:pt x="914828" y="693190"/>
                  </a:lnTo>
                  <a:lnTo>
                    <a:pt x="929498" y="578838"/>
                  </a:lnTo>
                  <a:lnTo>
                    <a:pt x="943666" y="467520"/>
                  </a:lnTo>
                  <a:lnTo>
                    <a:pt x="958336" y="362274"/>
                  </a:lnTo>
                  <a:lnTo>
                    <a:pt x="972505" y="268673"/>
                  </a:lnTo>
                  <a:lnTo>
                    <a:pt x="986673" y="192272"/>
                  </a:lnTo>
                  <a:lnTo>
                    <a:pt x="1001343" y="131550"/>
                  </a:lnTo>
                  <a:lnTo>
                    <a:pt x="1015511" y="91579"/>
                  </a:lnTo>
                  <a:lnTo>
                    <a:pt x="1030189" y="73360"/>
                  </a:lnTo>
                  <a:lnTo>
                    <a:pt x="1044358" y="77411"/>
                  </a:lnTo>
                  <a:lnTo>
                    <a:pt x="1073196" y="152802"/>
                  </a:lnTo>
                  <a:lnTo>
                    <a:pt x="1087364" y="219087"/>
                  </a:lnTo>
                  <a:lnTo>
                    <a:pt x="1102034" y="302062"/>
                  </a:lnTo>
                  <a:lnTo>
                    <a:pt x="1116203" y="397693"/>
                  </a:lnTo>
                  <a:lnTo>
                    <a:pt x="1130873" y="502938"/>
                  </a:lnTo>
                  <a:lnTo>
                    <a:pt x="1145041" y="615778"/>
                  </a:lnTo>
                  <a:lnTo>
                    <a:pt x="1159719" y="727088"/>
                  </a:lnTo>
                  <a:lnTo>
                    <a:pt x="1173887" y="835366"/>
                  </a:lnTo>
                  <a:lnTo>
                    <a:pt x="1188557" y="935549"/>
                  </a:lnTo>
                  <a:lnTo>
                    <a:pt x="1202726" y="1026127"/>
                  </a:lnTo>
                  <a:lnTo>
                    <a:pt x="1216894" y="1099487"/>
                  </a:lnTo>
                  <a:lnTo>
                    <a:pt x="1231564" y="1155146"/>
                  </a:lnTo>
                  <a:lnTo>
                    <a:pt x="1245732" y="1192086"/>
                  </a:lnTo>
                  <a:lnTo>
                    <a:pt x="1260411" y="1207264"/>
                  </a:lnTo>
                  <a:lnTo>
                    <a:pt x="1274571" y="1200180"/>
                  </a:lnTo>
                  <a:lnTo>
                    <a:pt x="1303417" y="1119226"/>
                  </a:lnTo>
                  <a:lnTo>
                    <a:pt x="1318087" y="1048389"/>
                  </a:lnTo>
                  <a:lnTo>
                    <a:pt x="1332256" y="962874"/>
                  </a:lnTo>
                  <a:lnTo>
                    <a:pt x="1346424" y="862690"/>
                  </a:lnTo>
                  <a:lnTo>
                    <a:pt x="1361094" y="752892"/>
                  </a:lnTo>
                  <a:lnTo>
                    <a:pt x="1375262" y="639551"/>
                  </a:lnTo>
                  <a:lnTo>
                    <a:pt x="1389940" y="525710"/>
                  </a:lnTo>
                  <a:lnTo>
                    <a:pt x="1404101" y="413381"/>
                  </a:lnTo>
                  <a:lnTo>
                    <a:pt x="1418779" y="308644"/>
                  </a:lnTo>
                  <a:lnTo>
                    <a:pt x="1432947" y="217566"/>
                  </a:lnTo>
                  <a:lnTo>
                    <a:pt x="1447115" y="141666"/>
                  </a:lnTo>
                  <a:lnTo>
                    <a:pt x="1461785" y="81964"/>
                  </a:lnTo>
                  <a:lnTo>
                    <a:pt x="1473401" y="66866"/>
                  </a:lnTo>
                </a:path>
              </a:pathLst>
            </a:custGeom>
            <a:ln w="1260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2" name="object 2712"/>
            <p:cNvSpPr/>
            <p:nvPr/>
          </p:nvSpPr>
          <p:spPr>
            <a:xfrm>
              <a:off x="7870450" y="12402406"/>
              <a:ext cx="203835" cy="1102995"/>
            </a:xfrm>
            <a:custGeom>
              <a:avLst/>
              <a:gdLst/>
              <a:ahLst/>
              <a:cxnLst/>
              <a:rect l="l" t="t" r="r" b="b"/>
              <a:pathLst>
                <a:path w="203834" h="1102994">
                  <a:moveTo>
                    <a:pt x="0" y="1062099"/>
                  </a:moveTo>
                  <a:lnTo>
                    <a:pt x="3561" y="1001342"/>
                  </a:lnTo>
                  <a:lnTo>
                    <a:pt x="5222" y="949720"/>
                  </a:lnTo>
                  <a:lnTo>
                    <a:pt x="6829" y="898099"/>
                  </a:lnTo>
                  <a:lnTo>
                    <a:pt x="8392" y="846480"/>
                  </a:lnTo>
                  <a:lnTo>
                    <a:pt x="9922" y="794861"/>
                  </a:lnTo>
                  <a:lnTo>
                    <a:pt x="11428" y="743244"/>
                  </a:lnTo>
                  <a:lnTo>
                    <a:pt x="12919" y="691628"/>
                  </a:lnTo>
                  <a:lnTo>
                    <a:pt x="14406" y="640014"/>
                  </a:lnTo>
                  <a:lnTo>
                    <a:pt x="15898" y="588401"/>
                  </a:lnTo>
                  <a:lnTo>
                    <a:pt x="17405" y="536789"/>
                  </a:lnTo>
                  <a:lnTo>
                    <a:pt x="18936" y="485178"/>
                  </a:lnTo>
                  <a:lnTo>
                    <a:pt x="20502" y="433569"/>
                  </a:lnTo>
                  <a:lnTo>
                    <a:pt x="22113" y="381962"/>
                  </a:lnTo>
                  <a:lnTo>
                    <a:pt x="23777" y="330355"/>
                  </a:lnTo>
                  <a:lnTo>
                    <a:pt x="25505" y="278751"/>
                  </a:lnTo>
                  <a:lnTo>
                    <a:pt x="27306" y="227147"/>
                  </a:lnTo>
                  <a:lnTo>
                    <a:pt x="29191" y="175546"/>
                  </a:lnTo>
                  <a:lnTo>
                    <a:pt x="31169" y="123946"/>
                  </a:lnTo>
                  <a:lnTo>
                    <a:pt x="33249" y="72347"/>
                  </a:lnTo>
                  <a:lnTo>
                    <a:pt x="35442" y="20750"/>
                  </a:lnTo>
                  <a:lnTo>
                    <a:pt x="38986" y="0"/>
                  </a:lnTo>
                  <a:lnTo>
                    <a:pt x="42021" y="29855"/>
                  </a:lnTo>
                  <a:lnTo>
                    <a:pt x="45055" y="55659"/>
                  </a:lnTo>
                  <a:lnTo>
                    <a:pt x="48599" y="74889"/>
                  </a:lnTo>
                  <a:lnTo>
                    <a:pt x="51633" y="125486"/>
                  </a:lnTo>
                  <a:lnTo>
                    <a:pt x="54668" y="213523"/>
                  </a:lnTo>
                  <a:lnTo>
                    <a:pt x="58212" y="302580"/>
                  </a:lnTo>
                  <a:lnTo>
                    <a:pt x="61246" y="388086"/>
                  </a:lnTo>
                  <a:lnTo>
                    <a:pt x="64281" y="474111"/>
                  </a:lnTo>
                  <a:lnTo>
                    <a:pt x="67825" y="556585"/>
                  </a:lnTo>
                  <a:lnTo>
                    <a:pt x="70859" y="650696"/>
                  </a:lnTo>
                  <a:lnTo>
                    <a:pt x="74403" y="751890"/>
                  </a:lnTo>
                  <a:lnTo>
                    <a:pt x="77437" y="856626"/>
                  </a:lnTo>
                  <a:lnTo>
                    <a:pt x="80982" y="953268"/>
                  </a:lnTo>
                  <a:lnTo>
                    <a:pt x="84016" y="1025116"/>
                  </a:lnTo>
                  <a:lnTo>
                    <a:pt x="90594" y="1072681"/>
                  </a:lnTo>
                  <a:lnTo>
                    <a:pt x="96663" y="1102537"/>
                  </a:lnTo>
                  <a:lnTo>
                    <a:pt x="99697" y="1093431"/>
                  </a:lnTo>
                  <a:lnTo>
                    <a:pt x="103241" y="1062055"/>
                  </a:lnTo>
                  <a:lnTo>
                    <a:pt x="106276" y="1000833"/>
                  </a:lnTo>
                  <a:lnTo>
                    <a:pt x="109820" y="904191"/>
                  </a:lnTo>
                  <a:lnTo>
                    <a:pt x="112854" y="801476"/>
                  </a:lnTo>
                  <a:lnTo>
                    <a:pt x="116398" y="697241"/>
                  </a:lnTo>
                  <a:lnTo>
                    <a:pt x="119433" y="589473"/>
                  </a:lnTo>
                  <a:lnTo>
                    <a:pt x="122467" y="475623"/>
                  </a:lnTo>
                  <a:lnTo>
                    <a:pt x="126011" y="365323"/>
                  </a:lnTo>
                  <a:lnTo>
                    <a:pt x="129045" y="273234"/>
                  </a:lnTo>
                  <a:lnTo>
                    <a:pt x="132080" y="182666"/>
                  </a:lnTo>
                  <a:lnTo>
                    <a:pt x="135624" y="97151"/>
                  </a:lnTo>
                  <a:lnTo>
                    <a:pt x="138658" y="20750"/>
                  </a:lnTo>
                  <a:lnTo>
                    <a:pt x="141701" y="0"/>
                  </a:lnTo>
                  <a:lnTo>
                    <a:pt x="145237" y="29855"/>
                  </a:lnTo>
                  <a:lnTo>
                    <a:pt x="148271" y="55659"/>
                  </a:lnTo>
                  <a:lnTo>
                    <a:pt x="151815" y="74889"/>
                  </a:lnTo>
                  <a:lnTo>
                    <a:pt x="154849" y="125486"/>
                  </a:lnTo>
                  <a:lnTo>
                    <a:pt x="158394" y="213523"/>
                  </a:lnTo>
                  <a:lnTo>
                    <a:pt x="161428" y="302580"/>
                  </a:lnTo>
                  <a:lnTo>
                    <a:pt x="164462" y="388086"/>
                  </a:lnTo>
                  <a:lnTo>
                    <a:pt x="168006" y="474111"/>
                  </a:lnTo>
                  <a:lnTo>
                    <a:pt x="171041" y="556585"/>
                  </a:lnTo>
                  <a:lnTo>
                    <a:pt x="174075" y="650696"/>
                  </a:lnTo>
                  <a:lnTo>
                    <a:pt x="177117" y="751890"/>
                  </a:lnTo>
                  <a:lnTo>
                    <a:pt x="180653" y="856626"/>
                  </a:lnTo>
                  <a:lnTo>
                    <a:pt x="183696" y="953268"/>
                  </a:lnTo>
                  <a:lnTo>
                    <a:pt x="187232" y="1025116"/>
                  </a:lnTo>
                  <a:lnTo>
                    <a:pt x="193810" y="1072681"/>
                  </a:lnTo>
                  <a:lnTo>
                    <a:pt x="200389" y="1102537"/>
                  </a:lnTo>
                  <a:lnTo>
                    <a:pt x="203423" y="1093431"/>
                  </a:lnTo>
                </a:path>
              </a:pathLst>
            </a:custGeom>
            <a:ln w="120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3" name="object 2713"/>
            <p:cNvSpPr/>
            <p:nvPr/>
          </p:nvSpPr>
          <p:spPr>
            <a:xfrm>
              <a:off x="8073874" y="12402415"/>
              <a:ext cx="209550" cy="1102995"/>
            </a:xfrm>
            <a:custGeom>
              <a:avLst/>
              <a:gdLst/>
              <a:ahLst/>
              <a:cxnLst/>
              <a:rect l="l" t="t" r="r" b="b"/>
              <a:pathLst>
                <a:path w="209550" h="1102994">
                  <a:moveTo>
                    <a:pt x="0" y="1093423"/>
                  </a:moveTo>
                  <a:lnTo>
                    <a:pt x="5096" y="1012512"/>
                  </a:lnTo>
                  <a:lnTo>
                    <a:pt x="7040" y="962958"/>
                  </a:lnTo>
                  <a:lnTo>
                    <a:pt x="8879" y="913396"/>
                  </a:lnTo>
                  <a:lnTo>
                    <a:pt x="10625" y="863826"/>
                  </a:lnTo>
                  <a:lnTo>
                    <a:pt x="12290" y="814249"/>
                  </a:lnTo>
                  <a:lnTo>
                    <a:pt x="13889" y="764666"/>
                  </a:lnTo>
                  <a:lnTo>
                    <a:pt x="15433" y="715078"/>
                  </a:lnTo>
                  <a:lnTo>
                    <a:pt x="16935" y="665484"/>
                  </a:lnTo>
                  <a:lnTo>
                    <a:pt x="18408" y="615888"/>
                  </a:lnTo>
                  <a:lnTo>
                    <a:pt x="19864" y="566288"/>
                  </a:lnTo>
                  <a:lnTo>
                    <a:pt x="21317" y="516686"/>
                  </a:lnTo>
                  <a:lnTo>
                    <a:pt x="22779" y="467083"/>
                  </a:lnTo>
                  <a:lnTo>
                    <a:pt x="24263" y="417480"/>
                  </a:lnTo>
                  <a:lnTo>
                    <a:pt x="25782" y="367877"/>
                  </a:lnTo>
                  <a:lnTo>
                    <a:pt x="27348" y="318276"/>
                  </a:lnTo>
                  <a:lnTo>
                    <a:pt x="28974" y="268676"/>
                  </a:lnTo>
                  <a:lnTo>
                    <a:pt x="30673" y="219080"/>
                  </a:lnTo>
                  <a:lnTo>
                    <a:pt x="32457" y="169487"/>
                  </a:lnTo>
                  <a:lnTo>
                    <a:pt x="34340" y="119899"/>
                  </a:lnTo>
                  <a:lnTo>
                    <a:pt x="36333" y="70317"/>
                  </a:lnTo>
                  <a:lnTo>
                    <a:pt x="38451" y="20741"/>
                  </a:lnTo>
                  <a:lnTo>
                    <a:pt x="41995" y="0"/>
                  </a:lnTo>
                  <a:lnTo>
                    <a:pt x="45029" y="29855"/>
                  </a:lnTo>
                  <a:lnTo>
                    <a:pt x="48063" y="55659"/>
                  </a:lnTo>
                  <a:lnTo>
                    <a:pt x="51607" y="74880"/>
                  </a:lnTo>
                  <a:lnTo>
                    <a:pt x="54642" y="125486"/>
                  </a:lnTo>
                  <a:lnTo>
                    <a:pt x="57684" y="213523"/>
                  </a:lnTo>
                  <a:lnTo>
                    <a:pt x="60719" y="302571"/>
                  </a:lnTo>
                  <a:lnTo>
                    <a:pt x="64263" y="388086"/>
                  </a:lnTo>
                  <a:lnTo>
                    <a:pt x="67799" y="474102"/>
                  </a:lnTo>
                  <a:lnTo>
                    <a:pt x="70833" y="556576"/>
                  </a:lnTo>
                  <a:lnTo>
                    <a:pt x="74377" y="650687"/>
                  </a:lnTo>
                  <a:lnTo>
                    <a:pt x="77411" y="751890"/>
                  </a:lnTo>
                  <a:lnTo>
                    <a:pt x="80454" y="856626"/>
                  </a:lnTo>
                  <a:lnTo>
                    <a:pt x="83990" y="953268"/>
                  </a:lnTo>
                  <a:lnTo>
                    <a:pt x="87024" y="1025116"/>
                  </a:lnTo>
                  <a:lnTo>
                    <a:pt x="93101" y="1072681"/>
                  </a:lnTo>
                  <a:lnTo>
                    <a:pt x="99679" y="1102528"/>
                  </a:lnTo>
                  <a:lnTo>
                    <a:pt x="102714" y="1093423"/>
                  </a:lnTo>
                  <a:lnTo>
                    <a:pt x="106258" y="1062055"/>
                  </a:lnTo>
                  <a:lnTo>
                    <a:pt x="109794" y="1000824"/>
                  </a:lnTo>
                  <a:lnTo>
                    <a:pt x="112836" y="904182"/>
                  </a:lnTo>
                  <a:lnTo>
                    <a:pt x="115871" y="801467"/>
                  </a:lnTo>
                  <a:lnTo>
                    <a:pt x="119407" y="697241"/>
                  </a:lnTo>
                  <a:lnTo>
                    <a:pt x="122449" y="589464"/>
                  </a:lnTo>
                  <a:lnTo>
                    <a:pt x="125483" y="475623"/>
                  </a:lnTo>
                  <a:lnTo>
                    <a:pt x="129028" y="365315"/>
                  </a:lnTo>
                  <a:lnTo>
                    <a:pt x="132062" y="273226"/>
                  </a:lnTo>
                  <a:lnTo>
                    <a:pt x="135096" y="182657"/>
                  </a:lnTo>
                  <a:lnTo>
                    <a:pt x="138640" y="97151"/>
                  </a:lnTo>
                  <a:lnTo>
                    <a:pt x="141675" y="20741"/>
                  </a:lnTo>
                  <a:lnTo>
                    <a:pt x="144709" y="0"/>
                  </a:lnTo>
                  <a:lnTo>
                    <a:pt x="148253" y="29855"/>
                  </a:lnTo>
                  <a:lnTo>
                    <a:pt x="151789" y="55659"/>
                  </a:lnTo>
                  <a:lnTo>
                    <a:pt x="154832" y="74880"/>
                  </a:lnTo>
                  <a:lnTo>
                    <a:pt x="157866" y="125486"/>
                  </a:lnTo>
                  <a:lnTo>
                    <a:pt x="161410" y="213523"/>
                  </a:lnTo>
                  <a:lnTo>
                    <a:pt x="164444" y="302571"/>
                  </a:lnTo>
                  <a:lnTo>
                    <a:pt x="167479" y="388086"/>
                  </a:lnTo>
                  <a:lnTo>
                    <a:pt x="170513" y="474102"/>
                  </a:lnTo>
                  <a:lnTo>
                    <a:pt x="174057" y="556576"/>
                  </a:lnTo>
                  <a:lnTo>
                    <a:pt x="177091" y="650687"/>
                  </a:lnTo>
                  <a:lnTo>
                    <a:pt x="180126" y="751890"/>
                  </a:lnTo>
                  <a:lnTo>
                    <a:pt x="183670" y="856626"/>
                  </a:lnTo>
                  <a:lnTo>
                    <a:pt x="187214" y="953268"/>
                  </a:lnTo>
                  <a:lnTo>
                    <a:pt x="190248" y="1025116"/>
                  </a:lnTo>
                  <a:lnTo>
                    <a:pt x="196827" y="1072681"/>
                  </a:lnTo>
                  <a:lnTo>
                    <a:pt x="202895" y="1102528"/>
                  </a:lnTo>
                  <a:lnTo>
                    <a:pt x="206440" y="1093423"/>
                  </a:lnTo>
                  <a:lnTo>
                    <a:pt x="209474" y="1062055"/>
                  </a:lnTo>
                </a:path>
              </a:pathLst>
            </a:custGeom>
            <a:ln w="1205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4" name="object 2714"/>
            <p:cNvSpPr/>
            <p:nvPr/>
          </p:nvSpPr>
          <p:spPr>
            <a:xfrm>
              <a:off x="6125340" y="12657942"/>
              <a:ext cx="196850" cy="361950"/>
            </a:xfrm>
            <a:custGeom>
              <a:avLst/>
              <a:gdLst/>
              <a:ahLst/>
              <a:cxnLst/>
              <a:rect l="l" t="t" r="r" b="b"/>
              <a:pathLst>
                <a:path w="196850" h="361950">
                  <a:moveTo>
                    <a:pt x="0" y="156134"/>
                  </a:moveTo>
                  <a:lnTo>
                    <a:pt x="1032" y="167468"/>
                  </a:lnTo>
                  <a:lnTo>
                    <a:pt x="2545" y="172021"/>
                  </a:lnTo>
                  <a:lnTo>
                    <a:pt x="4066" y="188720"/>
                  </a:lnTo>
                  <a:lnTo>
                    <a:pt x="5579" y="189221"/>
                  </a:lnTo>
                  <a:lnTo>
                    <a:pt x="8622" y="189221"/>
                  </a:lnTo>
                  <a:lnTo>
                    <a:pt x="10645" y="201876"/>
                  </a:lnTo>
                  <a:lnTo>
                    <a:pt x="12158" y="227171"/>
                  </a:lnTo>
                  <a:lnTo>
                    <a:pt x="13679" y="229702"/>
                  </a:lnTo>
                  <a:lnTo>
                    <a:pt x="15192" y="232233"/>
                  </a:lnTo>
                  <a:lnTo>
                    <a:pt x="16713" y="234254"/>
                  </a:lnTo>
                  <a:lnTo>
                    <a:pt x="18235" y="236276"/>
                  </a:lnTo>
                  <a:lnTo>
                    <a:pt x="19246" y="237796"/>
                  </a:lnTo>
                  <a:lnTo>
                    <a:pt x="20759" y="240327"/>
                  </a:lnTo>
                  <a:lnTo>
                    <a:pt x="23802" y="244379"/>
                  </a:lnTo>
                  <a:lnTo>
                    <a:pt x="25825" y="245390"/>
                  </a:lnTo>
                  <a:lnTo>
                    <a:pt x="27338" y="227680"/>
                  </a:lnTo>
                  <a:lnTo>
                    <a:pt x="28859" y="190240"/>
                  </a:lnTo>
                  <a:lnTo>
                    <a:pt x="30372" y="188720"/>
                  </a:lnTo>
                  <a:lnTo>
                    <a:pt x="33414" y="188720"/>
                  </a:lnTo>
                  <a:lnTo>
                    <a:pt x="34928" y="181636"/>
                  </a:lnTo>
                  <a:lnTo>
                    <a:pt x="36449" y="149249"/>
                  </a:lnTo>
                  <a:lnTo>
                    <a:pt x="37962" y="118383"/>
                  </a:lnTo>
                  <a:lnTo>
                    <a:pt x="39483" y="116361"/>
                  </a:lnTo>
                  <a:lnTo>
                    <a:pt x="41004" y="114841"/>
                  </a:lnTo>
                  <a:lnTo>
                    <a:pt x="44039" y="111809"/>
                  </a:lnTo>
                  <a:lnTo>
                    <a:pt x="46062" y="110798"/>
                  </a:lnTo>
                  <a:lnTo>
                    <a:pt x="47575" y="108777"/>
                  </a:lnTo>
                  <a:lnTo>
                    <a:pt x="49096" y="107766"/>
                  </a:lnTo>
                  <a:lnTo>
                    <a:pt x="50617" y="106246"/>
                  </a:lnTo>
                  <a:lnTo>
                    <a:pt x="52130" y="125467"/>
                  </a:lnTo>
                  <a:lnTo>
                    <a:pt x="53651" y="162406"/>
                  </a:lnTo>
                  <a:lnTo>
                    <a:pt x="55165" y="188720"/>
                  </a:lnTo>
                  <a:lnTo>
                    <a:pt x="56184" y="189221"/>
                  </a:lnTo>
                  <a:lnTo>
                    <a:pt x="57697" y="189221"/>
                  </a:lnTo>
                  <a:lnTo>
                    <a:pt x="59218" y="202377"/>
                  </a:lnTo>
                  <a:lnTo>
                    <a:pt x="60732" y="235265"/>
                  </a:lnTo>
                  <a:lnTo>
                    <a:pt x="62754" y="281819"/>
                  </a:lnTo>
                  <a:lnTo>
                    <a:pt x="64276" y="283340"/>
                  </a:lnTo>
                  <a:lnTo>
                    <a:pt x="65797" y="284851"/>
                  </a:lnTo>
                  <a:lnTo>
                    <a:pt x="67310" y="285862"/>
                  </a:lnTo>
                  <a:lnTo>
                    <a:pt x="68831" y="287383"/>
                  </a:lnTo>
                  <a:lnTo>
                    <a:pt x="70344" y="288393"/>
                  </a:lnTo>
                  <a:lnTo>
                    <a:pt x="71866" y="289914"/>
                  </a:lnTo>
                  <a:lnTo>
                    <a:pt x="73387" y="290925"/>
                  </a:lnTo>
                  <a:lnTo>
                    <a:pt x="74900" y="291935"/>
                  </a:lnTo>
                  <a:lnTo>
                    <a:pt x="76421" y="272714"/>
                  </a:lnTo>
                  <a:lnTo>
                    <a:pt x="77934" y="235265"/>
                  </a:lnTo>
                  <a:lnTo>
                    <a:pt x="79455" y="189221"/>
                  </a:lnTo>
                  <a:lnTo>
                    <a:pt x="80977" y="188720"/>
                  </a:lnTo>
                  <a:lnTo>
                    <a:pt x="83000" y="188720"/>
                  </a:lnTo>
                  <a:lnTo>
                    <a:pt x="84513" y="174552"/>
                  </a:lnTo>
                  <a:lnTo>
                    <a:pt x="86034" y="141664"/>
                  </a:lnTo>
                  <a:lnTo>
                    <a:pt x="87547" y="92078"/>
                  </a:lnTo>
                  <a:lnTo>
                    <a:pt x="89068" y="74870"/>
                  </a:lnTo>
                  <a:lnTo>
                    <a:pt x="90589" y="73358"/>
                  </a:lnTo>
                  <a:lnTo>
                    <a:pt x="92103" y="72338"/>
                  </a:lnTo>
                  <a:lnTo>
                    <a:pt x="93114" y="70827"/>
                  </a:lnTo>
                  <a:lnTo>
                    <a:pt x="94635" y="69816"/>
                  </a:lnTo>
                  <a:lnTo>
                    <a:pt x="96156" y="69306"/>
                  </a:lnTo>
                  <a:lnTo>
                    <a:pt x="98179" y="67285"/>
                  </a:lnTo>
                  <a:lnTo>
                    <a:pt x="99692" y="67285"/>
                  </a:lnTo>
                  <a:lnTo>
                    <a:pt x="101214" y="86506"/>
                  </a:lnTo>
                  <a:lnTo>
                    <a:pt x="102727" y="123955"/>
                  </a:lnTo>
                  <a:lnTo>
                    <a:pt x="104248" y="178595"/>
                  </a:lnTo>
                  <a:lnTo>
                    <a:pt x="105769" y="189221"/>
                  </a:lnTo>
                  <a:lnTo>
                    <a:pt x="107282" y="189221"/>
                  </a:lnTo>
                  <a:lnTo>
                    <a:pt x="108804" y="202887"/>
                  </a:lnTo>
                  <a:lnTo>
                    <a:pt x="110317" y="236276"/>
                  </a:lnTo>
                  <a:lnTo>
                    <a:pt x="111838" y="285862"/>
                  </a:lnTo>
                  <a:lnTo>
                    <a:pt x="113359" y="321281"/>
                  </a:lnTo>
                  <a:lnTo>
                    <a:pt x="114872" y="322301"/>
                  </a:lnTo>
                  <a:lnTo>
                    <a:pt x="117235" y="324542"/>
                  </a:lnTo>
                  <a:lnTo>
                    <a:pt x="120366" y="325790"/>
                  </a:lnTo>
                  <a:lnTo>
                    <a:pt x="122972" y="327864"/>
                  </a:lnTo>
                  <a:lnTo>
                    <a:pt x="124485" y="328365"/>
                  </a:lnTo>
                  <a:lnTo>
                    <a:pt x="126006" y="308634"/>
                  </a:lnTo>
                  <a:lnTo>
                    <a:pt x="127519" y="270684"/>
                  </a:lnTo>
                  <a:lnTo>
                    <a:pt x="129041" y="216545"/>
                  </a:lnTo>
                  <a:lnTo>
                    <a:pt x="130052" y="189221"/>
                  </a:lnTo>
                  <a:lnTo>
                    <a:pt x="135109" y="141155"/>
                  </a:lnTo>
                  <a:lnTo>
                    <a:pt x="136630" y="91067"/>
                  </a:lnTo>
                  <a:lnTo>
                    <a:pt x="138152" y="39451"/>
                  </a:lnTo>
                  <a:lnTo>
                    <a:pt x="139665" y="37939"/>
                  </a:lnTo>
                  <a:lnTo>
                    <a:pt x="142699" y="35909"/>
                  </a:lnTo>
                  <a:lnTo>
                    <a:pt x="144220" y="34397"/>
                  </a:lnTo>
                  <a:lnTo>
                    <a:pt x="145742" y="34397"/>
                  </a:lnTo>
                  <a:lnTo>
                    <a:pt x="147255" y="32877"/>
                  </a:lnTo>
                  <a:lnTo>
                    <a:pt x="148776" y="33378"/>
                  </a:lnTo>
                  <a:lnTo>
                    <a:pt x="150289" y="53117"/>
                  </a:lnTo>
                  <a:lnTo>
                    <a:pt x="151810" y="91067"/>
                  </a:lnTo>
                  <a:lnTo>
                    <a:pt x="153331" y="145707"/>
                  </a:lnTo>
                  <a:lnTo>
                    <a:pt x="155354" y="188720"/>
                  </a:lnTo>
                  <a:lnTo>
                    <a:pt x="159902" y="236786"/>
                  </a:lnTo>
                  <a:lnTo>
                    <a:pt x="161423" y="286882"/>
                  </a:lnTo>
                  <a:lnTo>
                    <a:pt x="162944" y="352147"/>
                  </a:lnTo>
                  <a:lnTo>
                    <a:pt x="164457" y="356700"/>
                  </a:lnTo>
                  <a:lnTo>
                    <a:pt x="165979" y="357210"/>
                  </a:lnTo>
                  <a:lnTo>
                    <a:pt x="166990" y="358730"/>
                  </a:lnTo>
                  <a:lnTo>
                    <a:pt x="170024" y="360752"/>
                  </a:lnTo>
                  <a:lnTo>
                    <a:pt x="172047" y="361762"/>
                  </a:lnTo>
                  <a:lnTo>
                    <a:pt x="173568" y="360752"/>
                  </a:lnTo>
                  <a:lnTo>
                    <a:pt x="175082" y="340511"/>
                  </a:lnTo>
                  <a:lnTo>
                    <a:pt x="176603" y="302060"/>
                  </a:lnTo>
                  <a:lnTo>
                    <a:pt x="178124" y="247921"/>
                  </a:lnTo>
                  <a:lnTo>
                    <a:pt x="179637" y="189221"/>
                  </a:lnTo>
                  <a:lnTo>
                    <a:pt x="181158" y="188720"/>
                  </a:lnTo>
                  <a:lnTo>
                    <a:pt x="182671" y="174042"/>
                  </a:lnTo>
                  <a:lnTo>
                    <a:pt x="184193" y="140654"/>
                  </a:lnTo>
                  <a:lnTo>
                    <a:pt x="185714" y="90048"/>
                  </a:lnTo>
                  <a:lnTo>
                    <a:pt x="187227" y="25283"/>
                  </a:lnTo>
                  <a:lnTo>
                    <a:pt x="188748" y="4542"/>
                  </a:lnTo>
                  <a:lnTo>
                    <a:pt x="190261" y="3531"/>
                  </a:lnTo>
                  <a:lnTo>
                    <a:pt x="192292" y="2520"/>
                  </a:lnTo>
                  <a:lnTo>
                    <a:pt x="193805" y="1000"/>
                  </a:lnTo>
                  <a:lnTo>
                    <a:pt x="195327" y="1000"/>
                  </a:lnTo>
                  <a:lnTo>
                    <a:pt x="196824" y="0"/>
                  </a:lnTo>
                </a:path>
              </a:pathLst>
            </a:custGeom>
            <a:ln w="12252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5" name="object 2715"/>
            <p:cNvSpPr/>
            <p:nvPr/>
          </p:nvSpPr>
          <p:spPr>
            <a:xfrm>
              <a:off x="6359607" y="12274907"/>
              <a:ext cx="1473835" cy="1196340"/>
            </a:xfrm>
            <a:custGeom>
              <a:avLst/>
              <a:gdLst/>
              <a:ahLst/>
              <a:cxnLst/>
              <a:rect l="l" t="t" r="r" b="b"/>
              <a:pathLst>
                <a:path w="1473834" h="1196340">
                  <a:moveTo>
                    <a:pt x="0" y="201751"/>
                  </a:moveTo>
                  <a:lnTo>
                    <a:pt x="8112" y="230222"/>
                  </a:lnTo>
                  <a:lnTo>
                    <a:pt x="22790" y="328384"/>
                  </a:lnTo>
                  <a:lnTo>
                    <a:pt x="29760" y="377287"/>
                  </a:lnTo>
                  <a:lnTo>
                    <a:pt x="36758" y="426185"/>
                  </a:lnTo>
                  <a:lnTo>
                    <a:pt x="43786" y="475077"/>
                  </a:lnTo>
                  <a:lnTo>
                    <a:pt x="50845" y="523963"/>
                  </a:lnTo>
                  <a:lnTo>
                    <a:pt x="57937" y="572843"/>
                  </a:lnTo>
                  <a:lnTo>
                    <a:pt x="65063" y="621717"/>
                  </a:lnTo>
                  <a:lnTo>
                    <a:pt x="72224" y="670585"/>
                  </a:lnTo>
                  <a:lnTo>
                    <a:pt x="79423" y="719446"/>
                  </a:lnTo>
                  <a:lnTo>
                    <a:pt x="86660" y="768301"/>
                  </a:lnTo>
                  <a:lnTo>
                    <a:pt x="93937" y="817148"/>
                  </a:lnTo>
                  <a:lnTo>
                    <a:pt x="101255" y="865989"/>
                  </a:lnTo>
                  <a:lnTo>
                    <a:pt x="108616" y="914823"/>
                  </a:lnTo>
                  <a:lnTo>
                    <a:pt x="116022" y="963650"/>
                  </a:lnTo>
                  <a:lnTo>
                    <a:pt x="123473" y="1012469"/>
                  </a:lnTo>
                  <a:lnTo>
                    <a:pt x="137642" y="1091401"/>
                  </a:lnTo>
                  <a:lnTo>
                    <a:pt x="166488" y="1096964"/>
                  </a:lnTo>
                  <a:lnTo>
                    <a:pt x="181158" y="1096463"/>
                  </a:lnTo>
                  <a:lnTo>
                    <a:pt x="195326" y="1096463"/>
                  </a:lnTo>
                  <a:lnTo>
                    <a:pt x="224165" y="1007407"/>
                  </a:lnTo>
                  <a:lnTo>
                    <a:pt x="231958" y="955907"/>
                  </a:lnTo>
                  <a:lnTo>
                    <a:pt x="239664" y="904398"/>
                  </a:lnTo>
                  <a:lnTo>
                    <a:pt x="247296" y="852880"/>
                  </a:lnTo>
                  <a:lnTo>
                    <a:pt x="254867" y="801355"/>
                  </a:lnTo>
                  <a:lnTo>
                    <a:pt x="262391" y="749824"/>
                  </a:lnTo>
                  <a:lnTo>
                    <a:pt x="269879" y="698289"/>
                  </a:lnTo>
                  <a:lnTo>
                    <a:pt x="277346" y="646751"/>
                  </a:lnTo>
                  <a:lnTo>
                    <a:pt x="284805" y="595213"/>
                  </a:lnTo>
                  <a:lnTo>
                    <a:pt x="292268" y="543674"/>
                  </a:lnTo>
                  <a:lnTo>
                    <a:pt x="299748" y="492138"/>
                  </a:lnTo>
                  <a:lnTo>
                    <a:pt x="307259" y="440604"/>
                  </a:lnTo>
                  <a:lnTo>
                    <a:pt x="314813" y="389076"/>
                  </a:lnTo>
                  <a:lnTo>
                    <a:pt x="322424" y="337554"/>
                  </a:lnTo>
                  <a:lnTo>
                    <a:pt x="330105" y="286039"/>
                  </a:lnTo>
                  <a:lnTo>
                    <a:pt x="337868" y="234535"/>
                  </a:lnTo>
                  <a:lnTo>
                    <a:pt x="345727" y="183041"/>
                  </a:lnTo>
                  <a:lnTo>
                    <a:pt x="353694" y="131559"/>
                  </a:lnTo>
                  <a:lnTo>
                    <a:pt x="367863" y="52117"/>
                  </a:lnTo>
                  <a:lnTo>
                    <a:pt x="396701" y="13666"/>
                  </a:lnTo>
                  <a:lnTo>
                    <a:pt x="411379" y="10124"/>
                  </a:lnTo>
                  <a:lnTo>
                    <a:pt x="425547" y="15688"/>
                  </a:lnTo>
                  <a:lnTo>
                    <a:pt x="454386" y="115871"/>
                  </a:lnTo>
                  <a:lnTo>
                    <a:pt x="469056" y="229211"/>
                  </a:lnTo>
                  <a:lnTo>
                    <a:pt x="483224" y="347614"/>
                  </a:lnTo>
                  <a:lnTo>
                    <a:pt x="497392" y="467019"/>
                  </a:lnTo>
                  <a:lnTo>
                    <a:pt x="512070" y="571763"/>
                  </a:lnTo>
                  <a:lnTo>
                    <a:pt x="526231" y="647655"/>
                  </a:lnTo>
                  <a:lnTo>
                    <a:pt x="540909" y="734690"/>
                  </a:lnTo>
                  <a:lnTo>
                    <a:pt x="555077" y="830822"/>
                  </a:lnTo>
                  <a:lnTo>
                    <a:pt x="569747" y="933537"/>
                  </a:lnTo>
                  <a:lnTo>
                    <a:pt x="583915" y="1006396"/>
                  </a:lnTo>
                  <a:lnTo>
                    <a:pt x="598585" y="1070660"/>
                  </a:lnTo>
                  <a:lnTo>
                    <a:pt x="612754" y="1132893"/>
                  </a:lnTo>
                  <a:lnTo>
                    <a:pt x="626922" y="1174886"/>
                  </a:lnTo>
                  <a:lnTo>
                    <a:pt x="641600" y="1196137"/>
                  </a:lnTo>
                  <a:lnTo>
                    <a:pt x="655760" y="1195636"/>
                  </a:lnTo>
                  <a:lnTo>
                    <a:pt x="670439" y="1171854"/>
                  </a:lnTo>
                  <a:lnTo>
                    <a:pt x="684607" y="1128841"/>
                  </a:lnTo>
                  <a:lnTo>
                    <a:pt x="699277" y="1065597"/>
                  </a:lnTo>
                  <a:lnTo>
                    <a:pt x="713445" y="984134"/>
                  </a:lnTo>
                  <a:lnTo>
                    <a:pt x="727614" y="887492"/>
                  </a:lnTo>
                  <a:lnTo>
                    <a:pt x="742284" y="782756"/>
                  </a:lnTo>
                  <a:lnTo>
                    <a:pt x="756452" y="668906"/>
                  </a:lnTo>
                  <a:lnTo>
                    <a:pt x="771130" y="553544"/>
                  </a:lnTo>
                  <a:lnTo>
                    <a:pt x="785290" y="440204"/>
                  </a:lnTo>
                  <a:lnTo>
                    <a:pt x="799968" y="334457"/>
                  </a:lnTo>
                  <a:lnTo>
                    <a:pt x="814137" y="237816"/>
                  </a:lnTo>
                  <a:lnTo>
                    <a:pt x="828807" y="155341"/>
                  </a:lnTo>
                  <a:lnTo>
                    <a:pt x="842975" y="89557"/>
                  </a:lnTo>
                  <a:lnTo>
                    <a:pt x="857143" y="44023"/>
                  </a:lnTo>
                  <a:lnTo>
                    <a:pt x="885982" y="18219"/>
                  </a:lnTo>
                  <a:lnTo>
                    <a:pt x="900660" y="39470"/>
                  </a:lnTo>
                  <a:lnTo>
                    <a:pt x="914828" y="81973"/>
                  </a:lnTo>
                  <a:lnTo>
                    <a:pt x="929498" y="144716"/>
                  </a:lnTo>
                  <a:lnTo>
                    <a:pt x="943666" y="224149"/>
                  </a:lnTo>
                  <a:lnTo>
                    <a:pt x="958336" y="317758"/>
                  </a:lnTo>
                  <a:lnTo>
                    <a:pt x="972505" y="421484"/>
                  </a:lnTo>
                  <a:lnTo>
                    <a:pt x="986673" y="533304"/>
                  </a:lnTo>
                  <a:lnTo>
                    <a:pt x="1001343" y="646143"/>
                  </a:lnTo>
                  <a:lnTo>
                    <a:pt x="1015511" y="756952"/>
                  </a:lnTo>
                  <a:lnTo>
                    <a:pt x="1030189" y="861688"/>
                  </a:lnTo>
                  <a:lnTo>
                    <a:pt x="1044358" y="955799"/>
                  </a:lnTo>
                  <a:lnTo>
                    <a:pt x="1059028" y="1036752"/>
                  </a:lnTo>
                  <a:lnTo>
                    <a:pt x="1073196" y="1100005"/>
                  </a:lnTo>
                  <a:lnTo>
                    <a:pt x="1087364" y="1143519"/>
                  </a:lnTo>
                  <a:lnTo>
                    <a:pt x="1102034" y="1165271"/>
                  </a:lnTo>
                  <a:lnTo>
                    <a:pt x="1116203" y="1165271"/>
                  </a:lnTo>
                  <a:lnTo>
                    <a:pt x="1145041" y="1100005"/>
                  </a:lnTo>
                  <a:lnTo>
                    <a:pt x="1159719" y="1036752"/>
                  </a:lnTo>
                  <a:lnTo>
                    <a:pt x="1173887" y="955799"/>
                  </a:lnTo>
                  <a:lnTo>
                    <a:pt x="1188557" y="860678"/>
                  </a:lnTo>
                  <a:lnTo>
                    <a:pt x="1202726" y="755432"/>
                  </a:lnTo>
                  <a:lnTo>
                    <a:pt x="1216894" y="643612"/>
                  </a:lnTo>
                  <a:lnTo>
                    <a:pt x="1231564" y="528751"/>
                  </a:lnTo>
                  <a:lnTo>
                    <a:pt x="1245732" y="416421"/>
                  </a:lnTo>
                  <a:lnTo>
                    <a:pt x="1260411" y="310675"/>
                  </a:lnTo>
                  <a:lnTo>
                    <a:pt x="1274571" y="215554"/>
                  </a:lnTo>
                  <a:lnTo>
                    <a:pt x="1289249" y="134090"/>
                  </a:lnTo>
                  <a:lnTo>
                    <a:pt x="1303417" y="69326"/>
                  </a:lnTo>
                  <a:lnTo>
                    <a:pt x="1318087" y="24793"/>
                  </a:lnTo>
                  <a:lnTo>
                    <a:pt x="1346424" y="0"/>
                  </a:lnTo>
                  <a:lnTo>
                    <a:pt x="1361094" y="21251"/>
                  </a:lnTo>
                  <a:lnTo>
                    <a:pt x="1375262" y="63753"/>
                  </a:lnTo>
                  <a:lnTo>
                    <a:pt x="1386500" y="112610"/>
                  </a:lnTo>
                  <a:lnTo>
                    <a:pt x="1396494" y="162305"/>
                  </a:lnTo>
                  <a:lnTo>
                    <a:pt x="1405428" y="212635"/>
                  </a:lnTo>
                  <a:lnTo>
                    <a:pt x="1413486" y="263397"/>
                  </a:lnTo>
                  <a:lnTo>
                    <a:pt x="1420855" y="314390"/>
                  </a:lnTo>
                  <a:lnTo>
                    <a:pt x="1427717" y="365409"/>
                  </a:lnTo>
                  <a:lnTo>
                    <a:pt x="1434258" y="416253"/>
                  </a:lnTo>
                  <a:lnTo>
                    <a:pt x="1440663" y="466719"/>
                  </a:lnTo>
                  <a:lnTo>
                    <a:pt x="1447115" y="516605"/>
                  </a:lnTo>
                  <a:lnTo>
                    <a:pt x="1461785" y="630455"/>
                  </a:lnTo>
                  <a:lnTo>
                    <a:pt x="1473401" y="673045"/>
                  </a:lnTo>
                </a:path>
              </a:pathLst>
            </a:custGeom>
            <a:ln w="12640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6" name="object 2716"/>
            <p:cNvSpPr/>
            <p:nvPr/>
          </p:nvSpPr>
          <p:spPr>
            <a:xfrm>
              <a:off x="7870450" y="12166629"/>
              <a:ext cx="413384" cy="1064895"/>
            </a:xfrm>
            <a:custGeom>
              <a:avLst/>
              <a:gdLst/>
              <a:ahLst/>
              <a:cxnLst/>
              <a:rect l="l" t="t" r="r" b="b"/>
              <a:pathLst>
                <a:path w="413384" h="1064894">
                  <a:moveTo>
                    <a:pt x="0" y="47662"/>
                  </a:moveTo>
                  <a:lnTo>
                    <a:pt x="3561" y="1511"/>
                  </a:lnTo>
                  <a:lnTo>
                    <a:pt x="6604" y="0"/>
                  </a:lnTo>
                  <a:lnTo>
                    <a:pt x="16217" y="37440"/>
                  </a:lnTo>
                  <a:lnTo>
                    <a:pt x="19251" y="82474"/>
                  </a:lnTo>
                  <a:lnTo>
                    <a:pt x="22285" y="155333"/>
                  </a:lnTo>
                  <a:lnTo>
                    <a:pt x="25829" y="274746"/>
                  </a:lnTo>
                  <a:lnTo>
                    <a:pt x="28864" y="395671"/>
                  </a:lnTo>
                  <a:lnTo>
                    <a:pt x="32408" y="514575"/>
                  </a:lnTo>
                  <a:lnTo>
                    <a:pt x="35442" y="625894"/>
                  </a:lnTo>
                  <a:lnTo>
                    <a:pt x="38986" y="727088"/>
                  </a:lnTo>
                  <a:lnTo>
                    <a:pt x="42021" y="816145"/>
                  </a:lnTo>
                  <a:lnTo>
                    <a:pt x="45055" y="907214"/>
                  </a:lnTo>
                  <a:lnTo>
                    <a:pt x="48599" y="997282"/>
                  </a:lnTo>
                  <a:lnTo>
                    <a:pt x="51633" y="1039785"/>
                  </a:lnTo>
                  <a:lnTo>
                    <a:pt x="54668" y="1040294"/>
                  </a:lnTo>
                  <a:lnTo>
                    <a:pt x="58212" y="1048890"/>
                  </a:lnTo>
                  <a:lnTo>
                    <a:pt x="61246" y="1064578"/>
                  </a:lnTo>
                  <a:lnTo>
                    <a:pt x="64281" y="1056483"/>
                  </a:lnTo>
                  <a:lnTo>
                    <a:pt x="67226" y="1006124"/>
                  </a:lnTo>
                  <a:lnTo>
                    <a:pt x="69946" y="955741"/>
                  </a:lnTo>
                  <a:lnTo>
                    <a:pt x="72461" y="905337"/>
                  </a:lnTo>
                  <a:lnTo>
                    <a:pt x="74791" y="854914"/>
                  </a:lnTo>
                  <a:lnTo>
                    <a:pt x="76956" y="804474"/>
                  </a:lnTo>
                  <a:lnTo>
                    <a:pt x="78976" y="754021"/>
                  </a:lnTo>
                  <a:lnTo>
                    <a:pt x="80871" y="703556"/>
                  </a:lnTo>
                  <a:lnTo>
                    <a:pt x="82661" y="653081"/>
                  </a:lnTo>
                  <a:lnTo>
                    <a:pt x="84366" y="602600"/>
                  </a:lnTo>
                  <a:lnTo>
                    <a:pt x="86006" y="552115"/>
                  </a:lnTo>
                  <a:lnTo>
                    <a:pt x="87602" y="501628"/>
                  </a:lnTo>
                  <a:lnTo>
                    <a:pt x="89172" y="451141"/>
                  </a:lnTo>
                  <a:lnTo>
                    <a:pt x="90737" y="400657"/>
                  </a:lnTo>
                  <a:lnTo>
                    <a:pt x="92318" y="350179"/>
                  </a:lnTo>
                  <a:lnTo>
                    <a:pt x="93934" y="299708"/>
                  </a:lnTo>
                  <a:lnTo>
                    <a:pt x="95605" y="249248"/>
                  </a:lnTo>
                  <a:lnTo>
                    <a:pt x="97351" y="198800"/>
                  </a:lnTo>
                  <a:lnTo>
                    <a:pt x="99192" y="148367"/>
                  </a:lnTo>
                  <a:lnTo>
                    <a:pt x="101149" y="97951"/>
                  </a:lnTo>
                  <a:lnTo>
                    <a:pt x="103241" y="47556"/>
                  </a:lnTo>
                  <a:lnTo>
                    <a:pt x="106276" y="1511"/>
                  </a:lnTo>
                  <a:lnTo>
                    <a:pt x="109820" y="0"/>
                  </a:lnTo>
                  <a:lnTo>
                    <a:pt x="112854" y="4042"/>
                  </a:lnTo>
                  <a:lnTo>
                    <a:pt x="122467" y="82474"/>
                  </a:lnTo>
                  <a:lnTo>
                    <a:pt x="126011" y="155333"/>
                  </a:lnTo>
                  <a:lnTo>
                    <a:pt x="129045" y="274746"/>
                  </a:lnTo>
                  <a:lnTo>
                    <a:pt x="132080" y="395671"/>
                  </a:lnTo>
                  <a:lnTo>
                    <a:pt x="135624" y="514575"/>
                  </a:lnTo>
                  <a:lnTo>
                    <a:pt x="138658" y="625894"/>
                  </a:lnTo>
                  <a:lnTo>
                    <a:pt x="141701" y="727088"/>
                  </a:lnTo>
                  <a:lnTo>
                    <a:pt x="145237" y="816145"/>
                  </a:lnTo>
                  <a:lnTo>
                    <a:pt x="148271" y="907214"/>
                  </a:lnTo>
                  <a:lnTo>
                    <a:pt x="151815" y="997282"/>
                  </a:lnTo>
                  <a:lnTo>
                    <a:pt x="154849" y="1039785"/>
                  </a:lnTo>
                  <a:lnTo>
                    <a:pt x="158394" y="1040294"/>
                  </a:lnTo>
                  <a:lnTo>
                    <a:pt x="161428" y="1048890"/>
                  </a:lnTo>
                  <a:lnTo>
                    <a:pt x="164462" y="1064578"/>
                  </a:lnTo>
                  <a:lnTo>
                    <a:pt x="168006" y="1056483"/>
                  </a:lnTo>
                  <a:lnTo>
                    <a:pt x="170658" y="1006073"/>
                  </a:lnTo>
                  <a:lnTo>
                    <a:pt x="173155" y="955656"/>
                  </a:lnTo>
                  <a:lnTo>
                    <a:pt x="175510" y="905231"/>
                  </a:lnTo>
                  <a:lnTo>
                    <a:pt x="177736" y="854800"/>
                  </a:lnTo>
                  <a:lnTo>
                    <a:pt x="179847" y="804363"/>
                  </a:lnTo>
                  <a:lnTo>
                    <a:pt x="181855" y="753921"/>
                  </a:lnTo>
                  <a:lnTo>
                    <a:pt x="183773" y="703475"/>
                  </a:lnTo>
                  <a:lnTo>
                    <a:pt x="185615" y="653024"/>
                  </a:lnTo>
                  <a:lnTo>
                    <a:pt x="187392" y="602571"/>
                  </a:lnTo>
                  <a:lnTo>
                    <a:pt x="189119" y="552115"/>
                  </a:lnTo>
                  <a:lnTo>
                    <a:pt x="190808" y="501657"/>
                  </a:lnTo>
                  <a:lnTo>
                    <a:pt x="192473" y="451198"/>
                  </a:lnTo>
                  <a:lnTo>
                    <a:pt x="194126" y="400738"/>
                  </a:lnTo>
                  <a:lnTo>
                    <a:pt x="195780" y="350278"/>
                  </a:lnTo>
                  <a:lnTo>
                    <a:pt x="197448" y="299819"/>
                  </a:lnTo>
                  <a:lnTo>
                    <a:pt x="199143" y="249361"/>
                  </a:lnTo>
                  <a:lnTo>
                    <a:pt x="200879" y="198906"/>
                  </a:lnTo>
                  <a:lnTo>
                    <a:pt x="202668" y="148452"/>
                  </a:lnTo>
                  <a:lnTo>
                    <a:pt x="204523" y="98002"/>
                  </a:lnTo>
                  <a:lnTo>
                    <a:pt x="206457" y="47556"/>
                  </a:lnTo>
                  <a:lnTo>
                    <a:pt x="209500" y="1511"/>
                  </a:lnTo>
                  <a:lnTo>
                    <a:pt x="213036" y="0"/>
                  </a:lnTo>
                  <a:lnTo>
                    <a:pt x="216078" y="4042"/>
                  </a:lnTo>
                  <a:lnTo>
                    <a:pt x="225691" y="82474"/>
                  </a:lnTo>
                  <a:lnTo>
                    <a:pt x="229227" y="155333"/>
                  </a:lnTo>
                  <a:lnTo>
                    <a:pt x="232269" y="274746"/>
                  </a:lnTo>
                  <a:lnTo>
                    <a:pt x="235806" y="395671"/>
                  </a:lnTo>
                  <a:lnTo>
                    <a:pt x="238840" y="514575"/>
                  </a:lnTo>
                  <a:lnTo>
                    <a:pt x="241882" y="625894"/>
                  </a:lnTo>
                  <a:lnTo>
                    <a:pt x="245418" y="727088"/>
                  </a:lnTo>
                  <a:lnTo>
                    <a:pt x="248461" y="816145"/>
                  </a:lnTo>
                  <a:lnTo>
                    <a:pt x="251495" y="907214"/>
                  </a:lnTo>
                  <a:lnTo>
                    <a:pt x="255039" y="997282"/>
                  </a:lnTo>
                  <a:lnTo>
                    <a:pt x="258073" y="1039785"/>
                  </a:lnTo>
                  <a:lnTo>
                    <a:pt x="261108" y="1040294"/>
                  </a:lnTo>
                  <a:lnTo>
                    <a:pt x="264142" y="1048890"/>
                  </a:lnTo>
                  <a:lnTo>
                    <a:pt x="267686" y="1064578"/>
                  </a:lnTo>
                  <a:lnTo>
                    <a:pt x="271230" y="1056483"/>
                  </a:lnTo>
                  <a:lnTo>
                    <a:pt x="274054" y="1006098"/>
                  </a:lnTo>
                  <a:lnTo>
                    <a:pt x="276667" y="955696"/>
                  </a:lnTo>
                  <a:lnTo>
                    <a:pt x="279090" y="905280"/>
                  </a:lnTo>
                  <a:lnTo>
                    <a:pt x="281342" y="854850"/>
                  </a:lnTo>
                  <a:lnTo>
                    <a:pt x="283441" y="804410"/>
                  </a:lnTo>
                  <a:lnTo>
                    <a:pt x="285407" y="753960"/>
                  </a:lnTo>
                  <a:lnTo>
                    <a:pt x="287259" y="703502"/>
                  </a:lnTo>
                  <a:lnTo>
                    <a:pt x="289016" y="653037"/>
                  </a:lnTo>
                  <a:lnTo>
                    <a:pt x="290697" y="602568"/>
                  </a:lnTo>
                  <a:lnTo>
                    <a:pt x="292322" y="552095"/>
                  </a:lnTo>
                  <a:lnTo>
                    <a:pt x="293910" y="501621"/>
                  </a:lnTo>
                  <a:lnTo>
                    <a:pt x="295479" y="451147"/>
                  </a:lnTo>
                  <a:lnTo>
                    <a:pt x="297049" y="400675"/>
                  </a:lnTo>
                  <a:lnTo>
                    <a:pt x="298640" y="350206"/>
                  </a:lnTo>
                  <a:lnTo>
                    <a:pt x="300270" y="299743"/>
                  </a:lnTo>
                  <a:lnTo>
                    <a:pt x="301959" y="249286"/>
                  </a:lnTo>
                  <a:lnTo>
                    <a:pt x="303725" y="198837"/>
                  </a:lnTo>
                  <a:lnTo>
                    <a:pt x="305588" y="148398"/>
                  </a:lnTo>
                  <a:lnTo>
                    <a:pt x="307567" y="97970"/>
                  </a:lnTo>
                  <a:lnTo>
                    <a:pt x="309681" y="47556"/>
                  </a:lnTo>
                  <a:lnTo>
                    <a:pt x="313226" y="1511"/>
                  </a:lnTo>
                  <a:lnTo>
                    <a:pt x="316260" y="0"/>
                  </a:lnTo>
                  <a:lnTo>
                    <a:pt x="319294" y="4042"/>
                  </a:lnTo>
                  <a:lnTo>
                    <a:pt x="328907" y="82474"/>
                  </a:lnTo>
                  <a:lnTo>
                    <a:pt x="332451" y="155333"/>
                  </a:lnTo>
                  <a:lnTo>
                    <a:pt x="335485" y="274746"/>
                  </a:lnTo>
                  <a:lnTo>
                    <a:pt x="338520" y="395671"/>
                  </a:lnTo>
                  <a:lnTo>
                    <a:pt x="342064" y="514575"/>
                  </a:lnTo>
                  <a:lnTo>
                    <a:pt x="345098" y="625894"/>
                  </a:lnTo>
                  <a:lnTo>
                    <a:pt x="348133" y="727088"/>
                  </a:lnTo>
                  <a:lnTo>
                    <a:pt x="351677" y="816145"/>
                  </a:lnTo>
                  <a:lnTo>
                    <a:pt x="355221" y="907214"/>
                  </a:lnTo>
                  <a:lnTo>
                    <a:pt x="358255" y="997282"/>
                  </a:lnTo>
                  <a:lnTo>
                    <a:pt x="361289" y="1039785"/>
                  </a:lnTo>
                  <a:lnTo>
                    <a:pt x="364834" y="1040294"/>
                  </a:lnTo>
                  <a:lnTo>
                    <a:pt x="367868" y="1048890"/>
                  </a:lnTo>
                  <a:lnTo>
                    <a:pt x="370902" y="1064578"/>
                  </a:lnTo>
                  <a:lnTo>
                    <a:pt x="373937" y="1056483"/>
                  </a:lnTo>
                  <a:lnTo>
                    <a:pt x="376889" y="1004740"/>
                  </a:lnTo>
                  <a:lnTo>
                    <a:pt x="379632" y="952980"/>
                  </a:lnTo>
                  <a:lnTo>
                    <a:pt x="382183" y="901205"/>
                  </a:lnTo>
                  <a:lnTo>
                    <a:pt x="384560" y="849416"/>
                  </a:lnTo>
                  <a:lnTo>
                    <a:pt x="386782" y="797616"/>
                  </a:lnTo>
                  <a:lnTo>
                    <a:pt x="388866" y="745805"/>
                  </a:lnTo>
                  <a:lnTo>
                    <a:pt x="390833" y="693987"/>
                  </a:lnTo>
                  <a:lnTo>
                    <a:pt x="392698" y="642162"/>
                  </a:lnTo>
                  <a:lnTo>
                    <a:pt x="394482" y="590333"/>
                  </a:lnTo>
                  <a:lnTo>
                    <a:pt x="396202" y="538501"/>
                  </a:lnTo>
                  <a:lnTo>
                    <a:pt x="397877" y="486668"/>
                  </a:lnTo>
                  <a:lnTo>
                    <a:pt x="399524" y="434837"/>
                  </a:lnTo>
                  <a:lnTo>
                    <a:pt x="401162" y="383007"/>
                  </a:lnTo>
                  <a:lnTo>
                    <a:pt x="402810" y="331183"/>
                  </a:lnTo>
                  <a:lnTo>
                    <a:pt x="404486" y="279365"/>
                  </a:lnTo>
                  <a:lnTo>
                    <a:pt x="406208" y="227554"/>
                  </a:lnTo>
                  <a:lnTo>
                    <a:pt x="407994" y="175754"/>
                  </a:lnTo>
                  <a:lnTo>
                    <a:pt x="409863" y="123965"/>
                  </a:lnTo>
                  <a:lnTo>
                    <a:pt x="412897" y="47556"/>
                  </a:lnTo>
                </a:path>
              </a:pathLst>
            </a:custGeom>
            <a:ln w="1215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7" name="object 2717"/>
            <p:cNvSpPr/>
            <p:nvPr/>
          </p:nvSpPr>
          <p:spPr>
            <a:xfrm>
              <a:off x="6125340" y="12668056"/>
              <a:ext cx="196850" cy="367030"/>
            </a:xfrm>
            <a:custGeom>
              <a:avLst/>
              <a:gdLst/>
              <a:ahLst/>
              <a:cxnLst/>
              <a:rect l="l" t="t" r="r" b="b"/>
              <a:pathLst>
                <a:path w="196850" h="367030">
                  <a:moveTo>
                    <a:pt x="0" y="204874"/>
                  </a:moveTo>
                  <a:lnTo>
                    <a:pt x="1032" y="179115"/>
                  </a:lnTo>
                  <a:lnTo>
                    <a:pt x="2545" y="201377"/>
                  </a:lnTo>
                  <a:lnTo>
                    <a:pt x="5579" y="207450"/>
                  </a:lnTo>
                  <a:lnTo>
                    <a:pt x="8622" y="212513"/>
                  </a:lnTo>
                  <a:lnTo>
                    <a:pt x="10645" y="201377"/>
                  </a:lnTo>
                  <a:lnTo>
                    <a:pt x="12158" y="179115"/>
                  </a:lnTo>
                  <a:lnTo>
                    <a:pt x="13679" y="178614"/>
                  </a:lnTo>
                  <a:lnTo>
                    <a:pt x="16713" y="178614"/>
                  </a:lnTo>
                  <a:lnTo>
                    <a:pt x="18235" y="171530"/>
                  </a:lnTo>
                  <a:lnTo>
                    <a:pt x="19246" y="145727"/>
                  </a:lnTo>
                  <a:lnTo>
                    <a:pt x="20759" y="127507"/>
                  </a:lnTo>
                  <a:lnTo>
                    <a:pt x="23802" y="123456"/>
                  </a:lnTo>
                  <a:lnTo>
                    <a:pt x="28859" y="118402"/>
                  </a:lnTo>
                  <a:lnTo>
                    <a:pt x="31893" y="114351"/>
                  </a:lnTo>
                  <a:lnTo>
                    <a:pt x="33414" y="112830"/>
                  </a:lnTo>
                  <a:lnTo>
                    <a:pt x="34928" y="118402"/>
                  </a:lnTo>
                  <a:lnTo>
                    <a:pt x="36449" y="149260"/>
                  </a:lnTo>
                  <a:lnTo>
                    <a:pt x="37962" y="178614"/>
                  </a:lnTo>
                  <a:lnTo>
                    <a:pt x="39483" y="179115"/>
                  </a:lnTo>
                  <a:lnTo>
                    <a:pt x="41004" y="179115"/>
                  </a:lnTo>
                  <a:lnTo>
                    <a:pt x="42517" y="185698"/>
                  </a:lnTo>
                  <a:lnTo>
                    <a:pt x="44039" y="212513"/>
                  </a:lnTo>
                  <a:lnTo>
                    <a:pt x="46062" y="256536"/>
                  </a:lnTo>
                  <a:lnTo>
                    <a:pt x="47575" y="258557"/>
                  </a:lnTo>
                  <a:lnTo>
                    <a:pt x="49096" y="260069"/>
                  </a:lnTo>
                  <a:lnTo>
                    <a:pt x="50617" y="261088"/>
                  </a:lnTo>
                  <a:lnTo>
                    <a:pt x="52130" y="263110"/>
                  </a:lnTo>
                  <a:lnTo>
                    <a:pt x="53651" y="264120"/>
                  </a:lnTo>
                  <a:lnTo>
                    <a:pt x="55165" y="265641"/>
                  </a:lnTo>
                  <a:lnTo>
                    <a:pt x="56184" y="267161"/>
                  </a:lnTo>
                  <a:lnTo>
                    <a:pt x="57697" y="268172"/>
                  </a:lnTo>
                  <a:lnTo>
                    <a:pt x="59218" y="255516"/>
                  </a:lnTo>
                  <a:lnTo>
                    <a:pt x="60732" y="224149"/>
                  </a:lnTo>
                  <a:lnTo>
                    <a:pt x="62754" y="179115"/>
                  </a:lnTo>
                  <a:lnTo>
                    <a:pt x="64276" y="178614"/>
                  </a:lnTo>
                  <a:lnTo>
                    <a:pt x="65797" y="178614"/>
                  </a:lnTo>
                  <a:lnTo>
                    <a:pt x="67310" y="171530"/>
                  </a:lnTo>
                  <a:lnTo>
                    <a:pt x="68831" y="144707"/>
                  </a:lnTo>
                  <a:lnTo>
                    <a:pt x="70344" y="100183"/>
                  </a:lnTo>
                  <a:lnTo>
                    <a:pt x="71866" y="77411"/>
                  </a:lnTo>
                  <a:lnTo>
                    <a:pt x="73387" y="76401"/>
                  </a:lnTo>
                  <a:lnTo>
                    <a:pt x="75224" y="73922"/>
                  </a:lnTo>
                  <a:lnTo>
                    <a:pt x="79132" y="72815"/>
                  </a:lnTo>
                  <a:lnTo>
                    <a:pt x="80977" y="70327"/>
                  </a:lnTo>
                  <a:lnTo>
                    <a:pt x="83000" y="69317"/>
                  </a:lnTo>
                  <a:lnTo>
                    <a:pt x="84513" y="81964"/>
                  </a:lnTo>
                  <a:lnTo>
                    <a:pt x="86034" y="113841"/>
                  </a:lnTo>
                  <a:lnTo>
                    <a:pt x="87547" y="162416"/>
                  </a:lnTo>
                  <a:lnTo>
                    <a:pt x="89068" y="179115"/>
                  </a:lnTo>
                  <a:lnTo>
                    <a:pt x="90589" y="179115"/>
                  </a:lnTo>
                  <a:lnTo>
                    <a:pt x="92103" y="186199"/>
                  </a:lnTo>
                  <a:lnTo>
                    <a:pt x="93114" y="212513"/>
                  </a:lnTo>
                  <a:lnTo>
                    <a:pt x="94635" y="257546"/>
                  </a:lnTo>
                  <a:lnTo>
                    <a:pt x="96156" y="298529"/>
                  </a:lnTo>
                  <a:lnTo>
                    <a:pt x="98179" y="300049"/>
                  </a:lnTo>
                  <a:lnTo>
                    <a:pt x="99692" y="301060"/>
                  </a:lnTo>
                  <a:lnTo>
                    <a:pt x="101214" y="302070"/>
                  </a:lnTo>
                  <a:lnTo>
                    <a:pt x="102727" y="303591"/>
                  </a:lnTo>
                  <a:lnTo>
                    <a:pt x="104248" y="304092"/>
                  </a:lnTo>
                  <a:lnTo>
                    <a:pt x="105769" y="305612"/>
                  </a:lnTo>
                  <a:lnTo>
                    <a:pt x="107282" y="306623"/>
                  </a:lnTo>
                  <a:lnTo>
                    <a:pt x="108804" y="293466"/>
                  </a:lnTo>
                  <a:lnTo>
                    <a:pt x="110317" y="261589"/>
                  </a:lnTo>
                  <a:lnTo>
                    <a:pt x="111838" y="212513"/>
                  </a:lnTo>
                  <a:lnTo>
                    <a:pt x="113359" y="179115"/>
                  </a:lnTo>
                  <a:lnTo>
                    <a:pt x="119938" y="99673"/>
                  </a:lnTo>
                  <a:lnTo>
                    <a:pt x="121451" y="40982"/>
                  </a:lnTo>
                  <a:lnTo>
                    <a:pt x="122972" y="39470"/>
                  </a:lnTo>
                  <a:lnTo>
                    <a:pt x="124485" y="38960"/>
                  </a:lnTo>
                  <a:lnTo>
                    <a:pt x="126006" y="37440"/>
                  </a:lnTo>
                  <a:lnTo>
                    <a:pt x="129041" y="35418"/>
                  </a:lnTo>
                  <a:lnTo>
                    <a:pt x="130052" y="34408"/>
                  </a:lnTo>
                  <a:lnTo>
                    <a:pt x="131573" y="33397"/>
                  </a:lnTo>
                  <a:lnTo>
                    <a:pt x="133086" y="47055"/>
                  </a:lnTo>
                  <a:lnTo>
                    <a:pt x="135109" y="78932"/>
                  </a:lnTo>
                  <a:lnTo>
                    <a:pt x="136630" y="128008"/>
                  </a:lnTo>
                  <a:lnTo>
                    <a:pt x="138152" y="178614"/>
                  </a:lnTo>
                  <a:lnTo>
                    <a:pt x="139665" y="179115"/>
                  </a:lnTo>
                  <a:lnTo>
                    <a:pt x="141186" y="186199"/>
                  </a:lnTo>
                  <a:lnTo>
                    <a:pt x="142699" y="213523"/>
                  </a:lnTo>
                  <a:lnTo>
                    <a:pt x="144220" y="258047"/>
                  </a:lnTo>
                  <a:lnTo>
                    <a:pt x="145742" y="318259"/>
                  </a:lnTo>
                  <a:lnTo>
                    <a:pt x="147255" y="334457"/>
                  </a:lnTo>
                  <a:lnTo>
                    <a:pt x="148776" y="335969"/>
                  </a:lnTo>
                  <a:lnTo>
                    <a:pt x="151810" y="337990"/>
                  </a:lnTo>
                  <a:lnTo>
                    <a:pt x="153331" y="339511"/>
                  </a:lnTo>
                  <a:lnTo>
                    <a:pt x="155354" y="340020"/>
                  </a:lnTo>
                  <a:lnTo>
                    <a:pt x="156867" y="341031"/>
                  </a:lnTo>
                  <a:lnTo>
                    <a:pt x="158389" y="327365"/>
                  </a:lnTo>
                  <a:lnTo>
                    <a:pt x="159902" y="295496"/>
                  </a:lnTo>
                  <a:lnTo>
                    <a:pt x="161423" y="245910"/>
                  </a:lnTo>
                  <a:lnTo>
                    <a:pt x="162944" y="182156"/>
                  </a:lnTo>
                  <a:lnTo>
                    <a:pt x="164457" y="178614"/>
                  </a:lnTo>
                  <a:lnTo>
                    <a:pt x="165979" y="171021"/>
                  </a:lnTo>
                  <a:lnTo>
                    <a:pt x="166990" y="143696"/>
                  </a:lnTo>
                  <a:lnTo>
                    <a:pt x="168503" y="98162"/>
                  </a:lnTo>
                  <a:lnTo>
                    <a:pt x="170024" y="38450"/>
                  </a:lnTo>
                  <a:lnTo>
                    <a:pt x="172047" y="6073"/>
                  </a:lnTo>
                  <a:lnTo>
                    <a:pt x="173568" y="4552"/>
                  </a:lnTo>
                  <a:lnTo>
                    <a:pt x="176603" y="2531"/>
                  </a:lnTo>
                  <a:lnTo>
                    <a:pt x="178124" y="1520"/>
                  </a:lnTo>
                  <a:lnTo>
                    <a:pt x="179637" y="1010"/>
                  </a:lnTo>
                  <a:lnTo>
                    <a:pt x="181158" y="0"/>
                  </a:lnTo>
                  <a:lnTo>
                    <a:pt x="182671" y="13657"/>
                  </a:lnTo>
                  <a:lnTo>
                    <a:pt x="184193" y="46044"/>
                  </a:lnTo>
                  <a:lnTo>
                    <a:pt x="185714" y="95121"/>
                  </a:lnTo>
                  <a:lnTo>
                    <a:pt x="187227" y="158875"/>
                  </a:lnTo>
                  <a:lnTo>
                    <a:pt x="188748" y="179115"/>
                  </a:lnTo>
                  <a:lnTo>
                    <a:pt x="190261" y="187210"/>
                  </a:lnTo>
                  <a:lnTo>
                    <a:pt x="192292" y="215044"/>
                  </a:lnTo>
                  <a:lnTo>
                    <a:pt x="193805" y="260069"/>
                  </a:lnTo>
                  <a:lnTo>
                    <a:pt x="195327" y="320281"/>
                  </a:lnTo>
                  <a:lnTo>
                    <a:pt x="196824" y="366855"/>
                  </a:lnTo>
                </a:path>
              </a:pathLst>
            </a:custGeom>
            <a:ln w="1224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8" name="object 2718"/>
            <p:cNvSpPr/>
            <p:nvPr/>
          </p:nvSpPr>
          <p:spPr>
            <a:xfrm>
              <a:off x="6359607" y="12050248"/>
              <a:ext cx="1473835" cy="1322070"/>
            </a:xfrm>
            <a:custGeom>
              <a:avLst/>
              <a:gdLst/>
              <a:ahLst/>
              <a:cxnLst/>
              <a:rect l="l" t="t" r="r" b="b"/>
              <a:pathLst>
                <a:path w="1473834" h="1322069">
                  <a:moveTo>
                    <a:pt x="0" y="1321469"/>
                  </a:moveTo>
                  <a:lnTo>
                    <a:pt x="8112" y="1321624"/>
                  </a:lnTo>
                  <a:lnTo>
                    <a:pt x="22790" y="1321624"/>
                  </a:lnTo>
                  <a:lnTo>
                    <a:pt x="65797" y="1260902"/>
                  </a:lnTo>
                  <a:lnTo>
                    <a:pt x="80467" y="1168822"/>
                  </a:lnTo>
                  <a:lnTo>
                    <a:pt x="94635" y="1072171"/>
                  </a:lnTo>
                  <a:lnTo>
                    <a:pt x="109305" y="974018"/>
                  </a:lnTo>
                  <a:lnTo>
                    <a:pt x="123473" y="875346"/>
                  </a:lnTo>
                  <a:lnTo>
                    <a:pt x="137642" y="768079"/>
                  </a:lnTo>
                  <a:lnTo>
                    <a:pt x="152320" y="675990"/>
                  </a:lnTo>
                  <a:lnTo>
                    <a:pt x="166488" y="579858"/>
                  </a:lnTo>
                  <a:lnTo>
                    <a:pt x="181158" y="481696"/>
                  </a:lnTo>
                  <a:lnTo>
                    <a:pt x="195326" y="385564"/>
                  </a:lnTo>
                  <a:lnTo>
                    <a:pt x="209996" y="301060"/>
                  </a:lnTo>
                  <a:lnTo>
                    <a:pt x="224165" y="272725"/>
                  </a:lnTo>
                  <a:lnTo>
                    <a:pt x="238333" y="271213"/>
                  </a:lnTo>
                  <a:lnTo>
                    <a:pt x="253003" y="271213"/>
                  </a:lnTo>
                  <a:lnTo>
                    <a:pt x="296018" y="331926"/>
                  </a:lnTo>
                  <a:lnTo>
                    <a:pt x="310688" y="423505"/>
                  </a:lnTo>
                  <a:lnTo>
                    <a:pt x="318119" y="473197"/>
                  </a:lnTo>
                  <a:lnTo>
                    <a:pt x="325436" y="522898"/>
                  </a:lnTo>
                  <a:lnTo>
                    <a:pt x="332655" y="572608"/>
                  </a:lnTo>
                  <a:lnTo>
                    <a:pt x="339794" y="622324"/>
                  </a:lnTo>
                  <a:lnTo>
                    <a:pt x="346870" y="672047"/>
                  </a:lnTo>
                  <a:lnTo>
                    <a:pt x="353901" y="721773"/>
                  </a:lnTo>
                  <a:lnTo>
                    <a:pt x="360904" y="771501"/>
                  </a:lnTo>
                  <a:lnTo>
                    <a:pt x="367896" y="821230"/>
                  </a:lnTo>
                  <a:lnTo>
                    <a:pt x="374895" y="870959"/>
                  </a:lnTo>
                  <a:lnTo>
                    <a:pt x="381919" y="920685"/>
                  </a:lnTo>
                  <a:lnTo>
                    <a:pt x="388985" y="970407"/>
                  </a:lnTo>
                  <a:lnTo>
                    <a:pt x="396109" y="1020124"/>
                  </a:lnTo>
                  <a:lnTo>
                    <a:pt x="403310" y="1069835"/>
                  </a:lnTo>
                  <a:lnTo>
                    <a:pt x="410605" y="1119537"/>
                  </a:lnTo>
                  <a:lnTo>
                    <a:pt x="418012" y="1169228"/>
                  </a:lnTo>
                  <a:lnTo>
                    <a:pt x="425547" y="1218909"/>
                  </a:lnTo>
                  <a:lnTo>
                    <a:pt x="440217" y="1302904"/>
                  </a:lnTo>
                  <a:lnTo>
                    <a:pt x="454386" y="1316561"/>
                  </a:lnTo>
                  <a:lnTo>
                    <a:pt x="469056" y="1289747"/>
                  </a:lnTo>
                  <a:lnTo>
                    <a:pt x="483224" y="1259390"/>
                  </a:lnTo>
                  <a:lnTo>
                    <a:pt x="497392" y="1227003"/>
                  </a:lnTo>
                  <a:lnTo>
                    <a:pt x="512070" y="1197658"/>
                  </a:lnTo>
                  <a:lnTo>
                    <a:pt x="526231" y="1101016"/>
                  </a:lnTo>
                  <a:lnTo>
                    <a:pt x="540909" y="1002854"/>
                  </a:lnTo>
                  <a:lnTo>
                    <a:pt x="555077" y="908744"/>
                  </a:lnTo>
                  <a:lnTo>
                    <a:pt x="569747" y="825760"/>
                  </a:lnTo>
                  <a:lnTo>
                    <a:pt x="583915" y="736712"/>
                  </a:lnTo>
                  <a:lnTo>
                    <a:pt x="598585" y="638049"/>
                  </a:lnTo>
                  <a:lnTo>
                    <a:pt x="612754" y="530272"/>
                  </a:lnTo>
                  <a:lnTo>
                    <a:pt x="626922" y="423004"/>
                  </a:lnTo>
                  <a:lnTo>
                    <a:pt x="641600" y="321300"/>
                  </a:lnTo>
                  <a:lnTo>
                    <a:pt x="655760" y="227190"/>
                  </a:lnTo>
                  <a:lnTo>
                    <a:pt x="670439" y="146737"/>
                  </a:lnTo>
                  <a:lnTo>
                    <a:pt x="684607" y="77921"/>
                  </a:lnTo>
                  <a:lnTo>
                    <a:pt x="699277" y="27834"/>
                  </a:lnTo>
                  <a:lnTo>
                    <a:pt x="727614" y="0"/>
                  </a:lnTo>
                  <a:lnTo>
                    <a:pt x="742284" y="15187"/>
                  </a:lnTo>
                  <a:lnTo>
                    <a:pt x="756452" y="56169"/>
                  </a:lnTo>
                  <a:lnTo>
                    <a:pt x="771130" y="117892"/>
                  </a:lnTo>
                  <a:lnTo>
                    <a:pt x="785290" y="196833"/>
                  </a:lnTo>
                  <a:lnTo>
                    <a:pt x="799968" y="288413"/>
                  </a:lnTo>
                  <a:lnTo>
                    <a:pt x="814137" y="394669"/>
                  </a:lnTo>
                  <a:lnTo>
                    <a:pt x="828807" y="509521"/>
                  </a:lnTo>
                  <a:lnTo>
                    <a:pt x="857143" y="745316"/>
                  </a:lnTo>
                  <a:lnTo>
                    <a:pt x="871813" y="857637"/>
                  </a:lnTo>
                  <a:lnTo>
                    <a:pt x="885982" y="960861"/>
                  </a:lnTo>
                  <a:lnTo>
                    <a:pt x="900660" y="1047888"/>
                  </a:lnTo>
                  <a:lnTo>
                    <a:pt x="914828" y="1118725"/>
                  </a:lnTo>
                  <a:lnTo>
                    <a:pt x="929498" y="1170843"/>
                  </a:lnTo>
                  <a:lnTo>
                    <a:pt x="958336" y="1213847"/>
                  </a:lnTo>
                  <a:lnTo>
                    <a:pt x="972505" y="1203731"/>
                  </a:lnTo>
                  <a:lnTo>
                    <a:pt x="986673" y="1168312"/>
                  </a:lnTo>
                  <a:lnTo>
                    <a:pt x="1001343" y="1115693"/>
                  </a:lnTo>
                  <a:lnTo>
                    <a:pt x="1015511" y="1044856"/>
                  </a:lnTo>
                  <a:lnTo>
                    <a:pt x="1030189" y="958840"/>
                  </a:lnTo>
                  <a:lnTo>
                    <a:pt x="1044358" y="860678"/>
                  </a:lnTo>
                  <a:lnTo>
                    <a:pt x="1059028" y="751380"/>
                  </a:lnTo>
                  <a:lnTo>
                    <a:pt x="1073196" y="641081"/>
                  </a:lnTo>
                  <a:lnTo>
                    <a:pt x="1087364" y="531282"/>
                  </a:lnTo>
                  <a:lnTo>
                    <a:pt x="1102034" y="426036"/>
                  </a:lnTo>
                  <a:lnTo>
                    <a:pt x="1116203" y="330406"/>
                  </a:lnTo>
                  <a:lnTo>
                    <a:pt x="1130873" y="247431"/>
                  </a:lnTo>
                  <a:lnTo>
                    <a:pt x="1145041" y="178104"/>
                  </a:lnTo>
                  <a:lnTo>
                    <a:pt x="1159719" y="130039"/>
                  </a:lnTo>
                  <a:lnTo>
                    <a:pt x="1188557" y="97661"/>
                  </a:lnTo>
                  <a:lnTo>
                    <a:pt x="1202726" y="112329"/>
                  </a:lnTo>
                  <a:lnTo>
                    <a:pt x="1216894" y="151290"/>
                  </a:lnTo>
                  <a:lnTo>
                    <a:pt x="1231564" y="209981"/>
                  </a:lnTo>
                  <a:lnTo>
                    <a:pt x="1245732" y="285381"/>
                  </a:lnTo>
                  <a:lnTo>
                    <a:pt x="1260411" y="375439"/>
                  </a:lnTo>
                  <a:lnTo>
                    <a:pt x="1274571" y="478154"/>
                  </a:lnTo>
                  <a:lnTo>
                    <a:pt x="1289249" y="588462"/>
                  </a:lnTo>
                  <a:lnTo>
                    <a:pt x="1303417" y="704835"/>
                  </a:lnTo>
                  <a:lnTo>
                    <a:pt x="1318087" y="820196"/>
                  </a:lnTo>
                  <a:lnTo>
                    <a:pt x="1332256" y="929485"/>
                  </a:lnTo>
                  <a:lnTo>
                    <a:pt x="1346424" y="1031189"/>
                  </a:lnTo>
                  <a:lnTo>
                    <a:pt x="1361094" y="1119736"/>
                  </a:lnTo>
                  <a:lnTo>
                    <a:pt x="1375262" y="1190073"/>
                  </a:lnTo>
                  <a:lnTo>
                    <a:pt x="1389940" y="1241681"/>
                  </a:lnTo>
                  <a:lnTo>
                    <a:pt x="1418779" y="1284684"/>
                  </a:lnTo>
                  <a:lnTo>
                    <a:pt x="1432947" y="1271027"/>
                  </a:lnTo>
                  <a:lnTo>
                    <a:pt x="1447115" y="1235608"/>
                  </a:lnTo>
                  <a:lnTo>
                    <a:pt x="1461785" y="1180959"/>
                  </a:lnTo>
                  <a:lnTo>
                    <a:pt x="1473401" y="1153470"/>
                  </a:lnTo>
                </a:path>
              </a:pathLst>
            </a:custGeom>
            <a:ln w="12589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9" name="object 2719"/>
            <p:cNvSpPr/>
            <p:nvPr/>
          </p:nvSpPr>
          <p:spPr>
            <a:xfrm>
              <a:off x="7870450" y="12315889"/>
              <a:ext cx="413384" cy="1134745"/>
            </a:xfrm>
            <a:custGeom>
              <a:avLst/>
              <a:gdLst/>
              <a:ahLst/>
              <a:cxnLst/>
              <a:rect l="l" t="t" r="r" b="b"/>
              <a:pathLst>
                <a:path w="413384" h="1134744">
                  <a:moveTo>
                    <a:pt x="0" y="545801"/>
                  </a:moveTo>
                  <a:lnTo>
                    <a:pt x="3561" y="653227"/>
                  </a:lnTo>
                  <a:lnTo>
                    <a:pt x="5110" y="702623"/>
                  </a:lnTo>
                  <a:lnTo>
                    <a:pt x="6610" y="752000"/>
                  </a:lnTo>
                  <a:lnTo>
                    <a:pt x="8104" y="801362"/>
                  </a:lnTo>
                  <a:lnTo>
                    <a:pt x="9633" y="850713"/>
                  </a:lnTo>
                  <a:lnTo>
                    <a:pt x="11238" y="900059"/>
                  </a:lnTo>
                  <a:lnTo>
                    <a:pt x="12961" y="949403"/>
                  </a:lnTo>
                  <a:lnTo>
                    <a:pt x="14843" y="998751"/>
                  </a:lnTo>
                  <a:lnTo>
                    <a:pt x="16926" y="1048106"/>
                  </a:lnTo>
                  <a:lnTo>
                    <a:pt x="19251" y="1097474"/>
                  </a:lnTo>
                  <a:lnTo>
                    <a:pt x="22285" y="1134413"/>
                  </a:lnTo>
                  <a:lnTo>
                    <a:pt x="25829" y="1107590"/>
                  </a:lnTo>
                  <a:lnTo>
                    <a:pt x="33415" y="1028474"/>
                  </a:lnTo>
                  <a:lnTo>
                    <a:pt x="36772" y="979590"/>
                  </a:lnTo>
                  <a:lnTo>
                    <a:pt x="39168" y="930214"/>
                  </a:lnTo>
                  <a:lnTo>
                    <a:pt x="40836" y="880490"/>
                  </a:lnTo>
                  <a:lnTo>
                    <a:pt x="42009" y="830562"/>
                  </a:lnTo>
                  <a:lnTo>
                    <a:pt x="42919" y="780573"/>
                  </a:lnTo>
                  <a:lnTo>
                    <a:pt x="43800" y="730668"/>
                  </a:lnTo>
                  <a:lnTo>
                    <a:pt x="44885" y="680990"/>
                  </a:lnTo>
                  <a:lnTo>
                    <a:pt x="46407" y="631683"/>
                  </a:lnTo>
                  <a:lnTo>
                    <a:pt x="48599" y="582890"/>
                  </a:lnTo>
                  <a:lnTo>
                    <a:pt x="51633" y="490300"/>
                  </a:lnTo>
                  <a:lnTo>
                    <a:pt x="54668" y="401753"/>
                  </a:lnTo>
                  <a:lnTo>
                    <a:pt x="56936" y="349793"/>
                  </a:lnTo>
                  <a:lnTo>
                    <a:pt x="58415" y="297774"/>
                  </a:lnTo>
                  <a:lnTo>
                    <a:pt x="59688" y="245745"/>
                  </a:lnTo>
                  <a:lnTo>
                    <a:pt x="61340" y="193751"/>
                  </a:lnTo>
                  <a:lnTo>
                    <a:pt x="63953" y="141841"/>
                  </a:lnTo>
                  <a:lnTo>
                    <a:pt x="68113" y="90061"/>
                  </a:lnTo>
                  <a:lnTo>
                    <a:pt x="74403" y="38459"/>
                  </a:lnTo>
                  <a:lnTo>
                    <a:pt x="77437" y="8094"/>
                  </a:lnTo>
                  <a:lnTo>
                    <a:pt x="86402" y="74385"/>
                  </a:lnTo>
                  <a:lnTo>
                    <a:pt x="88638" y="125502"/>
                  </a:lnTo>
                  <a:lnTo>
                    <a:pt x="90739" y="176629"/>
                  </a:lnTo>
                  <a:lnTo>
                    <a:pt x="92720" y="227766"/>
                  </a:lnTo>
                  <a:lnTo>
                    <a:pt x="94597" y="278911"/>
                  </a:lnTo>
                  <a:lnTo>
                    <a:pt x="96383" y="330063"/>
                  </a:lnTo>
                  <a:lnTo>
                    <a:pt x="98093" y="381222"/>
                  </a:lnTo>
                  <a:lnTo>
                    <a:pt x="99744" y="432386"/>
                  </a:lnTo>
                  <a:lnTo>
                    <a:pt x="101348" y="483555"/>
                  </a:lnTo>
                  <a:lnTo>
                    <a:pt x="102922" y="534725"/>
                  </a:lnTo>
                  <a:lnTo>
                    <a:pt x="104481" y="585898"/>
                  </a:lnTo>
                  <a:lnTo>
                    <a:pt x="106038" y="637072"/>
                  </a:lnTo>
                  <a:lnTo>
                    <a:pt x="107609" y="688244"/>
                  </a:lnTo>
                  <a:lnTo>
                    <a:pt x="109209" y="739416"/>
                  </a:lnTo>
                  <a:lnTo>
                    <a:pt x="110853" y="790584"/>
                  </a:lnTo>
                  <a:lnTo>
                    <a:pt x="112556" y="841749"/>
                  </a:lnTo>
                  <a:lnTo>
                    <a:pt x="114331" y="892908"/>
                  </a:lnTo>
                  <a:lnTo>
                    <a:pt x="116196" y="944062"/>
                  </a:lnTo>
                  <a:lnTo>
                    <a:pt x="118163" y="995208"/>
                  </a:lnTo>
                  <a:lnTo>
                    <a:pt x="120249" y="1046346"/>
                  </a:lnTo>
                  <a:lnTo>
                    <a:pt x="122467" y="1097474"/>
                  </a:lnTo>
                  <a:lnTo>
                    <a:pt x="126011" y="1134413"/>
                  </a:lnTo>
                  <a:lnTo>
                    <a:pt x="129045" y="1107590"/>
                  </a:lnTo>
                  <a:lnTo>
                    <a:pt x="136474" y="1028657"/>
                  </a:lnTo>
                  <a:lnTo>
                    <a:pt x="139754" y="979831"/>
                  </a:lnTo>
                  <a:lnTo>
                    <a:pt x="142137" y="930420"/>
                  </a:lnTo>
                  <a:lnTo>
                    <a:pt x="143838" y="880600"/>
                  </a:lnTo>
                  <a:lnTo>
                    <a:pt x="145073" y="830545"/>
                  </a:lnTo>
                  <a:lnTo>
                    <a:pt x="146058" y="780432"/>
                  </a:lnTo>
                  <a:lnTo>
                    <a:pt x="147009" y="730434"/>
                  </a:lnTo>
                  <a:lnTo>
                    <a:pt x="148141" y="680728"/>
                  </a:lnTo>
                  <a:lnTo>
                    <a:pt x="149672" y="631488"/>
                  </a:lnTo>
                  <a:lnTo>
                    <a:pt x="151815" y="582890"/>
                  </a:lnTo>
                  <a:lnTo>
                    <a:pt x="154849" y="490300"/>
                  </a:lnTo>
                  <a:lnTo>
                    <a:pt x="158394" y="401753"/>
                  </a:lnTo>
                  <a:lnTo>
                    <a:pt x="160201" y="349162"/>
                  </a:lnTo>
                  <a:lnTo>
                    <a:pt x="161571" y="297136"/>
                  </a:lnTo>
                  <a:lnTo>
                    <a:pt x="162939" y="245474"/>
                  </a:lnTo>
                  <a:lnTo>
                    <a:pt x="164742" y="193976"/>
                  </a:lnTo>
                  <a:lnTo>
                    <a:pt x="167416" y="142441"/>
                  </a:lnTo>
                  <a:lnTo>
                    <a:pt x="171396" y="90669"/>
                  </a:lnTo>
                  <a:lnTo>
                    <a:pt x="177117" y="38459"/>
                  </a:lnTo>
                  <a:lnTo>
                    <a:pt x="183696" y="0"/>
                  </a:lnTo>
                  <a:lnTo>
                    <a:pt x="187232" y="23281"/>
                  </a:lnTo>
                  <a:lnTo>
                    <a:pt x="189721" y="74403"/>
                  </a:lnTo>
                  <a:lnTo>
                    <a:pt x="192034" y="125534"/>
                  </a:lnTo>
                  <a:lnTo>
                    <a:pt x="194187" y="176671"/>
                  </a:lnTo>
                  <a:lnTo>
                    <a:pt x="196199" y="227814"/>
                  </a:lnTo>
                  <a:lnTo>
                    <a:pt x="198087" y="278963"/>
                  </a:lnTo>
                  <a:lnTo>
                    <a:pt x="199868" y="330117"/>
                  </a:lnTo>
                  <a:lnTo>
                    <a:pt x="201560" y="381275"/>
                  </a:lnTo>
                  <a:lnTo>
                    <a:pt x="203180" y="432436"/>
                  </a:lnTo>
                  <a:lnTo>
                    <a:pt x="204746" y="483600"/>
                  </a:lnTo>
                  <a:lnTo>
                    <a:pt x="206275" y="534765"/>
                  </a:lnTo>
                  <a:lnTo>
                    <a:pt x="207786" y="585931"/>
                  </a:lnTo>
                  <a:lnTo>
                    <a:pt x="209295" y="637097"/>
                  </a:lnTo>
                  <a:lnTo>
                    <a:pt x="210819" y="688263"/>
                  </a:lnTo>
                  <a:lnTo>
                    <a:pt x="212377" y="739427"/>
                  </a:lnTo>
                  <a:lnTo>
                    <a:pt x="213986" y="790590"/>
                  </a:lnTo>
                  <a:lnTo>
                    <a:pt x="215664" y="841749"/>
                  </a:lnTo>
                  <a:lnTo>
                    <a:pt x="217427" y="892904"/>
                  </a:lnTo>
                  <a:lnTo>
                    <a:pt x="219294" y="944055"/>
                  </a:lnTo>
                  <a:lnTo>
                    <a:pt x="221282" y="995201"/>
                  </a:lnTo>
                  <a:lnTo>
                    <a:pt x="223409" y="1046341"/>
                  </a:lnTo>
                  <a:lnTo>
                    <a:pt x="225691" y="1097474"/>
                  </a:lnTo>
                  <a:lnTo>
                    <a:pt x="229227" y="1134413"/>
                  </a:lnTo>
                  <a:lnTo>
                    <a:pt x="232269" y="1107590"/>
                  </a:lnTo>
                  <a:lnTo>
                    <a:pt x="235806" y="1076724"/>
                  </a:lnTo>
                  <a:lnTo>
                    <a:pt x="240036" y="1028045"/>
                  </a:lnTo>
                  <a:lnTo>
                    <a:pt x="243201" y="978983"/>
                  </a:lnTo>
                  <a:lnTo>
                    <a:pt x="245506" y="929623"/>
                  </a:lnTo>
                  <a:lnTo>
                    <a:pt x="247161" y="880049"/>
                  </a:lnTo>
                  <a:lnTo>
                    <a:pt x="248372" y="830347"/>
                  </a:lnTo>
                  <a:lnTo>
                    <a:pt x="249347" y="780602"/>
                  </a:lnTo>
                  <a:lnTo>
                    <a:pt x="250293" y="730899"/>
                  </a:lnTo>
                  <a:lnTo>
                    <a:pt x="251419" y="681323"/>
                  </a:lnTo>
                  <a:lnTo>
                    <a:pt x="252932" y="631958"/>
                  </a:lnTo>
                  <a:lnTo>
                    <a:pt x="255039" y="582890"/>
                  </a:lnTo>
                  <a:lnTo>
                    <a:pt x="258073" y="490300"/>
                  </a:lnTo>
                  <a:lnTo>
                    <a:pt x="261108" y="401753"/>
                  </a:lnTo>
                  <a:lnTo>
                    <a:pt x="262956" y="349271"/>
                  </a:lnTo>
                  <a:lnTo>
                    <a:pt x="264396" y="297219"/>
                  </a:lnTo>
                  <a:lnTo>
                    <a:pt x="265867" y="245456"/>
                  </a:lnTo>
                  <a:lnTo>
                    <a:pt x="267808" y="193840"/>
                  </a:lnTo>
                  <a:lnTo>
                    <a:pt x="270659" y="142229"/>
                  </a:lnTo>
                  <a:lnTo>
                    <a:pt x="274857" y="90483"/>
                  </a:lnTo>
                  <a:lnTo>
                    <a:pt x="280843" y="38459"/>
                  </a:lnTo>
                  <a:lnTo>
                    <a:pt x="283877" y="8094"/>
                  </a:lnTo>
                  <a:lnTo>
                    <a:pt x="292805" y="74410"/>
                  </a:lnTo>
                  <a:lnTo>
                    <a:pt x="295017" y="125545"/>
                  </a:lnTo>
                  <a:lnTo>
                    <a:pt x="297105" y="176686"/>
                  </a:lnTo>
                  <a:lnTo>
                    <a:pt x="299084" y="227831"/>
                  </a:lnTo>
                  <a:lnTo>
                    <a:pt x="300966" y="278981"/>
                  </a:lnTo>
                  <a:lnTo>
                    <a:pt x="302765" y="330134"/>
                  </a:lnTo>
                  <a:lnTo>
                    <a:pt x="304494" y="381291"/>
                  </a:lnTo>
                  <a:lnTo>
                    <a:pt x="306167" y="432450"/>
                  </a:lnTo>
                  <a:lnTo>
                    <a:pt x="307797" y="483611"/>
                  </a:lnTo>
                  <a:lnTo>
                    <a:pt x="309398" y="534773"/>
                  </a:lnTo>
                  <a:lnTo>
                    <a:pt x="310982" y="585936"/>
                  </a:lnTo>
                  <a:lnTo>
                    <a:pt x="312565" y="637099"/>
                  </a:lnTo>
                  <a:lnTo>
                    <a:pt x="314158" y="688262"/>
                  </a:lnTo>
                  <a:lnTo>
                    <a:pt x="315775" y="739423"/>
                  </a:lnTo>
                  <a:lnTo>
                    <a:pt x="317431" y="790583"/>
                  </a:lnTo>
                  <a:lnTo>
                    <a:pt x="319137" y="841741"/>
                  </a:lnTo>
                  <a:lnTo>
                    <a:pt x="320908" y="892896"/>
                  </a:lnTo>
                  <a:lnTo>
                    <a:pt x="322757" y="944047"/>
                  </a:lnTo>
                  <a:lnTo>
                    <a:pt x="324698" y="995194"/>
                  </a:lnTo>
                  <a:lnTo>
                    <a:pt x="326743" y="1046337"/>
                  </a:lnTo>
                  <a:lnTo>
                    <a:pt x="328907" y="1097474"/>
                  </a:lnTo>
                  <a:lnTo>
                    <a:pt x="332451" y="1134413"/>
                  </a:lnTo>
                  <a:lnTo>
                    <a:pt x="335485" y="1107590"/>
                  </a:lnTo>
                  <a:lnTo>
                    <a:pt x="342885" y="1027534"/>
                  </a:lnTo>
                  <a:lnTo>
                    <a:pt x="346188" y="978254"/>
                  </a:lnTo>
                  <a:lnTo>
                    <a:pt x="348628" y="928902"/>
                  </a:lnTo>
                  <a:lnTo>
                    <a:pt x="350405" y="879495"/>
                  </a:lnTo>
                  <a:lnTo>
                    <a:pt x="351716" y="830051"/>
                  </a:lnTo>
                  <a:lnTo>
                    <a:pt x="352761" y="780587"/>
                  </a:lnTo>
                  <a:lnTo>
                    <a:pt x="353739" y="731122"/>
                  </a:lnTo>
                  <a:lnTo>
                    <a:pt x="354848" y="681672"/>
                  </a:lnTo>
                  <a:lnTo>
                    <a:pt x="356287" y="632256"/>
                  </a:lnTo>
                  <a:lnTo>
                    <a:pt x="358255" y="582890"/>
                  </a:lnTo>
                  <a:lnTo>
                    <a:pt x="361289" y="490300"/>
                  </a:lnTo>
                  <a:lnTo>
                    <a:pt x="364834" y="401753"/>
                  </a:lnTo>
                  <a:lnTo>
                    <a:pt x="367868" y="304602"/>
                  </a:lnTo>
                  <a:lnTo>
                    <a:pt x="370902" y="202898"/>
                  </a:lnTo>
                  <a:lnTo>
                    <a:pt x="373937" y="124976"/>
                  </a:lnTo>
                  <a:lnTo>
                    <a:pt x="377481" y="97661"/>
                  </a:lnTo>
                  <a:lnTo>
                    <a:pt x="380515" y="68816"/>
                  </a:lnTo>
                  <a:lnTo>
                    <a:pt x="383557" y="38459"/>
                  </a:lnTo>
                  <a:lnTo>
                    <a:pt x="387093" y="8094"/>
                  </a:lnTo>
                  <a:lnTo>
                    <a:pt x="396411" y="74983"/>
                  </a:lnTo>
                  <a:lnTo>
                    <a:pt x="398762" y="126752"/>
                  </a:lnTo>
                  <a:lnTo>
                    <a:pt x="400816" y="178570"/>
                  </a:lnTo>
                  <a:lnTo>
                    <a:pt x="402666" y="230414"/>
                  </a:lnTo>
                  <a:lnTo>
                    <a:pt x="404403" y="282267"/>
                  </a:lnTo>
                  <a:lnTo>
                    <a:pt x="406120" y="334107"/>
                  </a:lnTo>
                  <a:lnTo>
                    <a:pt x="407910" y="385916"/>
                  </a:lnTo>
                  <a:lnTo>
                    <a:pt x="409863" y="437673"/>
                  </a:lnTo>
                  <a:lnTo>
                    <a:pt x="412897" y="545951"/>
                  </a:lnTo>
                </a:path>
              </a:pathLst>
            </a:custGeom>
            <a:ln w="12137">
              <a:solidFill>
                <a:srgbClr val="FF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0" name="object 2720"/>
            <p:cNvSpPr/>
            <p:nvPr/>
          </p:nvSpPr>
          <p:spPr>
            <a:xfrm>
              <a:off x="6470943" y="11941469"/>
              <a:ext cx="549275" cy="352425"/>
            </a:xfrm>
            <a:custGeom>
              <a:avLst/>
              <a:gdLst/>
              <a:ahLst/>
              <a:cxnLst/>
              <a:rect l="l" t="t" r="r" b="b"/>
              <a:pathLst>
                <a:path w="549275" h="352425">
                  <a:moveTo>
                    <a:pt x="548988" y="352158"/>
                  </a:moveTo>
                  <a:lnTo>
                    <a:pt x="0" y="352158"/>
                  </a:lnTo>
                  <a:lnTo>
                    <a:pt x="0" y="0"/>
                  </a:lnTo>
                  <a:lnTo>
                    <a:pt x="548988" y="0"/>
                  </a:lnTo>
                  <a:lnTo>
                    <a:pt x="548988" y="3521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1" name="object 2721"/>
            <p:cNvSpPr/>
            <p:nvPr/>
          </p:nvSpPr>
          <p:spPr>
            <a:xfrm>
              <a:off x="6470943" y="11941469"/>
              <a:ext cx="549275" cy="352425"/>
            </a:xfrm>
            <a:custGeom>
              <a:avLst/>
              <a:gdLst/>
              <a:ahLst/>
              <a:cxnLst/>
              <a:rect l="l" t="t" r="r" b="b"/>
              <a:pathLst>
                <a:path w="549275" h="352425">
                  <a:moveTo>
                    <a:pt x="0" y="0"/>
                  </a:moveTo>
                  <a:lnTo>
                    <a:pt x="548988" y="0"/>
                  </a:lnTo>
                  <a:lnTo>
                    <a:pt x="548988" y="352158"/>
                  </a:lnTo>
                  <a:lnTo>
                    <a:pt x="0" y="35215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2" name="object 2722"/>
            <p:cNvSpPr/>
            <p:nvPr/>
          </p:nvSpPr>
          <p:spPr>
            <a:xfrm>
              <a:off x="6482070" y="12004713"/>
              <a:ext cx="190500" cy="0"/>
            </a:xfrm>
            <a:custGeom>
              <a:avLst/>
              <a:gdLst/>
              <a:ahLst/>
              <a:cxnLst/>
              <a:rect l="l" t="t" r="r" b="b"/>
              <a:pathLst>
                <a:path w="190500">
                  <a:moveTo>
                    <a:pt x="0" y="0"/>
                  </a:moveTo>
                  <a:lnTo>
                    <a:pt x="190248" y="0"/>
                  </a:lnTo>
                </a:path>
              </a:pathLst>
            </a:custGeom>
            <a:ln w="1305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23" name="object 2723"/>
          <p:cNvSpPr txBox="1"/>
          <p:nvPr/>
        </p:nvSpPr>
        <p:spPr>
          <a:xfrm>
            <a:off x="5864658" y="12565178"/>
            <a:ext cx="129539" cy="481965"/>
          </a:xfrm>
          <a:prstGeom prst="rect">
            <a:avLst/>
          </a:prstGeom>
        </p:spPr>
        <p:txBody>
          <a:bodyPr vert="vert270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700" spc="10" dirty="0">
                <a:latin typeface="Arial"/>
                <a:cs typeface="Arial"/>
              </a:rPr>
              <a:t>Current</a:t>
            </a:r>
            <a:r>
              <a:rPr sz="700" spc="-40" dirty="0">
                <a:latin typeface="Arial"/>
                <a:cs typeface="Arial"/>
              </a:rPr>
              <a:t> </a:t>
            </a:r>
            <a:r>
              <a:rPr sz="700" spc="5" dirty="0">
                <a:latin typeface="Arial"/>
                <a:cs typeface="Arial"/>
              </a:rPr>
              <a:t>(A)</a:t>
            </a:r>
            <a:endParaRPr sz="700">
              <a:latin typeface="Arial"/>
              <a:cs typeface="Arial"/>
            </a:endParaRPr>
          </a:p>
        </p:txBody>
      </p:sp>
      <p:sp>
        <p:nvSpPr>
          <p:cNvPr id="2724" name="object 2724"/>
          <p:cNvSpPr txBox="1"/>
          <p:nvPr/>
        </p:nvSpPr>
        <p:spPr>
          <a:xfrm>
            <a:off x="6999616" y="13854839"/>
            <a:ext cx="410209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-20" dirty="0">
                <a:latin typeface="Arial"/>
                <a:cs typeface="Arial"/>
              </a:rPr>
              <a:t>Time</a:t>
            </a:r>
            <a:r>
              <a:rPr sz="700" spc="-60" dirty="0">
                <a:latin typeface="Arial"/>
                <a:cs typeface="Arial"/>
              </a:rPr>
              <a:t> </a:t>
            </a:r>
            <a:r>
              <a:rPr sz="700" spc="-20" dirty="0">
                <a:latin typeface="Arial"/>
                <a:cs typeface="Arial"/>
              </a:rPr>
              <a:t>(ms)</a:t>
            </a:r>
            <a:endParaRPr sz="700">
              <a:latin typeface="Arial"/>
              <a:cs typeface="Arial"/>
            </a:endParaRPr>
          </a:p>
        </p:txBody>
      </p:sp>
      <p:sp>
        <p:nvSpPr>
          <p:cNvPr id="2725" name="object 2725"/>
          <p:cNvSpPr txBox="1"/>
          <p:nvPr/>
        </p:nvSpPr>
        <p:spPr>
          <a:xfrm>
            <a:off x="6683422" y="11931119"/>
            <a:ext cx="339090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-20" dirty="0">
                <a:latin typeface="Arial"/>
                <a:cs typeface="Arial"/>
              </a:rPr>
              <a:t>Phase</a:t>
            </a:r>
            <a:r>
              <a:rPr sz="700" spc="-65" dirty="0">
                <a:latin typeface="Arial"/>
                <a:cs typeface="Arial"/>
              </a:rPr>
              <a:t> </a:t>
            </a:r>
            <a:r>
              <a:rPr sz="700" spc="-15" dirty="0"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</p:txBody>
      </p:sp>
      <p:sp>
        <p:nvSpPr>
          <p:cNvPr id="2726" name="object 2726"/>
          <p:cNvSpPr/>
          <p:nvPr/>
        </p:nvSpPr>
        <p:spPr>
          <a:xfrm>
            <a:off x="6482070" y="12117544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248" y="0"/>
                </a:lnTo>
              </a:path>
            </a:pathLst>
          </a:custGeom>
          <a:ln w="13051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7" name="object 2727"/>
          <p:cNvSpPr txBox="1"/>
          <p:nvPr/>
        </p:nvSpPr>
        <p:spPr>
          <a:xfrm>
            <a:off x="6443970" y="12043951"/>
            <a:ext cx="603885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  <a:tabLst>
                <a:tab pos="227965" algn="l"/>
              </a:tabLst>
            </a:pPr>
            <a:r>
              <a:rPr sz="900" u="heavy" spc="-22" baseline="-27777" dirty="0">
                <a:uFill>
                  <a:solidFill>
                    <a:srgbClr val="FF00FF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900" spc="52" baseline="-27777" dirty="0">
                <a:latin typeface="Times New Roman"/>
                <a:cs typeface="Times New Roman"/>
              </a:rPr>
              <a:t> </a:t>
            </a:r>
            <a:r>
              <a:rPr sz="700" spc="-20" dirty="0">
                <a:latin typeface="Arial"/>
                <a:cs typeface="Arial"/>
              </a:rPr>
              <a:t>Phase</a:t>
            </a:r>
            <a:r>
              <a:rPr sz="700" spc="-40" dirty="0">
                <a:latin typeface="Arial"/>
                <a:cs typeface="Arial"/>
              </a:rPr>
              <a:t> </a:t>
            </a:r>
            <a:r>
              <a:rPr sz="700" spc="-15" dirty="0">
                <a:latin typeface="Arial"/>
                <a:cs typeface="Arial"/>
              </a:rPr>
              <a:t>b</a:t>
            </a:r>
            <a:endParaRPr sz="700">
              <a:latin typeface="Arial"/>
              <a:cs typeface="Arial"/>
            </a:endParaRPr>
          </a:p>
        </p:txBody>
      </p:sp>
      <p:sp>
        <p:nvSpPr>
          <p:cNvPr id="2728" name="object 2728"/>
          <p:cNvSpPr txBox="1"/>
          <p:nvPr/>
        </p:nvSpPr>
        <p:spPr>
          <a:xfrm>
            <a:off x="6683422" y="12157290"/>
            <a:ext cx="334645" cy="1371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700" spc="-20" dirty="0">
                <a:latin typeface="Arial"/>
                <a:cs typeface="Arial"/>
              </a:rPr>
              <a:t>Phase</a:t>
            </a:r>
            <a:r>
              <a:rPr sz="700" spc="-60" dirty="0">
                <a:latin typeface="Arial"/>
                <a:cs typeface="Arial"/>
              </a:rPr>
              <a:t> </a:t>
            </a:r>
            <a:r>
              <a:rPr sz="700" spc="-15" dirty="0">
                <a:latin typeface="Arial"/>
                <a:cs typeface="Arial"/>
              </a:rPr>
              <a:t>c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2729" name="object 2729"/>
          <p:cNvGrpSpPr/>
          <p:nvPr/>
        </p:nvGrpSpPr>
        <p:grpSpPr>
          <a:xfrm>
            <a:off x="6127234" y="14935096"/>
            <a:ext cx="2073910" cy="1842770"/>
            <a:chOff x="6127234" y="14935096"/>
            <a:chExt cx="2073910" cy="1842770"/>
          </a:xfrm>
        </p:grpSpPr>
        <p:sp>
          <p:nvSpPr>
            <p:cNvPr id="2730" name="object 2730"/>
            <p:cNvSpPr/>
            <p:nvPr/>
          </p:nvSpPr>
          <p:spPr>
            <a:xfrm>
              <a:off x="6232602" y="14974643"/>
              <a:ext cx="0" cy="1768475"/>
            </a:xfrm>
            <a:custGeom>
              <a:avLst/>
              <a:gdLst/>
              <a:ahLst/>
              <a:cxnLst/>
              <a:rect l="l" t="t" r="r" b="b"/>
              <a:pathLst>
                <a:path h="1768475">
                  <a:moveTo>
                    <a:pt x="0" y="0"/>
                  </a:moveTo>
                  <a:lnTo>
                    <a:pt x="0" y="176799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1" name="object 2731"/>
            <p:cNvSpPr/>
            <p:nvPr/>
          </p:nvSpPr>
          <p:spPr>
            <a:xfrm>
              <a:off x="6379840" y="14974670"/>
              <a:ext cx="0" cy="1768475"/>
            </a:xfrm>
            <a:custGeom>
              <a:avLst/>
              <a:gdLst/>
              <a:ahLst/>
              <a:cxnLst/>
              <a:rect l="l" t="t" r="r" b="b"/>
              <a:pathLst>
                <a:path h="1768475">
                  <a:moveTo>
                    <a:pt x="0" y="0"/>
                  </a:moveTo>
                  <a:lnTo>
                    <a:pt x="0" y="176791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2" name="object 2732"/>
            <p:cNvSpPr/>
            <p:nvPr/>
          </p:nvSpPr>
          <p:spPr>
            <a:xfrm>
              <a:off x="7292112" y="14974643"/>
              <a:ext cx="812800" cy="1768475"/>
            </a:xfrm>
            <a:custGeom>
              <a:avLst/>
              <a:gdLst/>
              <a:ahLst/>
              <a:cxnLst/>
              <a:rect l="l" t="t" r="r" b="b"/>
              <a:pathLst>
                <a:path w="812800" h="1768475">
                  <a:moveTo>
                    <a:pt x="0" y="53"/>
                  </a:moveTo>
                  <a:lnTo>
                    <a:pt x="0" y="1767963"/>
                  </a:lnTo>
                </a:path>
                <a:path w="812800" h="1768475">
                  <a:moveTo>
                    <a:pt x="812589" y="0"/>
                  </a:moveTo>
                  <a:lnTo>
                    <a:pt x="812589" y="176799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3" name="object 2733"/>
            <p:cNvSpPr/>
            <p:nvPr/>
          </p:nvSpPr>
          <p:spPr>
            <a:xfrm>
              <a:off x="6158218" y="16422845"/>
              <a:ext cx="2038985" cy="0"/>
            </a:xfrm>
            <a:custGeom>
              <a:avLst/>
              <a:gdLst/>
              <a:ahLst/>
              <a:cxnLst/>
              <a:rect l="l" t="t" r="r" b="b"/>
              <a:pathLst>
                <a:path w="2038984">
                  <a:moveTo>
                    <a:pt x="0" y="0"/>
                  </a:moveTo>
                  <a:lnTo>
                    <a:pt x="2038862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4" name="object 2734"/>
            <p:cNvSpPr/>
            <p:nvPr/>
          </p:nvSpPr>
          <p:spPr>
            <a:xfrm>
              <a:off x="6158004" y="15841969"/>
              <a:ext cx="2039620" cy="0"/>
            </a:xfrm>
            <a:custGeom>
              <a:avLst/>
              <a:gdLst/>
              <a:ahLst/>
              <a:cxnLst/>
              <a:rect l="l" t="t" r="r" b="b"/>
              <a:pathLst>
                <a:path w="2039620">
                  <a:moveTo>
                    <a:pt x="0" y="0"/>
                  </a:moveTo>
                  <a:lnTo>
                    <a:pt x="2039084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5" name="object 2735"/>
            <p:cNvSpPr/>
            <p:nvPr/>
          </p:nvSpPr>
          <p:spPr>
            <a:xfrm>
              <a:off x="6158012" y="15260582"/>
              <a:ext cx="2039620" cy="0"/>
            </a:xfrm>
            <a:custGeom>
              <a:avLst/>
              <a:gdLst/>
              <a:ahLst/>
              <a:cxnLst/>
              <a:rect l="l" t="t" r="r" b="b"/>
              <a:pathLst>
                <a:path w="2039620">
                  <a:moveTo>
                    <a:pt x="0" y="0"/>
                  </a:moveTo>
                  <a:lnTo>
                    <a:pt x="2039084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6" name="object 2736"/>
            <p:cNvSpPr/>
            <p:nvPr/>
          </p:nvSpPr>
          <p:spPr>
            <a:xfrm>
              <a:off x="6307484" y="14970144"/>
              <a:ext cx="0" cy="1772920"/>
            </a:xfrm>
            <a:custGeom>
              <a:avLst/>
              <a:gdLst/>
              <a:ahLst/>
              <a:cxnLst/>
              <a:rect l="l" t="t" r="r" b="b"/>
              <a:pathLst>
                <a:path h="1772919">
                  <a:moveTo>
                    <a:pt x="0" y="177248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7" name="object 2737"/>
            <p:cNvSpPr/>
            <p:nvPr/>
          </p:nvSpPr>
          <p:spPr>
            <a:xfrm>
              <a:off x="6835724" y="14970144"/>
              <a:ext cx="0" cy="1772920"/>
            </a:xfrm>
            <a:custGeom>
              <a:avLst/>
              <a:gdLst/>
              <a:ahLst/>
              <a:cxnLst/>
              <a:rect l="l" t="t" r="r" b="b"/>
              <a:pathLst>
                <a:path h="1772919">
                  <a:moveTo>
                    <a:pt x="0" y="177248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8" name="object 2738"/>
            <p:cNvSpPr/>
            <p:nvPr/>
          </p:nvSpPr>
          <p:spPr>
            <a:xfrm>
              <a:off x="7748000" y="14970144"/>
              <a:ext cx="0" cy="1772920"/>
            </a:xfrm>
            <a:custGeom>
              <a:avLst/>
              <a:gdLst/>
              <a:ahLst/>
              <a:cxnLst/>
              <a:rect l="l" t="t" r="r" b="b"/>
              <a:pathLst>
                <a:path h="1772919">
                  <a:moveTo>
                    <a:pt x="0" y="177248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9" name="object 2739"/>
            <p:cNvSpPr/>
            <p:nvPr/>
          </p:nvSpPr>
          <p:spPr>
            <a:xfrm>
              <a:off x="8011609" y="14970144"/>
              <a:ext cx="0" cy="1772920"/>
            </a:xfrm>
            <a:custGeom>
              <a:avLst/>
              <a:gdLst/>
              <a:ahLst/>
              <a:cxnLst/>
              <a:rect l="l" t="t" r="r" b="b"/>
              <a:pathLst>
                <a:path h="1772919">
                  <a:moveTo>
                    <a:pt x="0" y="177248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0" name="object 2740"/>
            <p:cNvSpPr/>
            <p:nvPr/>
          </p:nvSpPr>
          <p:spPr>
            <a:xfrm>
              <a:off x="6158226" y="16713283"/>
              <a:ext cx="2039620" cy="0"/>
            </a:xfrm>
            <a:custGeom>
              <a:avLst/>
              <a:gdLst/>
              <a:ahLst/>
              <a:cxnLst/>
              <a:rect l="l" t="t" r="r" b="b"/>
              <a:pathLst>
                <a:path w="2039620">
                  <a:moveTo>
                    <a:pt x="0" y="0"/>
                  </a:moveTo>
                  <a:lnTo>
                    <a:pt x="203958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1" name="object 2741"/>
            <p:cNvSpPr/>
            <p:nvPr/>
          </p:nvSpPr>
          <p:spPr>
            <a:xfrm>
              <a:off x="6158226" y="16132407"/>
              <a:ext cx="2039620" cy="0"/>
            </a:xfrm>
            <a:custGeom>
              <a:avLst/>
              <a:gdLst/>
              <a:ahLst/>
              <a:cxnLst/>
              <a:rect l="l" t="t" r="r" b="b"/>
              <a:pathLst>
                <a:path w="2039620">
                  <a:moveTo>
                    <a:pt x="0" y="0"/>
                  </a:moveTo>
                  <a:lnTo>
                    <a:pt x="203958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2" name="object 2742"/>
            <p:cNvSpPr/>
            <p:nvPr/>
          </p:nvSpPr>
          <p:spPr>
            <a:xfrm>
              <a:off x="6158226" y="15551532"/>
              <a:ext cx="2039620" cy="0"/>
            </a:xfrm>
            <a:custGeom>
              <a:avLst/>
              <a:gdLst/>
              <a:ahLst/>
              <a:cxnLst/>
              <a:rect l="l" t="t" r="r" b="b"/>
              <a:pathLst>
                <a:path w="2039620">
                  <a:moveTo>
                    <a:pt x="0" y="0"/>
                  </a:moveTo>
                  <a:lnTo>
                    <a:pt x="2039583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3" name="object 2743"/>
            <p:cNvSpPr/>
            <p:nvPr/>
          </p:nvSpPr>
          <p:spPr>
            <a:xfrm>
              <a:off x="6158218" y="16742634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>
                  <a:moveTo>
                    <a:pt x="0" y="0"/>
                  </a:moveTo>
                  <a:lnTo>
                    <a:pt x="18620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4" name="object 2744"/>
            <p:cNvSpPr/>
            <p:nvPr/>
          </p:nvSpPr>
          <p:spPr>
            <a:xfrm>
              <a:off x="6379832" y="16742634"/>
              <a:ext cx="1596390" cy="0"/>
            </a:xfrm>
            <a:custGeom>
              <a:avLst/>
              <a:gdLst/>
              <a:ahLst/>
              <a:cxnLst/>
              <a:rect l="l" t="t" r="r" b="b"/>
              <a:pathLst>
                <a:path w="1596390">
                  <a:moveTo>
                    <a:pt x="0" y="0"/>
                  </a:moveTo>
                  <a:lnTo>
                    <a:pt x="1596348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5" name="object 2745"/>
            <p:cNvSpPr/>
            <p:nvPr/>
          </p:nvSpPr>
          <p:spPr>
            <a:xfrm>
              <a:off x="8011601" y="16742634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90">
                  <a:moveTo>
                    <a:pt x="0" y="0"/>
                  </a:moveTo>
                  <a:lnTo>
                    <a:pt x="18620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6" name="object 2746"/>
            <p:cNvSpPr/>
            <p:nvPr/>
          </p:nvSpPr>
          <p:spPr>
            <a:xfrm>
              <a:off x="6327207" y="16710760"/>
              <a:ext cx="34925" cy="64135"/>
            </a:xfrm>
            <a:custGeom>
              <a:avLst/>
              <a:gdLst/>
              <a:ahLst/>
              <a:cxnLst/>
              <a:rect l="l" t="t" r="r" b="b"/>
              <a:pathLst>
                <a:path w="34925" h="64134">
                  <a:moveTo>
                    <a:pt x="17203" y="31873"/>
                  </a:moveTo>
                  <a:lnTo>
                    <a:pt x="0" y="63747"/>
                  </a:lnTo>
                </a:path>
                <a:path w="34925" h="64134">
                  <a:moveTo>
                    <a:pt x="17203" y="31873"/>
                  </a:moveTo>
                  <a:lnTo>
                    <a:pt x="34914" y="0"/>
                  </a:lnTo>
                </a:path>
              </a:pathLst>
            </a:custGeom>
            <a:ln w="59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7" name="object 2747"/>
            <p:cNvSpPr/>
            <p:nvPr/>
          </p:nvSpPr>
          <p:spPr>
            <a:xfrm>
              <a:off x="6362628" y="16710760"/>
              <a:ext cx="34925" cy="64135"/>
            </a:xfrm>
            <a:custGeom>
              <a:avLst/>
              <a:gdLst/>
              <a:ahLst/>
              <a:cxnLst/>
              <a:rect l="l" t="t" r="r" b="b"/>
              <a:pathLst>
                <a:path w="34925" h="64134">
                  <a:moveTo>
                    <a:pt x="17203" y="31873"/>
                  </a:moveTo>
                  <a:lnTo>
                    <a:pt x="0" y="63747"/>
                  </a:lnTo>
                </a:path>
                <a:path w="34925" h="64134">
                  <a:moveTo>
                    <a:pt x="17203" y="31873"/>
                  </a:moveTo>
                  <a:lnTo>
                    <a:pt x="34914" y="0"/>
                  </a:lnTo>
                </a:path>
              </a:pathLst>
            </a:custGeom>
            <a:ln w="59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8" name="object 2748"/>
            <p:cNvSpPr/>
            <p:nvPr/>
          </p:nvSpPr>
          <p:spPr>
            <a:xfrm>
              <a:off x="7958469" y="16710760"/>
              <a:ext cx="34925" cy="64135"/>
            </a:xfrm>
            <a:custGeom>
              <a:avLst/>
              <a:gdLst/>
              <a:ahLst/>
              <a:cxnLst/>
              <a:rect l="l" t="t" r="r" b="b"/>
              <a:pathLst>
                <a:path w="34925" h="64134">
                  <a:moveTo>
                    <a:pt x="17710" y="31873"/>
                  </a:moveTo>
                  <a:lnTo>
                    <a:pt x="0" y="63747"/>
                  </a:lnTo>
                </a:path>
                <a:path w="34925" h="64134">
                  <a:moveTo>
                    <a:pt x="17710" y="31873"/>
                  </a:moveTo>
                  <a:lnTo>
                    <a:pt x="34914" y="0"/>
                  </a:lnTo>
                </a:path>
              </a:pathLst>
            </a:custGeom>
            <a:ln w="59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9" name="object 2749"/>
            <p:cNvSpPr/>
            <p:nvPr/>
          </p:nvSpPr>
          <p:spPr>
            <a:xfrm>
              <a:off x="7993891" y="16710760"/>
              <a:ext cx="34925" cy="64135"/>
            </a:xfrm>
            <a:custGeom>
              <a:avLst/>
              <a:gdLst/>
              <a:ahLst/>
              <a:cxnLst/>
              <a:rect l="l" t="t" r="r" b="b"/>
              <a:pathLst>
                <a:path w="34925" h="64134">
                  <a:moveTo>
                    <a:pt x="17710" y="31873"/>
                  </a:moveTo>
                  <a:lnTo>
                    <a:pt x="0" y="63747"/>
                  </a:lnTo>
                </a:path>
                <a:path w="34925" h="64134">
                  <a:moveTo>
                    <a:pt x="17710" y="31873"/>
                  </a:moveTo>
                  <a:lnTo>
                    <a:pt x="34914" y="0"/>
                  </a:lnTo>
                </a:path>
              </a:pathLst>
            </a:custGeom>
            <a:ln w="59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0" name="object 2750"/>
            <p:cNvSpPr/>
            <p:nvPr/>
          </p:nvSpPr>
          <p:spPr>
            <a:xfrm>
              <a:off x="6232594" y="16742634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1" name="object 2751"/>
            <p:cNvSpPr/>
            <p:nvPr/>
          </p:nvSpPr>
          <p:spPr>
            <a:xfrm>
              <a:off x="6379832" y="16742634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2" name="object 2752"/>
            <p:cNvSpPr/>
            <p:nvPr/>
          </p:nvSpPr>
          <p:spPr>
            <a:xfrm>
              <a:off x="7292108" y="16742634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3" name="object 2753"/>
            <p:cNvSpPr/>
            <p:nvPr/>
          </p:nvSpPr>
          <p:spPr>
            <a:xfrm>
              <a:off x="8104702" y="16742634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4" name="object 2754"/>
            <p:cNvSpPr/>
            <p:nvPr/>
          </p:nvSpPr>
          <p:spPr>
            <a:xfrm>
              <a:off x="6158218" y="1674263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5" name="object 2755"/>
            <p:cNvSpPr/>
            <p:nvPr/>
          </p:nvSpPr>
          <p:spPr>
            <a:xfrm>
              <a:off x="6307484" y="1674263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6" name="object 2756"/>
            <p:cNvSpPr/>
            <p:nvPr/>
          </p:nvSpPr>
          <p:spPr>
            <a:xfrm>
              <a:off x="6835724" y="1674263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7" name="object 2757"/>
            <p:cNvSpPr/>
            <p:nvPr/>
          </p:nvSpPr>
          <p:spPr>
            <a:xfrm>
              <a:off x="7748000" y="1674263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8" name="object 2758"/>
            <p:cNvSpPr/>
            <p:nvPr/>
          </p:nvSpPr>
          <p:spPr>
            <a:xfrm>
              <a:off x="8011609" y="1674263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9" name="object 2759"/>
            <p:cNvSpPr/>
            <p:nvPr/>
          </p:nvSpPr>
          <p:spPr>
            <a:xfrm>
              <a:off x="8197809" y="1674263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0" name="object 2760"/>
            <p:cNvSpPr/>
            <p:nvPr/>
          </p:nvSpPr>
          <p:spPr>
            <a:xfrm>
              <a:off x="6158226" y="14970144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>
                  <a:moveTo>
                    <a:pt x="0" y="0"/>
                  </a:moveTo>
                  <a:lnTo>
                    <a:pt x="18620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1" name="object 2761"/>
            <p:cNvSpPr/>
            <p:nvPr/>
          </p:nvSpPr>
          <p:spPr>
            <a:xfrm>
              <a:off x="6379840" y="14970144"/>
              <a:ext cx="1596390" cy="0"/>
            </a:xfrm>
            <a:custGeom>
              <a:avLst/>
              <a:gdLst/>
              <a:ahLst/>
              <a:cxnLst/>
              <a:rect l="l" t="t" r="r" b="b"/>
              <a:pathLst>
                <a:path w="1596390">
                  <a:moveTo>
                    <a:pt x="0" y="0"/>
                  </a:moveTo>
                  <a:lnTo>
                    <a:pt x="1596348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2" name="object 2762"/>
            <p:cNvSpPr/>
            <p:nvPr/>
          </p:nvSpPr>
          <p:spPr>
            <a:xfrm>
              <a:off x="8011609" y="14970144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90">
                  <a:moveTo>
                    <a:pt x="0" y="0"/>
                  </a:moveTo>
                  <a:lnTo>
                    <a:pt x="18620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3" name="object 2763"/>
            <p:cNvSpPr/>
            <p:nvPr/>
          </p:nvSpPr>
          <p:spPr>
            <a:xfrm>
              <a:off x="6327215" y="14938271"/>
              <a:ext cx="34925" cy="64135"/>
            </a:xfrm>
            <a:custGeom>
              <a:avLst/>
              <a:gdLst/>
              <a:ahLst/>
              <a:cxnLst/>
              <a:rect l="l" t="t" r="r" b="b"/>
              <a:pathLst>
                <a:path w="34925" h="64134">
                  <a:moveTo>
                    <a:pt x="17203" y="31873"/>
                  </a:moveTo>
                  <a:lnTo>
                    <a:pt x="34914" y="0"/>
                  </a:lnTo>
                </a:path>
                <a:path w="34925" h="64134">
                  <a:moveTo>
                    <a:pt x="17203" y="31873"/>
                  </a:moveTo>
                  <a:lnTo>
                    <a:pt x="0" y="63747"/>
                  </a:lnTo>
                </a:path>
              </a:pathLst>
            </a:custGeom>
            <a:ln w="59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4" name="object 2764"/>
            <p:cNvSpPr/>
            <p:nvPr/>
          </p:nvSpPr>
          <p:spPr>
            <a:xfrm>
              <a:off x="6362636" y="14938271"/>
              <a:ext cx="34925" cy="64135"/>
            </a:xfrm>
            <a:custGeom>
              <a:avLst/>
              <a:gdLst/>
              <a:ahLst/>
              <a:cxnLst/>
              <a:rect l="l" t="t" r="r" b="b"/>
              <a:pathLst>
                <a:path w="34925" h="64134">
                  <a:moveTo>
                    <a:pt x="17203" y="31873"/>
                  </a:moveTo>
                  <a:lnTo>
                    <a:pt x="34914" y="0"/>
                  </a:lnTo>
                </a:path>
                <a:path w="34925" h="64134">
                  <a:moveTo>
                    <a:pt x="17203" y="31873"/>
                  </a:moveTo>
                  <a:lnTo>
                    <a:pt x="0" y="63747"/>
                  </a:lnTo>
                </a:path>
              </a:pathLst>
            </a:custGeom>
            <a:ln w="59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5" name="object 2765"/>
            <p:cNvSpPr/>
            <p:nvPr/>
          </p:nvSpPr>
          <p:spPr>
            <a:xfrm>
              <a:off x="7958477" y="14938271"/>
              <a:ext cx="34925" cy="64135"/>
            </a:xfrm>
            <a:custGeom>
              <a:avLst/>
              <a:gdLst/>
              <a:ahLst/>
              <a:cxnLst/>
              <a:rect l="l" t="t" r="r" b="b"/>
              <a:pathLst>
                <a:path w="34925" h="64134">
                  <a:moveTo>
                    <a:pt x="17710" y="31873"/>
                  </a:moveTo>
                  <a:lnTo>
                    <a:pt x="34914" y="0"/>
                  </a:lnTo>
                </a:path>
                <a:path w="34925" h="64134">
                  <a:moveTo>
                    <a:pt x="17710" y="31873"/>
                  </a:moveTo>
                  <a:lnTo>
                    <a:pt x="0" y="63747"/>
                  </a:lnTo>
                </a:path>
              </a:pathLst>
            </a:custGeom>
            <a:ln w="59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6" name="object 2766"/>
            <p:cNvSpPr/>
            <p:nvPr/>
          </p:nvSpPr>
          <p:spPr>
            <a:xfrm>
              <a:off x="7993899" y="14938271"/>
              <a:ext cx="34925" cy="64135"/>
            </a:xfrm>
            <a:custGeom>
              <a:avLst/>
              <a:gdLst/>
              <a:ahLst/>
              <a:cxnLst/>
              <a:rect l="l" t="t" r="r" b="b"/>
              <a:pathLst>
                <a:path w="34925" h="64134">
                  <a:moveTo>
                    <a:pt x="17710" y="31873"/>
                  </a:moveTo>
                  <a:lnTo>
                    <a:pt x="34914" y="0"/>
                  </a:lnTo>
                </a:path>
                <a:path w="34925" h="64134">
                  <a:moveTo>
                    <a:pt x="17710" y="31873"/>
                  </a:moveTo>
                  <a:lnTo>
                    <a:pt x="0" y="63747"/>
                  </a:lnTo>
                </a:path>
              </a:pathLst>
            </a:custGeom>
            <a:ln w="59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7" name="object 2767"/>
            <p:cNvSpPr/>
            <p:nvPr/>
          </p:nvSpPr>
          <p:spPr>
            <a:xfrm>
              <a:off x="6232602" y="14970144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8" name="object 2768"/>
            <p:cNvSpPr/>
            <p:nvPr/>
          </p:nvSpPr>
          <p:spPr>
            <a:xfrm>
              <a:off x="6379840" y="14970144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9" name="object 2769"/>
            <p:cNvSpPr/>
            <p:nvPr/>
          </p:nvSpPr>
          <p:spPr>
            <a:xfrm>
              <a:off x="7292116" y="14970144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0" name="object 2770"/>
            <p:cNvSpPr/>
            <p:nvPr/>
          </p:nvSpPr>
          <p:spPr>
            <a:xfrm>
              <a:off x="8104709" y="14970144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8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1" name="object 2771"/>
            <p:cNvSpPr/>
            <p:nvPr/>
          </p:nvSpPr>
          <p:spPr>
            <a:xfrm>
              <a:off x="6158226" y="1497014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2" name="object 2772"/>
            <p:cNvSpPr/>
            <p:nvPr/>
          </p:nvSpPr>
          <p:spPr>
            <a:xfrm>
              <a:off x="6307492" y="1497014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3" name="object 2773"/>
            <p:cNvSpPr/>
            <p:nvPr/>
          </p:nvSpPr>
          <p:spPr>
            <a:xfrm>
              <a:off x="6835732" y="1497014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4" name="object 2774"/>
            <p:cNvSpPr/>
            <p:nvPr/>
          </p:nvSpPr>
          <p:spPr>
            <a:xfrm>
              <a:off x="7748008" y="1497014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5" name="object 2775"/>
            <p:cNvSpPr/>
            <p:nvPr/>
          </p:nvSpPr>
          <p:spPr>
            <a:xfrm>
              <a:off x="8011617" y="1497014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6" name="object 2776"/>
            <p:cNvSpPr/>
            <p:nvPr/>
          </p:nvSpPr>
          <p:spPr>
            <a:xfrm>
              <a:off x="8197817" y="14970144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3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7" name="object 2777"/>
            <p:cNvSpPr/>
            <p:nvPr/>
          </p:nvSpPr>
          <p:spPr>
            <a:xfrm>
              <a:off x="6158234" y="14970144"/>
              <a:ext cx="0" cy="1772920"/>
            </a:xfrm>
            <a:custGeom>
              <a:avLst/>
              <a:gdLst/>
              <a:ahLst/>
              <a:cxnLst/>
              <a:rect l="l" t="t" r="r" b="b"/>
              <a:pathLst>
                <a:path h="1772919">
                  <a:moveTo>
                    <a:pt x="0" y="1772489"/>
                  </a:moveTo>
                  <a:lnTo>
                    <a:pt x="0" y="0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8" name="object 2778"/>
            <p:cNvSpPr/>
            <p:nvPr/>
          </p:nvSpPr>
          <p:spPr>
            <a:xfrm>
              <a:off x="6144064" y="16422845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9" name="object 2779"/>
            <p:cNvSpPr/>
            <p:nvPr/>
          </p:nvSpPr>
          <p:spPr>
            <a:xfrm>
              <a:off x="6144064" y="15841969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0" name="object 2780"/>
            <p:cNvSpPr/>
            <p:nvPr/>
          </p:nvSpPr>
          <p:spPr>
            <a:xfrm>
              <a:off x="6144064" y="15260582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1" name="object 2781"/>
            <p:cNvSpPr/>
            <p:nvPr/>
          </p:nvSpPr>
          <p:spPr>
            <a:xfrm>
              <a:off x="6130409" y="16713283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825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2" name="object 2782"/>
            <p:cNvSpPr/>
            <p:nvPr/>
          </p:nvSpPr>
          <p:spPr>
            <a:xfrm>
              <a:off x="6130409" y="16132407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825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3" name="object 2783"/>
            <p:cNvSpPr/>
            <p:nvPr/>
          </p:nvSpPr>
          <p:spPr>
            <a:xfrm>
              <a:off x="6130409" y="15551532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825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4" name="object 2784"/>
            <p:cNvSpPr/>
            <p:nvPr/>
          </p:nvSpPr>
          <p:spPr>
            <a:xfrm>
              <a:off x="6130409" y="14970144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825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5" name="object 2785"/>
            <p:cNvSpPr/>
            <p:nvPr/>
          </p:nvSpPr>
          <p:spPr>
            <a:xfrm>
              <a:off x="8197817" y="14970144"/>
              <a:ext cx="0" cy="1772920"/>
            </a:xfrm>
            <a:custGeom>
              <a:avLst/>
              <a:gdLst/>
              <a:ahLst/>
              <a:cxnLst/>
              <a:rect l="l" t="t" r="r" b="b"/>
              <a:pathLst>
                <a:path h="1772919">
                  <a:moveTo>
                    <a:pt x="0" y="1772489"/>
                  </a:moveTo>
                  <a:lnTo>
                    <a:pt x="0" y="0"/>
                  </a:lnTo>
                </a:path>
              </a:pathLst>
            </a:custGeom>
            <a:ln w="5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6" name="object 2786"/>
            <p:cNvSpPr/>
            <p:nvPr/>
          </p:nvSpPr>
          <p:spPr>
            <a:xfrm>
              <a:off x="8183647" y="16422845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7" name="object 2787"/>
            <p:cNvSpPr/>
            <p:nvPr/>
          </p:nvSpPr>
          <p:spPr>
            <a:xfrm>
              <a:off x="8183647" y="15841969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8" name="object 2788"/>
            <p:cNvSpPr/>
            <p:nvPr/>
          </p:nvSpPr>
          <p:spPr>
            <a:xfrm>
              <a:off x="8183647" y="15260582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9" name="object 2789"/>
            <p:cNvSpPr/>
            <p:nvPr/>
          </p:nvSpPr>
          <p:spPr>
            <a:xfrm>
              <a:off x="8169992" y="16713283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25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0" name="object 2790"/>
            <p:cNvSpPr/>
            <p:nvPr/>
          </p:nvSpPr>
          <p:spPr>
            <a:xfrm>
              <a:off x="8169992" y="16132407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25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1" name="object 2791"/>
            <p:cNvSpPr/>
            <p:nvPr/>
          </p:nvSpPr>
          <p:spPr>
            <a:xfrm>
              <a:off x="8169992" y="15551532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25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2" name="object 2792"/>
            <p:cNvSpPr/>
            <p:nvPr/>
          </p:nvSpPr>
          <p:spPr>
            <a:xfrm>
              <a:off x="8169992" y="14970144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25" y="0"/>
                  </a:moveTo>
                  <a:lnTo>
                    <a:pt x="0" y="0"/>
                  </a:lnTo>
                </a:path>
              </a:pathLst>
            </a:custGeom>
            <a:ln w="63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93" name="object 2793"/>
          <p:cNvSpPr txBox="1"/>
          <p:nvPr/>
        </p:nvSpPr>
        <p:spPr>
          <a:xfrm>
            <a:off x="6063581" y="16618996"/>
            <a:ext cx="2199005" cy="259715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550" spc="-40" dirty="0">
                <a:latin typeface="Arial"/>
                <a:cs typeface="Arial"/>
              </a:rPr>
              <a:t>0</a:t>
            </a:r>
            <a:endParaRPr sz="550">
              <a:latin typeface="Arial"/>
              <a:cs typeface="Arial"/>
            </a:endParaRPr>
          </a:p>
          <a:p>
            <a:pPr marL="77470">
              <a:lnSpc>
                <a:spcPct val="100000"/>
              </a:lnSpc>
              <a:spcBef>
                <a:spcPts val="260"/>
              </a:spcBef>
              <a:tabLst>
                <a:tab pos="720725" algn="l"/>
                <a:tab pos="1633220" algn="l"/>
                <a:tab pos="1896110" algn="l"/>
              </a:tabLst>
            </a:pPr>
            <a:r>
              <a:rPr sz="550" spc="-40" dirty="0">
                <a:latin typeface="Arial"/>
                <a:cs typeface="Arial"/>
              </a:rPr>
              <a:t>0        4	300	304	445</a:t>
            </a:r>
            <a:r>
              <a:rPr sz="550" spc="-15" dirty="0">
                <a:latin typeface="Arial"/>
                <a:cs typeface="Arial"/>
              </a:rPr>
              <a:t> </a:t>
            </a:r>
            <a:r>
              <a:rPr sz="550" spc="-40" dirty="0">
                <a:latin typeface="Arial"/>
                <a:cs typeface="Arial"/>
              </a:rPr>
              <a:t>450</a:t>
            </a:r>
            <a:endParaRPr sz="550">
              <a:latin typeface="Arial"/>
              <a:cs typeface="Arial"/>
            </a:endParaRPr>
          </a:p>
        </p:txBody>
      </p:sp>
      <p:sp>
        <p:nvSpPr>
          <p:cNvPr id="2794" name="object 2794"/>
          <p:cNvSpPr txBox="1"/>
          <p:nvPr/>
        </p:nvSpPr>
        <p:spPr>
          <a:xfrm>
            <a:off x="5995255" y="16070890"/>
            <a:ext cx="128270" cy="109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50" spc="-40" dirty="0">
                <a:latin typeface="Arial"/>
                <a:cs typeface="Arial"/>
              </a:rPr>
              <a:t>1</a:t>
            </a:r>
            <a:r>
              <a:rPr sz="550" spc="-45" dirty="0">
                <a:latin typeface="Arial"/>
                <a:cs typeface="Arial"/>
              </a:rPr>
              <a:t>0</a:t>
            </a:r>
            <a:r>
              <a:rPr sz="550" spc="-40" dirty="0">
                <a:latin typeface="Arial"/>
                <a:cs typeface="Arial"/>
              </a:rPr>
              <a:t>0</a:t>
            </a:r>
            <a:endParaRPr sz="550">
              <a:latin typeface="Arial"/>
              <a:cs typeface="Arial"/>
            </a:endParaRPr>
          </a:p>
        </p:txBody>
      </p:sp>
      <p:sp>
        <p:nvSpPr>
          <p:cNvPr id="2795" name="object 2795"/>
          <p:cNvSpPr txBox="1"/>
          <p:nvPr/>
        </p:nvSpPr>
        <p:spPr>
          <a:xfrm>
            <a:off x="5995255" y="15490025"/>
            <a:ext cx="128270" cy="109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50" spc="-40" dirty="0">
                <a:latin typeface="Arial"/>
                <a:cs typeface="Arial"/>
              </a:rPr>
              <a:t>2</a:t>
            </a:r>
            <a:r>
              <a:rPr sz="550" spc="-45" dirty="0">
                <a:latin typeface="Arial"/>
                <a:cs typeface="Arial"/>
              </a:rPr>
              <a:t>0</a:t>
            </a:r>
            <a:r>
              <a:rPr sz="550" spc="-40" dirty="0">
                <a:latin typeface="Arial"/>
                <a:cs typeface="Arial"/>
              </a:rPr>
              <a:t>0</a:t>
            </a:r>
            <a:endParaRPr sz="550">
              <a:latin typeface="Arial"/>
              <a:cs typeface="Arial"/>
            </a:endParaRPr>
          </a:p>
        </p:txBody>
      </p:sp>
      <p:sp>
        <p:nvSpPr>
          <p:cNvPr id="2796" name="object 2796"/>
          <p:cNvSpPr txBox="1"/>
          <p:nvPr/>
        </p:nvSpPr>
        <p:spPr>
          <a:xfrm>
            <a:off x="5995255" y="14908672"/>
            <a:ext cx="128270" cy="109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50" spc="-40" dirty="0">
                <a:latin typeface="Arial"/>
                <a:cs typeface="Arial"/>
              </a:rPr>
              <a:t>3</a:t>
            </a:r>
            <a:r>
              <a:rPr sz="550" spc="-45" dirty="0">
                <a:latin typeface="Arial"/>
                <a:cs typeface="Arial"/>
              </a:rPr>
              <a:t>0</a:t>
            </a:r>
            <a:r>
              <a:rPr sz="550" spc="-40" dirty="0">
                <a:latin typeface="Arial"/>
                <a:cs typeface="Arial"/>
              </a:rPr>
              <a:t>0</a:t>
            </a:r>
            <a:endParaRPr sz="550">
              <a:latin typeface="Arial"/>
              <a:cs typeface="Arial"/>
            </a:endParaRPr>
          </a:p>
        </p:txBody>
      </p:sp>
      <p:grpSp>
        <p:nvGrpSpPr>
          <p:cNvPr id="2797" name="object 2797"/>
          <p:cNvGrpSpPr/>
          <p:nvPr/>
        </p:nvGrpSpPr>
        <p:grpSpPr>
          <a:xfrm>
            <a:off x="6101898" y="14964595"/>
            <a:ext cx="2101850" cy="4088129"/>
            <a:chOff x="6101898" y="14964595"/>
            <a:chExt cx="2101850" cy="4088129"/>
          </a:xfrm>
        </p:grpSpPr>
        <p:sp>
          <p:nvSpPr>
            <p:cNvPr id="2798" name="object 2798"/>
            <p:cNvSpPr/>
            <p:nvPr/>
          </p:nvSpPr>
          <p:spPr>
            <a:xfrm>
              <a:off x="6160139" y="14970310"/>
              <a:ext cx="185420" cy="1388110"/>
            </a:xfrm>
            <a:custGeom>
              <a:avLst/>
              <a:gdLst/>
              <a:ahLst/>
              <a:cxnLst/>
              <a:rect l="l" t="t" r="r" b="b"/>
              <a:pathLst>
                <a:path w="185420" h="1388109">
                  <a:moveTo>
                    <a:pt x="0" y="0"/>
                  </a:moveTo>
                  <a:lnTo>
                    <a:pt x="99" y="1113011"/>
                  </a:lnTo>
                  <a:lnTo>
                    <a:pt x="1619" y="1387763"/>
                  </a:lnTo>
                  <a:lnTo>
                    <a:pt x="2633" y="1233440"/>
                  </a:lnTo>
                  <a:lnTo>
                    <a:pt x="3140" y="1237992"/>
                  </a:lnTo>
                  <a:lnTo>
                    <a:pt x="4653" y="1124144"/>
                  </a:lnTo>
                  <a:lnTo>
                    <a:pt x="5667" y="1183852"/>
                  </a:lnTo>
                  <a:lnTo>
                    <a:pt x="6681" y="1176767"/>
                  </a:lnTo>
                  <a:lnTo>
                    <a:pt x="12249" y="1157033"/>
                  </a:lnTo>
                  <a:lnTo>
                    <a:pt x="14269" y="1157033"/>
                  </a:lnTo>
                  <a:lnTo>
                    <a:pt x="21670" y="1200735"/>
                  </a:lnTo>
                  <a:lnTo>
                    <a:pt x="22871" y="1214720"/>
                  </a:lnTo>
                  <a:lnTo>
                    <a:pt x="24391" y="1218769"/>
                  </a:lnTo>
                  <a:lnTo>
                    <a:pt x="24898" y="1218769"/>
                  </a:lnTo>
                  <a:lnTo>
                    <a:pt x="25904" y="1223824"/>
                  </a:lnTo>
                  <a:lnTo>
                    <a:pt x="26918" y="1237489"/>
                  </a:lnTo>
                  <a:lnTo>
                    <a:pt x="28439" y="1261776"/>
                  </a:lnTo>
                  <a:lnTo>
                    <a:pt x="29453" y="1134775"/>
                  </a:lnTo>
                  <a:lnTo>
                    <a:pt x="30459" y="1169683"/>
                  </a:lnTo>
                  <a:lnTo>
                    <a:pt x="31472" y="1171201"/>
                  </a:lnTo>
                  <a:lnTo>
                    <a:pt x="32993" y="1166146"/>
                  </a:lnTo>
                  <a:lnTo>
                    <a:pt x="35013" y="1158047"/>
                  </a:lnTo>
                  <a:lnTo>
                    <a:pt x="35520" y="1157544"/>
                  </a:lnTo>
                  <a:lnTo>
                    <a:pt x="37041" y="1157033"/>
                  </a:lnTo>
                  <a:lnTo>
                    <a:pt x="39061" y="1159062"/>
                  </a:lnTo>
                  <a:lnTo>
                    <a:pt x="40074" y="1164117"/>
                  </a:lnTo>
                  <a:lnTo>
                    <a:pt x="41088" y="1169181"/>
                  </a:lnTo>
                  <a:lnTo>
                    <a:pt x="42601" y="1175250"/>
                  </a:lnTo>
                  <a:lnTo>
                    <a:pt x="43615" y="1181831"/>
                  </a:lnTo>
                  <a:lnTo>
                    <a:pt x="45643" y="1203084"/>
                  </a:lnTo>
                  <a:lnTo>
                    <a:pt x="46649" y="1215223"/>
                  </a:lnTo>
                  <a:lnTo>
                    <a:pt x="47662" y="1214720"/>
                  </a:lnTo>
                  <a:lnTo>
                    <a:pt x="48676" y="1215734"/>
                  </a:lnTo>
                  <a:lnTo>
                    <a:pt x="49690" y="1221292"/>
                  </a:lnTo>
                  <a:lnTo>
                    <a:pt x="51203" y="1236475"/>
                  </a:lnTo>
                  <a:lnTo>
                    <a:pt x="52217" y="1293147"/>
                  </a:lnTo>
                  <a:lnTo>
                    <a:pt x="53231" y="1205607"/>
                  </a:lnTo>
                  <a:lnTo>
                    <a:pt x="54245" y="1140844"/>
                  </a:lnTo>
                  <a:lnTo>
                    <a:pt x="55250" y="1171713"/>
                  </a:lnTo>
                  <a:lnTo>
                    <a:pt x="56264" y="1166649"/>
                  </a:lnTo>
                  <a:lnTo>
                    <a:pt x="57278" y="1162097"/>
                  </a:lnTo>
                  <a:lnTo>
                    <a:pt x="58292" y="1158047"/>
                  </a:lnTo>
                  <a:lnTo>
                    <a:pt x="59805" y="1157544"/>
                  </a:lnTo>
                  <a:lnTo>
                    <a:pt x="60819" y="1157033"/>
                  </a:lnTo>
                  <a:lnTo>
                    <a:pt x="62846" y="1159062"/>
                  </a:lnTo>
                  <a:lnTo>
                    <a:pt x="63852" y="1164117"/>
                  </a:lnTo>
                  <a:lnTo>
                    <a:pt x="65373" y="1169181"/>
                  </a:lnTo>
                  <a:lnTo>
                    <a:pt x="66387" y="1175753"/>
                  </a:lnTo>
                  <a:lnTo>
                    <a:pt x="66894" y="1181831"/>
                  </a:lnTo>
                  <a:lnTo>
                    <a:pt x="67900" y="1192453"/>
                  </a:lnTo>
                  <a:lnTo>
                    <a:pt x="69421" y="1203084"/>
                  </a:lnTo>
                  <a:lnTo>
                    <a:pt x="70434" y="1214720"/>
                  </a:lnTo>
                  <a:lnTo>
                    <a:pt x="71448" y="1212188"/>
                  </a:lnTo>
                  <a:lnTo>
                    <a:pt x="72454" y="1213202"/>
                  </a:lnTo>
                  <a:lnTo>
                    <a:pt x="73975" y="1233440"/>
                  </a:lnTo>
                  <a:lnTo>
                    <a:pt x="74989" y="1236978"/>
                  </a:lnTo>
                  <a:lnTo>
                    <a:pt x="76003" y="1264308"/>
                  </a:lnTo>
                  <a:lnTo>
                    <a:pt x="77009" y="1233943"/>
                  </a:lnTo>
                  <a:lnTo>
                    <a:pt x="78022" y="1130726"/>
                  </a:lnTo>
                  <a:lnTo>
                    <a:pt x="79036" y="1172718"/>
                  </a:lnTo>
                  <a:lnTo>
                    <a:pt x="80050" y="1167151"/>
                  </a:lnTo>
                  <a:lnTo>
                    <a:pt x="81056" y="1163111"/>
                  </a:lnTo>
                  <a:lnTo>
                    <a:pt x="82070" y="1160067"/>
                  </a:lnTo>
                  <a:lnTo>
                    <a:pt x="83591" y="1158047"/>
                  </a:lnTo>
                  <a:lnTo>
                    <a:pt x="84597" y="1155515"/>
                  </a:lnTo>
                  <a:lnTo>
                    <a:pt x="85611" y="1158047"/>
                  </a:lnTo>
                  <a:lnTo>
                    <a:pt x="88439" y="1166472"/>
                  </a:lnTo>
                  <a:lnTo>
                    <a:pt x="90358" y="1178998"/>
                  </a:lnTo>
                  <a:lnTo>
                    <a:pt x="91800" y="1192053"/>
                  </a:lnTo>
                  <a:lnTo>
                    <a:pt x="93199" y="1202069"/>
                  </a:lnTo>
                  <a:lnTo>
                    <a:pt x="94212" y="1211685"/>
                  </a:lnTo>
                  <a:lnTo>
                    <a:pt x="95226" y="1209153"/>
                  </a:lnTo>
                  <a:lnTo>
                    <a:pt x="96240" y="1211173"/>
                  </a:lnTo>
                  <a:lnTo>
                    <a:pt x="97753" y="1234957"/>
                  </a:lnTo>
                  <a:lnTo>
                    <a:pt x="98260" y="1238504"/>
                  </a:lnTo>
                  <a:lnTo>
                    <a:pt x="99274" y="1268349"/>
                  </a:lnTo>
                  <a:lnTo>
                    <a:pt x="100795" y="1270378"/>
                  </a:lnTo>
                  <a:lnTo>
                    <a:pt x="101800" y="1118075"/>
                  </a:lnTo>
                  <a:lnTo>
                    <a:pt x="102814" y="1172718"/>
                  </a:lnTo>
                  <a:lnTo>
                    <a:pt x="103828" y="1167663"/>
                  </a:lnTo>
                  <a:lnTo>
                    <a:pt x="104842" y="1163111"/>
                  </a:lnTo>
                  <a:lnTo>
                    <a:pt x="106355" y="1160067"/>
                  </a:lnTo>
                  <a:lnTo>
                    <a:pt x="107369" y="1156027"/>
                  </a:lnTo>
                  <a:lnTo>
                    <a:pt x="108383" y="1157544"/>
                  </a:lnTo>
                  <a:lnTo>
                    <a:pt x="109396" y="1158550"/>
                  </a:lnTo>
                  <a:lnTo>
                    <a:pt x="110402" y="1161082"/>
                  </a:lnTo>
                  <a:lnTo>
                    <a:pt x="111416" y="1162097"/>
                  </a:lnTo>
                  <a:lnTo>
                    <a:pt x="112430" y="1169683"/>
                  </a:lnTo>
                  <a:lnTo>
                    <a:pt x="113444" y="1175753"/>
                  </a:lnTo>
                  <a:lnTo>
                    <a:pt x="114957" y="1183852"/>
                  </a:lnTo>
                  <a:lnTo>
                    <a:pt x="115971" y="1190936"/>
                  </a:lnTo>
                  <a:lnTo>
                    <a:pt x="116984" y="1204089"/>
                  </a:lnTo>
                  <a:lnTo>
                    <a:pt x="117998" y="1208138"/>
                  </a:lnTo>
                  <a:lnTo>
                    <a:pt x="119004" y="1206118"/>
                  </a:lnTo>
                  <a:lnTo>
                    <a:pt x="120018" y="1217252"/>
                  </a:lnTo>
                  <a:lnTo>
                    <a:pt x="121032" y="1220789"/>
                  </a:lnTo>
                  <a:lnTo>
                    <a:pt x="122046" y="1242041"/>
                  </a:lnTo>
                  <a:lnTo>
                    <a:pt x="123559" y="1274930"/>
                  </a:lnTo>
                  <a:lnTo>
                    <a:pt x="124573" y="1326036"/>
                  </a:lnTo>
                  <a:lnTo>
                    <a:pt x="125586" y="1113523"/>
                  </a:lnTo>
                  <a:lnTo>
                    <a:pt x="126600" y="1174236"/>
                  </a:lnTo>
                  <a:lnTo>
                    <a:pt x="127606" y="1168669"/>
                  </a:lnTo>
                  <a:lnTo>
                    <a:pt x="129127" y="1164117"/>
                  </a:lnTo>
                  <a:lnTo>
                    <a:pt x="130141" y="1160579"/>
                  </a:lnTo>
                  <a:lnTo>
                    <a:pt x="130648" y="1156027"/>
                  </a:lnTo>
                  <a:lnTo>
                    <a:pt x="131654" y="1157033"/>
                  </a:lnTo>
                  <a:lnTo>
                    <a:pt x="133174" y="1158047"/>
                  </a:lnTo>
                  <a:lnTo>
                    <a:pt x="134188" y="1160579"/>
                  </a:lnTo>
                  <a:lnTo>
                    <a:pt x="135194" y="1162097"/>
                  </a:lnTo>
                  <a:lnTo>
                    <a:pt x="136208" y="1169683"/>
                  </a:lnTo>
                  <a:lnTo>
                    <a:pt x="137222" y="1176265"/>
                  </a:lnTo>
                  <a:lnTo>
                    <a:pt x="138743" y="1184866"/>
                  </a:lnTo>
                  <a:lnTo>
                    <a:pt x="139749" y="1191950"/>
                  </a:lnTo>
                  <a:lnTo>
                    <a:pt x="140256" y="1205607"/>
                  </a:lnTo>
                  <a:lnTo>
                    <a:pt x="141776" y="1205104"/>
                  </a:lnTo>
                  <a:lnTo>
                    <a:pt x="142790" y="1204089"/>
                  </a:lnTo>
                  <a:lnTo>
                    <a:pt x="143796" y="1218257"/>
                  </a:lnTo>
                  <a:lnTo>
                    <a:pt x="144810" y="1221292"/>
                  </a:lnTo>
                  <a:lnTo>
                    <a:pt x="145824" y="1245076"/>
                  </a:lnTo>
                  <a:lnTo>
                    <a:pt x="147345" y="1279482"/>
                  </a:lnTo>
                  <a:lnTo>
                    <a:pt x="148350" y="1377142"/>
                  </a:lnTo>
                  <a:lnTo>
                    <a:pt x="149364" y="1108962"/>
                  </a:lnTo>
                  <a:lnTo>
                    <a:pt x="150378" y="1173230"/>
                  </a:lnTo>
                  <a:lnTo>
                    <a:pt x="152398" y="1164117"/>
                  </a:lnTo>
                  <a:lnTo>
                    <a:pt x="153412" y="1160579"/>
                  </a:lnTo>
                  <a:lnTo>
                    <a:pt x="154426" y="1159062"/>
                  </a:lnTo>
                  <a:lnTo>
                    <a:pt x="155946" y="1155515"/>
                  </a:lnTo>
                  <a:lnTo>
                    <a:pt x="156952" y="1159062"/>
                  </a:lnTo>
                  <a:lnTo>
                    <a:pt x="159900" y="1167634"/>
                  </a:lnTo>
                  <a:lnTo>
                    <a:pt x="161392" y="1176619"/>
                  </a:lnTo>
                  <a:lnTo>
                    <a:pt x="162183" y="1185806"/>
                  </a:lnTo>
                  <a:lnTo>
                    <a:pt x="163028" y="1194985"/>
                  </a:lnTo>
                  <a:lnTo>
                    <a:pt x="164548" y="1205104"/>
                  </a:lnTo>
                  <a:lnTo>
                    <a:pt x="165554" y="1201566"/>
                  </a:lnTo>
                  <a:lnTo>
                    <a:pt x="166568" y="1201566"/>
                  </a:lnTo>
                  <a:lnTo>
                    <a:pt x="167582" y="1219775"/>
                  </a:lnTo>
                  <a:lnTo>
                    <a:pt x="168596" y="1223321"/>
                  </a:lnTo>
                  <a:lnTo>
                    <a:pt x="170109" y="1249126"/>
                  </a:lnTo>
                  <a:lnTo>
                    <a:pt x="171123" y="1286063"/>
                  </a:lnTo>
                  <a:lnTo>
                    <a:pt x="172136" y="1387260"/>
                  </a:lnTo>
                  <a:lnTo>
                    <a:pt x="172643" y="1123641"/>
                  </a:lnTo>
                  <a:lnTo>
                    <a:pt x="174156" y="1171713"/>
                  </a:lnTo>
                  <a:lnTo>
                    <a:pt x="175170" y="1169683"/>
                  </a:lnTo>
                  <a:lnTo>
                    <a:pt x="176184" y="1164629"/>
                  </a:lnTo>
                  <a:lnTo>
                    <a:pt x="177198" y="1160579"/>
                  </a:lnTo>
                  <a:lnTo>
                    <a:pt x="178711" y="1158550"/>
                  </a:lnTo>
                  <a:lnTo>
                    <a:pt x="179724" y="1154501"/>
                  </a:lnTo>
                  <a:lnTo>
                    <a:pt x="180738" y="1158550"/>
                  </a:lnTo>
                  <a:lnTo>
                    <a:pt x="181744" y="1161082"/>
                  </a:lnTo>
                  <a:lnTo>
                    <a:pt x="182758" y="1164629"/>
                  </a:lnTo>
                  <a:lnTo>
                    <a:pt x="183772" y="1170195"/>
                  </a:lnTo>
                  <a:lnTo>
                    <a:pt x="184795" y="1170621"/>
                  </a:lnTo>
                </a:path>
              </a:pathLst>
            </a:custGeom>
            <a:ln w="10797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9" name="object 2799"/>
            <p:cNvSpPr/>
            <p:nvPr/>
          </p:nvSpPr>
          <p:spPr>
            <a:xfrm>
              <a:off x="6380353" y="15579867"/>
              <a:ext cx="847090" cy="1143635"/>
            </a:xfrm>
            <a:custGeom>
              <a:avLst/>
              <a:gdLst/>
              <a:ahLst/>
              <a:cxnLst/>
              <a:rect l="l" t="t" r="r" b="b"/>
              <a:pathLst>
                <a:path w="847090" h="1143634">
                  <a:moveTo>
                    <a:pt x="0" y="572598"/>
                  </a:moveTo>
                  <a:lnTo>
                    <a:pt x="501" y="573288"/>
                  </a:lnTo>
                  <a:lnTo>
                    <a:pt x="7075" y="600610"/>
                  </a:lnTo>
                  <a:lnTo>
                    <a:pt x="13649" y="667401"/>
                  </a:lnTo>
                  <a:lnTo>
                    <a:pt x="20231" y="657282"/>
                  </a:lnTo>
                  <a:lnTo>
                    <a:pt x="26805" y="684604"/>
                  </a:lnTo>
                  <a:lnTo>
                    <a:pt x="33387" y="712940"/>
                  </a:lnTo>
                  <a:lnTo>
                    <a:pt x="40468" y="790353"/>
                  </a:lnTo>
                  <a:lnTo>
                    <a:pt x="46544" y="777703"/>
                  </a:lnTo>
                  <a:lnTo>
                    <a:pt x="53118" y="813635"/>
                  </a:lnTo>
                  <a:lnTo>
                    <a:pt x="60199" y="850061"/>
                  </a:lnTo>
                  <a:lnTo>
                    <a:pt x="66781" y="938616"/>
                  </a:lnTo>
                  <a:lnTo>
                    <a:pt x="86512" y="999841"/>
                  </a:lnTo>
                  <a:lnTo>
                    <a:pt x="99668" y="1077756"/>
                  </a:lnTo>
                  <a:lnTo>
                    <a:pt x="106242" y="1143030"/>
                  </a:lnTo>
                  <a:lnTo>
                    <a:pt x="119398" y="1143030"/>
                  </a:lnTo>
                  <a:lnTo>
                    <a:pt x="125980" y="1113679"/>
                  </a:lnTo>
                  <a:lnTo>
                    <a:pt x="132555" y="530272"/>
                  </a:lnTo>
                  <a:lnTo>
                    <a:pt x="139644" y="552539"/>
                  </a:lnTo>
                  <a:lnTo>
                    <a:pt x="146218" y="579860"/>
                  </a:lnTo>
                  <a:lnTo>
                    <a:pt x="152293" y="608197"/>
                  </a:lnTo>
                  <a:lnTo>
                    <a:pt x="159374" y="676003"/>
                  </a:lnTo>
                  <a:lnTo>
                    <a:pt x="165948" y="667904"/>
                  </a:lnTo>
                  <a:lnTo>
                    <a:pt x="172530" y="698269"/>
                  </a:lnTo>
                  <a:lnTo>
                    <a:pt x="179105" y="731158"/>
                  </a:lnTo>
                  <a:lnTo>
                    <a:pt x="185687" y="811103"/>
                  </a:lnTo>
                  <a:lnTo>
                    <a:pt x="192261" y="799467"/>
                  </a:lnTo>
                  <a:lnTo>
                    <a:pt x="198835" y="834887"/>
                  </a:lnTo>
                  <a:lnTo>
                    <a:pt x="205417" y="870810"/>
                  </a:lnTo>
                  <a:lnTo>
                    <a:pt x="211991" y="959356"/>
                  </a:lnTo>
                  <a:lnTo>
                    <a:pt x="218574" y="939621"/>
                  </a:lnTo>
                  <a:lnTo>
                    <a:pt x="225148" y="974539"/>
                  </a:lnTo>
                  <a:lnTo>
                    <a:pt x="231730" y="1011477"/>
                  </a:lnTo>
                  <a:lnTo>
                    <a:pt x="238304" y="1050937"/>
                  </a:lnTo>
                  <a:lnTo>
                    <a:pt x="245385" y="1090407"/>
                  </a:lnTo>
                  <a:lnTo>
                    <a:pt x="251460" y="1143030"/>
                  </a:lnTo>
                  <a:lnTo>
                    <a:pt x="265124" y="1143030"/>
                  </a:lnTo>
                  <a:lnTo>
                    <a:pt x="271698" y="841971"/>
                  </a:lnTo>
                  <a:lnTo>
                    <a:pt x="278280" y="545455"/>
                  </a:lnTo>
                  <a:lnTo>
                    <a:pt x="284854" y="570253"/>
                  </a:lnTo>
                  <a:lnTo>
                    <a:pt x="291436" y="597575"/>
                  </a:lnTo>
                  <a:lnTo>
                    <a:pt x="298010" y="664366"/>
                  </a:lnTo>
                  <a:lnTo>
                    <a:pt x="304585" y="654248"/>
                  </a:lnTo>
                  <a:lnTo>
                    <a:pt x="311167" y="681569"/>
                  </a:lnTo>
                  <a:lnTo>
                    <a:pt x="317741" y="709906"/>
                  </a:lnTo>
                  <a:lnTo>
                    <a:pt x="324830" y="786816"/>
                  </a:lnTo>
                  <a:lnTo>
                    <a:pt x="330897" y="774165"/>
                  </a:lnTo>
                  <a:lnTo>
                    <a:pt x="337479" y="810088"/>
                  </a:lnTo>
                  <a:lnTo>
                    <a:pt x="344560" y="846523"/>
                  </a:lnTo>
                  <a:lnTo>
                    <a:pt x="351135" y="934055"/>
                  </a:lnTo>
                  <a:lnTo>
                    <a:pt x="370873" y="995279"/>
                  </a:lnTo>
                  <a:lnTo>
                    <a:pt x="377447" y="1034246"/>
                  </a:lnTo>
                  <a:lnTo>
                    <a:pt x="390604" y="1113177"/>
                  </a:lnTo>
                  <a:lnTo>
                    <a:pt x="397178" y="1143030"/>
                  </a:lnTo>
                  <a:lnTo>
                    <a:pt x="410334" y="1143030"/>
                  </a:lnTo>
                  <a:lnTo>
                    <a:pt x="416916" y="569742"/>
                  </a:lnTo>
                  <a:lnTo>
                    <a:pt x="423997" y="550007"/>
                  </a:lnTo>
                  <a:lnTo>
                    <a:pt x="430072" y="576826"/>
                  </a:lnTo>
                  <a:lnTo>
                    <a:pt x="436647" y="605162"/>
                  </a:lnTo>
                  <a:lnTo>
                    <a:pt x="443728" y="672968"/>
                  </a:lnTo>
                  <a:lnTo>
                    <a:pt x="450310" y="664869"/>
                  </a:lnTo>
                  <a:lnTo>
                    <a:pt x="456377" y="695737"/>
                  </a:lnTo>
                  <a:lnTo>
                    <a:pt x="463466" y="1137464"/>
                  </a:lnTo>
                  <a:lnTo>
                    <a:pt x="470040" y="1060051"/>
                  </a:lnTo>
                  <a:lnTo>
                    <a:pt x="476622" y="978077"/>
                  </a:lnTo>
                  <a:lnTo>
                    <a:pt x="483197" y="929503"/>
                  </a:lnTo>
                  <a:lnTo>
                    <a:pt x="489771" y="804019"/>
                  </a:lnTo>
                  <a:lnTo>
                    <a:pt x="496353" y="713443"/>
                  </a:lnTo>
                  <a:lnTo>
                    <a:pt x="502927" y="624394"/>
                  </a:lnTo>
                  <a:lnTo>
                    <a:pt x="509509" y="611743"/>
                  </a:lnTo>
                  <a:lnTo>
                    <a:pt x="516083" y="488279"/>
                  </a:lnTo>
                  <a:lnTo>
                    <a:pt x="523172" y="469047"/>
                  </a:lnTo>
                  <a:lnTo>
                    <a:pt x="529747" y="480692"/>
                  </a:lnTo>
                  <a:lnTo>
                    <a:pt x="535822" y="520665"/>
                  </a:lnTo>
                  <a:lnTo>
                    <a:pt x="542903" y="156352"/>
                  </a:lnTo>
                  <a:lnTo>
                    <a:pt x="549477" y="0"/>
                  </a:lnTo>
                  <a:lnTo>
                    <a:pt x="556059" y="134085"/>
                  </a:lnTo>
                  <a:lnTo>
                    <a:pt x="562633" y="313710"/>
                  </a:lnTo>
                  <a:lnTo>
                    <a:pt x="569216" y="549001"/>
                  </a:lnTo>
                  <a:lnTo>
                    <a:pt x="575790" y="825271"/>
                  </a:lnTo>
                  <a:lnTo>
                    <a:pt x="582372" y="1128359"/>
                  </a:lnTo>
                  <a:lnTo>
                    <a:pt x="588946" y="1143030"/>
                  </a:lnTo>
                  <a:lnTo>
                    <a:pt x="595520" y="1143030"/>
                  </a:lnTo>
                  <a:lnTo>
                    <a:pt x="644364" y="1143476"/>
                  </a:lnTo>
                  <a:lnTo>
                    <a:pt x="693246" y="1143600"/>
                  </a:lnTo>
                  <a:lnTo>
                    <a:pt x="742146" y="1143551"/>
                  </a:lnTo>
                  <a:lnTo>
                    <a:pt x="791039" y="1143479"/>
                  </a:lnTo>
                  <a:lnTo>
                    <a:pt x="839906" y="1143533"/>
                  </a:lnTo>
                  <a:lnTo>
                    <a:pt x="846995" y="1143533"/>
                  </a:lnTo>
                </a:path>
              </a:pathLst>
            </a:custGeom>
            <a:ln w="1128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0" name="object 2800"/>
            <p:cNvSpPr/>
            <p:nvPr/>
          </p:nvSpPr>
          <p:spPr>
            <a:xfrm>
              <a:off x="7227348" y="16146063"/>
              <a:ext cx="749300" cy="577850"/>
            </a:xfrm>
            <a:custGeom>
              <a:avLst/>
              <a:gdLst/>
              <a:ahLst/>
              <a:cxnLst/>
              <a:rect l="l" t="t" r="r" b="b"/>
              <a:pathLst>
                <a:path w="749300" h="577850">
                  <a:moveTo>
                    <a:pt x="0" y="577337"/>
                  </a:moveTo>
                  <a:lnTo>
                    <a:pt x="6574" y="577337"/>
                  </a:lnTo>
                  <a:lnTo>
                    <a:pt x="14894" y="577408"/>
                  </a:lnTo>
                  <a:lnTo>
                    <a:pt x="23066" y="577268"/>
                  </a:lnTo>
                  <a:lnTo>
                    <a:pt x="31215" y="577037"/>
                  </a:lnTo>
                  <a:lnTo>
                    <a:pt x="39468" y="576835"/>
                  </a:lnTo>
                  <a:lnTo>
                    <a:pt x="46043" y="576835"/>
                  </a:lnTo>
                  <a:lnTo>
                    <a:pt x="52617" y="530281"/>
                  </a:lnTo>
                  <a:lnTo>
                    <a:pt x="59706" y="0"/>
                  </a:lnTo>
                  <a:lnTo>
                    <a:pt x="66280" y="329907"/>
                  </a:lnTo>
                  <a:lnTo>
                    <a:pt x="72355" y="576835"/>
                  </a:lnTo>
                  <a:lnTo>
                    <a:pt x="79436" y="576835"/>
                  </a:lnTo>
                  <a:lnTo>
                    <a:pt x="130799" y="577069"/>
                  </a:lnTo>
                  <a:lnTo>
                    <a:pt x="182166" y="577235"/>
                  </a:lnTo>
                  <a:lnTo>
                    <a:pt x="233539" y="577344"/>
                  </a:lnTo>
                  <a:lnTo>
                    <a:pt x="284915" y="577403"/>
                  </a:lnTo>
                  <a:lnTo>
                    <a:pt x="336294" y="577424"/>
                  </a:lnTo>
                  <a:lnTo>
                    <a:pt x="387675" y="577415"/>
                  </a:lnTo>
                  <a:lnTo>
                    <a:pt x="439058" y="577386"/>
                  </a:lnTo>
                  <a:lnTo>
                    <a:pt x="490441" y="577348"/>
                  </a:lnTo>
                  <a:lnTo>
                    <a:pt x="541823" y="577308"/>
                  </a:lnTo>
                  <a:lnTo>
                    <a:pt x="593203" y="577278"/>
                  </a:lnTo>
                  <a:lnTo>
                    <a:pt x="644581" y="577266"/>
                  </a:lnTo>
                  <a:lnTo>
                    <a:pt x="695956" y="577283"/>
                  </a:lnTo>
                  <a:lnTo>
                    <a:pt x="747327" y="577337"/>
                  </a:lnTo>
                  <a:lnTo>
                    <a:pt x="748851" y="577337"/>
                  </a:lnTo>
                </a:path>
              </a:pathLst>
            </a:custGeom>
            <a:ln w="1167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1" name="object 2801"/>
            <p:cNvSpPr/>
            <p:nvPr/>
          </p:nvSpPr>
          <p:spPr>
            <a:xfrm>
              <a:off x="8011618" y="15390115"/>
              <a:ext cx="186690" cy="1332865"/>
            </a:xfrm>
            <a:custGeom>
              <a:avLst/>
              <a:gdLst/>
              <a:ahLst/>
              <a:cxnLst/>
              <a:rect l="l" t="t" r="r" b="b"/>
              <a:pathLst>
                <a:path w="186690" h="1332865">
                  <a:moveTo>
                    <a:pt x="0" y="1332783"/>
                  </a:moveTo>
                  <a:lnTo>
                    <a:pt x="1844" y="1332783"/>
                  </a:lnTo>
                  <a:lnTo>
                    <a:pt x="3697" y="1332783"/>
                  </a:lnTo>
                  <a:lnTo>
                    <a:pt x="5551" y="1332783"/>
                  </a:lnTo>
                  <a:lnTo>
                    <a:pt x="6565" y="1332783"/>
                  </a:lnTo>
                  <a:lnTo>
                    <a:pt x="7579" y="761011"/>
                  </a:lnTo>
                  <a:lnTo>
                    <a:pt x="8592" y="736724"/>
                  </a:lnTo>
                  <a:lnTo>
                    <a:pt x="9606" y="694723"/>
                  </a:lnTo>
                  <a:lnTo>
                    <a:pt x="11119" y="715975"/>
                  </a:lnTo>
                  <a:lnTo>
                    <a:pt x="12133" y="681569"/>
                  </a:lnTo>
                  <a:lnTo>
                    <a:pt x="13147" y="676003"/>
                  </a:lnTo>
                  <a:lnTo>
                    <a:pt x="14153" y="683087"/>
                  </a:lnTo>
                  <a:lnTo>
                    <a:pt x="15167" y="271717"/>
                  </a:lnTo>
                  <a:lnTo>
                    <a:pt x="16180" y="0"/>
                  </a:lnTo>
                  <a:lnTo>
                    <a:pt x="17194" y="28336"/>
                  </a:lnTo>
                  <a:lnTo>
                    <a:pt x="18200" y="82979"/>
                  </a:lnTo>
                  <a:lnTo>
                    <a:pt x="19721" y="289432"/>
                  </a:lnTo>
                  <a:lnTo>
                    <a:pt x="20735" y="281333"/>
                  </a:lnTo>
                  <a:lnTo>
                    <a:pt x="21749" y="425035"/>
                  </a:lnTo>
                  <a:lnTo>
                    <a:pt x="22755" y="587959"/>
                  </a:lnTo>
                  <a:lnTo>
                    <a:pt x="23768" y="940636"/>
                  </a:lnTo>
                  <a:lnTo>
                    <a:pt x="25289" y="939630"/>
                  </a:lnTo>
                  <a:lnTo>
                    <a:pt x="25796" y="1112674"/>
                  </a:lnTo>
                  <a:lnTo>
                    <a:pt x="26802" y="1271046"/>
                  </a:lnTo>
                  <a:lnTo>
                    <a:pt x="28323" y="1332783"/>
                  </a:lnTo>
                  <a:lnTo>
                    <a:pt x="29337" y="1332783"/>
                  </a:lnTo>
                  <a:lnTo>
                    <a:pt x="36925" y="1332783"/>
                  </a:lnTo>
                  <a:lnTo>
                    <a:pt x="44513" y="1332783"/>
                  </a:lnTo>
                  <a:lnTo>
                    <a:pt x="52101" y="1332783"/>
                  </a:lnTo>
                  <a:lnTo>
                    <a:pt x="53115" y="1332783"/>
                  </a:lnTo>
                  <a:lnTo>
                    <a:pt x="54129" y="820216"/>
                  </a:lnTo>
                  <a:lnTo>
                    <a:pt x="55142" y="742794"/>
                  </a:lnTo>
                  <a:lnTo>
                    <a:pt x="56148" y="698772"/>
                  </a:lnTo>
                  <a:lnTo>
                    <a:pt x="57162" y="681067"/>
                  </a:lnTo>
                  <a:lnTo>
                    <a:pt x="58176" y="721039"/>
                  </a:lnTo>
                  <a:lnTo>
                    <a:pt x="59190" y="685116"/>
                  </a:lnTo>
                  <a:lnTo>
                    <a:pt x="60703" y="683598"/>
                  </a:lnTo>
                  <a:lnTo>
                    <a:pt x="61717" y="497393"/>
                  </a:lnTo>
                  <a:lnTo>
                    <a:pt x="62730" y="3546"/>
                  </a:lnTo>
                  <a:lnTo>
                    <a:pt x="63744" y="28839"/>
                  </a:lnTo>
                  <a:lnTo>
                    <a:pt x="64750" y="81462"/>
                  </a:lnTo>
                  <a:lnTo>
                    <a:pt x="66271" y="282850"/>
                  </a:lnTo>
                  <a:lnTo>
                    <a:pt x="67285" y="274249"/>
                  </a:lnTo>
                  <a:lnTo>
                    <a:pt x="67792" y="415921"/>
                  </a:lnTo>
                  <a:lnTo>
                    <a:pt x="69305" y="577337"/>
                  </a:lnTo>
                  <a:lnTo>
                    <a:pt x="70319" y="928497"/>
                  </a:lnTo>
                  <a:lnTo>
                    <a:pt x="71332" y="927985"/>
                  </a:lnTo>
                  <a:lnTo>
                    <a:pt x="72346" y="1101540"/>
                  </a:lnTo>
                  <a:lnTo>
                    <a:pt x="73352" y="1261439"/>
                  </a:lnTo>
                  <a:lnTo>
                    <a:pt x="74873" y="1332783"/>
                  </a:lnTo>
                  <a:lnTo>
                    <a:pt x="75887" y="1332783"/>
                  </a:lnTo>
                  <a:lnTo>
                    <a:pt x="83475" y="1332783"/>
                  </a:lnTo>
                  <a:lnTo>
                    <a:pt x="91063" y="1332783"/>
                  </a:lnTo>
                  <a:lnTo>
                    <a:pt x="98651" y="1332783"/>
                  </a:lnTo>
                  <a:lnTo>
                    <a:pt x="99158" y="1332783"/>
                  </a:lnTo>
                  <a:lnTo>
                    <a:pt x="100172" y="895097"/>
                  </a:lnTo>
                  <a:lnTo>
                    <a:pt x="101692" y="748863"/>
                  </a:lnTo>
                  <a:lnTo>
                    <a:pt x="102698" y="701807"/>
                  </a:lnTo>
                  <a:lnTo>
                    <a:pt x="103712" y="681569"/>
                  </a:lnTo>
                  <a:lnTo>
                    <a:pt x="104726" y="720536"/>
                  </a:lnTo>
                  <a:lnTo>
                    <a:pt x="105740" y="684604"/>
                  </a:lnTo>
                  <a:lnTo>
                    <a:pt x="107253" y="682584"/>
                  </a:lnTo>
                  <a:lnTo>
                    <a:pt x="108267" y="549001"/>
                  </a:lnTo>
                  <a:lnTo>
                    <a:pt x="109280" y="2029"/>
                  </a:lnTo>
                  <a:lnTo>
                    <a:pt x="110294" y="24798"/>
                  </a:lnTo>
                  <a:lnTo>
                    <a:pt x="111300" y="74889"/>
                  </a:lnTo>
                  <a:lnTo>
                    <a:pt x="112314" y="270200"/>
                  </a:lnTo>
                  <a:lnTo>
                    <a:pt x="113328" y="260584"/>
                  </a:lnTo>
                  <a:lnTo>
                    <a:pt x="114342" y="399733"/>
                  </a:lnTo>
                  <a:lnTo>
                    <a:pt x="115855" y="559623"/>
                  </a:lnTo>
                  <a:lnTo>
                    <a:pt x="116869" y="908762"/>
                  </a:lnTo>
                  <a:lnTo>
                    <a:pt x="117882" y="908762"/>
                  </a:lnTo>
                  <a:lnTo>
                    <a:pt x="118896" y="1083332"/>
                  </a:lnTo>
                  <a:lnTo>
                    <a:pt x="119902" y="1244739"/>
                  </a:lnTo>
                  <a:lnTo>
                    <a:pt x="120916" y="1332783"/>
                  </a:lnTo>
                  <a:lnTo>
                    <a:pt x="121930" y="1332783"/>
                  </a:lnTo>
                  <a:lnTo>
                    <a:pt x="129518" y="1332783"/>
                  </a:lnTo>
                  <a:lnTo>
                    <a:pt x="137106" y="1332783"/>
                  </a:lnTo>
                  <a:lnTo>
                    <a:pt x="144694" y="1332783"/>
                  </a:lnTo>
                  <a:lnTo>
                    <a:pt x="145708" y="1332783"/>
                  </a:lnTo>
                  <a:lnTo>
                    <a:pt x="146722" y="968972"/>
                  </a:lnTo>
                  <a:lnTo>
                    <a:pt x="148242" y="755445"/>
                  </a:lnTo>
                  <a:lnTo>
                    <a:pt x="149248" y="706368"/>
                  </a:lnTo>
                  <a:lnTo>
                    <a:pt x="150262" y="718507"/>
                  </a:lnTo>
                  <a:lnTo>
                    <a:pt x="151276" y="676514"/>
                  </a:lnTo>
                  <a:lnTo>
                    <a:pt x="152290" y="677520"/>
                  </a:lnTo>
                  <a:lnTo>
                    <a:pt x="153296" y="683087"/>
                  </a:lnTo>
                  <a:lnTo>
                    <a:pt x="154310" y="584924"/>
                  </a:lnTo>
                  <a:lnTo>
                    <a:pt x="155324" y="502"/>
                  </a:lnTo>
                  <a:lnTo>
                    <a:pt x="156844" y="21252"/>
                  </a:lnTo>
                  <a:lnTo>
                    <a:pt x="157850" y="67805"/>
                  </a:lnTo>
                  <a:lnTo>
                    <a:pt x="158864" y="258563"/>
                  </a:lnTo>
                  <a:lnTo>
                    <a:pt x="159878" y="247933"/>
                  </a:lnTo>
                  <a:lnTo>
                    <a:pt x="160892" y="384048"/>
                  </a:lnTo>
                  <a:lnTo>
                    <a:pt x="162405" y="542420"/>
                  </a:lnTo>
                  <a:lnTo>
                    <a:pt x="162912" y="712940"/>
                  </a:lnTo>
                  <a:lnTo>
                    <a:pt x="163925" y="1069667"/>
                  </a:lnTo>
                  <a:lnTo>
                    <a:pt x="165446" y="1067135"/>
                  </a:lnTo>
                  <a:lnTo>
                    <a:pt x="166452" y="1229556"/>
                  </a:lnTo>
                  <a:lnTo>
                    <a:pt x="167466" y="1332783"/>
                  </a:lnTo>
                  <a:lnTo>
                    <a:pt x="168480" y="1332783"/>
                  </a:lnTo>
                  <a:lnTo>
                    <a:pt x="174214" y="1332783"/>
                  </a:lnTo>
                  <a:lnTo>
                    <a:pt x="179949" y="1332783"/>
                  </a:lnTo>
                  <a:lnTo>
                    <a:pt x="185684" y="1332783"/>
                  </a:lnTo>
                  <a:lnTo>
                    <a:pt x="186191" y="1332783"/>
                  </a:lnTo>
                </a:path>
              </a:pathLst>
            </a:custGeom>
            <a:ln w="10799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2" name="object 2802"/>
            <p:cNvSpPr/>
            <p:nvPr/>
          </p:nvSpPr>
          <p:spPr>
            <a:xfrm>
              <a:off x="6206786" y="17251204"/>
              <a:ext cx="0" cy="1766570"/>
            </a:xfrm>
            <a:custGeom>
              <a:avLst/>
              <a:gdLst/>
              <a:ahLst/>
              <a:cxnLst/>
              <a:rect l="l" t="t" r="r" b="b"/>
              <a:pathLst>
                <a:path h="1766569">
                  <a:moveTo>
                    <a:pt x="0" y="0"/>
                  </a:moveTo>
                  <a:lnTo>
                    <a:pt x="0" y="1765943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3" name="object 2803"/>
            <p:cNvSpPr/>
            <p:nvPr/>
          </p:nvSpPr>
          <p:spPr>
            <a:xfrm>
              <a:off x="7151436" y="17251267"/>
              <a:ext cx="926465" cy="1765935"/>
            </a:xfrm>
            <a:custGeom>
              <a:avLst/>
              <a:gdLst/>
              <a:ahLst/>
              <a:cxnLst/>
              <a:rect l="l" t="t" r="r" b="b"/>
              <a:pathLst>
                <a:path w="926465" h="1765934">
                  <a:moveTo>
                    <a:pt x="0" y="0"/>
                  </a:moveTo>
                  <a:lnTo>
                    <a:pt x="0" y="1765708"/>
                  </a:lnTo>
                </a:path>
                <a:path w="926465" h="1765934">
                  <a:moveTo>
                    <a:pt x="925933" y="54"/>
                  </a:moveTo>
                  <a:lnTo>
                    <a:pt x="925933" y="1765772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4" name="object 2804"/>
            <p:cNvSpPr/>
            <p:nvPr/>
          </p:nvSpPr>
          <p:spPr>
            <a:xfrm>
              <a:off x="6132408" y="17394055"/>
              <a:ext cx="2037714" cy="1449705"/>
            </a:xfrm>
            <a:custGeom>
              <a:avLst/>
              <a:gdLst/>
              <a:ahLst/>
              <a:cxnLst/>
              <a:rect l="l" t="t" r="r" b="b"/>
              <a:pathLst>
                <a:path w="2037715" h="1449705">
                  <a:moveTo>
                    <a:pt x="0" y="1449524"/>
                  </a:moveTo>
                  <a:lnTo>
                    <a:pt x="2037567" y="1449524"/>
                  </a:lnTo>
                </a:path>
                <a:path w="2037715" h="1449705">
                  <a:moveTo>
                    <a:pt x="15" y="1159138"/>
                  </a:moveTo>
                  <a:lnTo>
                    <a:pt x="2037567" y="1159138"/>
                  </a:lnTo>
                </a:path>
                <a:path w="2037715" h="1449705">
                  <a:moveTo>
                    <a:pt x="15" y="869729"/>
                  </a:moveTo>
                  <a:lnTo>
                    <a:pt x="2037567" y="869729"/>
                  </a:lnTo>
                </a:path>
                <a:path w="2037715" h="1449705">
                  <a:moveTo>
                    <a:pt x="15" y="579822"/>
                  </a:moveTo>
                  <a:lnTo>
                    <a:pt x="2037567" y="579822"/>
                  </a:lnTo>
                </a:path>
                <a:path w="2037715" h="1449705">
                  <a:moveTo>
                    <a:pt x="15" y="289911"/>
                  </a:moveTo>
                  <a:lnTo>
                    <a:pt x="2037567" y="289911"/>
                  </a:lnTo>
                </a:path>
                <a:path w="2037715" h="1449705">
                  <a:moveTo>
                    <a:pt x="15" y="0"/>
                  </a:moveTo>
                  <a:lnTo>
                    <a:pt x="2037567" y="0"/>
                  </a:lnTo>
                </a:path>
              </a:pathLst>
            </a:custGeom>
            <a:ln w="3175">
              <a:solidFill>
                <a:srgbClr val="C0C0C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5" name="object 2805"/>
            <p:cNvSpPr/>
            <p:nvPr/>
          </p:nvSpPr>
          <p:spPr>
            <a:xfrm>
              <a:off x="6281163" y="17249350"/>
              <a:ext cx="0" cy="1767839"/>
            </a:xfrm>
            <a:custGeom>
              <a:avLst/>
              <a:gdLst/>
              <a:ahLst/>
              <a:cxnLst/>
              <a:rect l="l" t="t" r="r" b="b"/>
              <a:pathLst>
                <a:path h="1767840">
                  <a:moveTo>
                    <a:pt x="0" y="176779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6" name="object 2806"/>
            <p:cNvSpPr/>
            <p:nvPr/>
          </p:nvSpPr>
          <p:spPr>
            <a:xfrm>
              <a:off x="6620163" y="17249350"/>
              <a:ext cx="0" cy="1767839"/>
            </a:xfrm>
            <a:custGeom>
              <a:avLst/>
              <a:gdLst/>
              <a:ahLst/>
              <a:cxnLst/>
              <a:rect l="l" t="t" r="r" b="b"/>
              <a:pathLst>
                <a:path h="1767840">
                  <a:moveTo>
                    <a:pt x="0" y="176779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7" name="object 2807"/>
            <p:cNvSpPr/>
            <p:nvPr/>
          </p:nvSpPr>
          <p:spPr>
            <a:xfrm>
              <a:off x="7683213" y="17249350"/>
              <a:ext cx="0" cy="1767839"/>
            </a:xfrm>
            <a:custGeom>
              <a:avLst/>
              <a:gdLst/>
              <a:ahLst/>
              <a:cxnLst/>
              <a:rect l="l" t="t" r="r" b="b"/>
              <a:pathLst>
                <a:path h="1767840">
                  <a:moveTo>
                    <a:pt x="0" y="176779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8" name="object 2808"/>
            <p:cNvSpPr/>
            <p:nvPr/>
          </p:nvSpPr>
          <p:spPr>
            <a:xfrm>
              <a:off x="7984268" y="17249350"/>
              <a:ext cx="0" cy="1767839"/>
            </a:xfrm>
            <a:custGeom>
              <a:avLst/>
              <a:gdLst/>
              <a:ahLst/>
              <a:cxnLst/>
              <a:rect l="l" t="t" r="r" b="b"/>
              <a:pathLst>
                <a:path h="1767840">
                  <a:moveTo>
                    <a:pt x="0" y="176779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9" name="object 2809"/>
            <p:cNvSpPr/>
            <p:nvPr/>
          </p:nvSpPr>
          <p:spPr>
            <a:xfrm>
              <a:off x="6132401" y="18988311"/>
              <a:ext cx="2038350" cy="0"/>
            </a:xfrm>
            <a:custGeom>
              <a:avLst/>
              <a:gdLst/>
              <a:ahLst/>
              <a:cxnLst/>
              <a:rect l="l" t="t" r="r" b="b"/>
              <a:pathLst>
                <a:path w="2038350">
                  <a:moveTo>
                    <a:pt x="0" y="0"/>
                  </a:moveTo>
                  <a:lnTo>
                    <a:pt x="203806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0" name="object 2810"/>
            <p:cNvSpPr/>
            <p:nvPr/>
          </p:nvSpPr>
          <p:spPr>
            <a:xfrm>
              <a:off x="6132401" y="18698404"/>
              <a:ext cx="2038350" cy="0"/>
            </a:xfrm>
            <a:custGeom>
              <a:avLst/>
              <a:gdLst/>
              <a:ahLst/>
              <a:cxnLst/>
              <a:rect l="l" t="t" r="r" b="b"/>
              <a:pathLst>
                <a:path w="2038350">
                  <a:moveTo>
                    <a:pt x="0" y="0"/>
                  </a:moveTo>
                  <a:lnTo>
                    <a:pt x="203806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1" name="object 2811"/>
            <p:cNvSpPr/>
            <p:nvPr/>
          </p:nvSpPr>
          <p:spPr>
            <a:xfrm>
              <a:off x="6132401" y="18408498"/>
              <a:ext cx="2038350" cy="0"/>
            </a:xfrm>
            <a:custGeom>
              <a:avLst/>
              <a:gdLst/>
              <a:ahLst/>
              <a:cxnLst/>
              <a:rect l="l" t="t" r="r" b="b"/>
              <a:pathLst>
                <a:path w="2038350">
                  <a:moveTo>
                    <a:pt x="0" y="0"/>
                  </a:moveTo>
                  <a:lnTo>
                    <a:pt x="203806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2" name="object 2812"/>
            <p:cNvSpPr/>
            <p:nvPr/>
          </p:nvSpPr>
          <p:spPr>
            <a:xfrm>
              <a:off x="6132401" y="18118591"/>
              <a:ext cx="2038350" cy="0"/>
            </a:xfrm>
            <a:custGeom>
              <a:avLst/>
              <a:gdLst/>
              <a:ahLst/>
              <a:cxnLst/>
              <a:rect l="l" t="t" r="r" b="b"/>
              <a:pathLst>
                <a:path w="2038350">
                  <a:moveTo>
                    <a:pt x="0" y="0"/>
                  </a:moveTo>
                  <a:lnTo>
                    <a:pt x="203806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3" name="object 2813"/>
            <p:cNvSpPr/>
            <p:nvPr/>
          </p:nvSpPr>
          <p:spPr>
            <a:xfrm>
              <a:off x="6132401" y="17829182"/>
              <a:ext cx="2038350" cy="0"/>
            </a:xfrm>
            <a:custGeom>
              <a:avLst/>
              <a:gdLst/>
              <a:ahLst/>
              <a:cxnLst/>
              <a:rect l="l" t="t" r="r" b="b"/>
              <a:pathLst>
                <a:path w="2038350">
                  <a:moveTo>
                    <a:pt x="0" y="0"/>
                  </a:moveTo>
                  <a:lnTo>
                    <a:pt x="203806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4" name="object 2814"/>
            <p:cNvSpPr/>
            <p:nvPr/>
          </p:nvSpPr>
          <p:spPr>
            <a:xfrm>
              <a:off x="6132401" y="17539275"/>
              <a:ext cx="2038350" cy="0"/>
            </a:xfrm>
            <a:custGeom>
              <a:avLst/>
              <a:gdLst/>
              <a:ahLst/>
              <a:cxnLst/>
              <a:rect l="l" t="t" r="r" b="b"/>
              <a:pathLst>
                <a:path w="2038350">
                  <a:moveTo>
                    <a:pt x="0" y="0"/>
                  </a:moveTo>
                  <a:lnTo>
                    <a:pt x="2038062" y="0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5" name="object 2815"/>
            <p:cNvSpPr/>
            <p:nvPr/>
          </p:nvSpPr>
          <p:spPr>
            <a:xfrm>
              <a:off x="6132408" y="19017148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>
                  <a:moveTo>
                    <a:pt x="0" y="0"/>
                  </a:moveTo>
                  <a:lnTo>
                    <a:pt x="186194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6" name="object 2816"/>
            <p:cNvSpPr/>
            <p:nvPr/>
          </p:nvSpPr>
          <p:spPr>
            <a:xfrm>
              <a:off x="6354023" y="19017148"/>
              <a:ext cx="1595120" cy="0"/>
            </a:xfrm>
            <a:custGeom>
              <a:avLst/>
              <a:gdLst/>
              <a:ahLst/>
              <a:cxnLst/>
              <a:rect l="l" t="t" r="r" b="b"/>
              <a:pathLst>
                <a:path w="1595120">
                  <a:moveTo>
                    <a:pt x="0" y="0"/>
                  </a:moveTo>
                  <a:lnTo>
                    <a:pt x="1594834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7" name="object 2817"/>
            <p:cNvSpPr/>
            <p:nvPr/>
          </p:nvSpPr>
          <p:spPr>
            <a:xfrm>
              <a:off x="7984268" y="19017148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90">
                  <a:moveTo>
                    <a:pt x="0" y="0"/>
                  </a:moveTo>
                  <a:lnTo>
                    <a:pt x="186194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8" name="object 2818"/>
            <p:cNvSpPr/>
            <p:nvPr/>
          </p:nvSpPr>
          <p:spPr>
            <a:xfrm>
              <a:off x="6300894" y="18985273"/>
              <a:ext cx="35560" cy="64135"/>
            </a:xfrm>
            <a:custGeom>
              <a:avLst/>
              <a:gdLst/>
              <a:ahLst/>
              <a:cxnLst/>
              <a:rect l="l" t="t" r="r" b="b"/>
              <a:pathLst>
                <a:path w="35560" h="64134">
                  <a:moveTo>
                    <a:pt x="17709" y="31875"/>
                  </a:moveTo>
                  <a:lnTo>
                    <a:pt x="0" y="63750"/>
                  </a:lnTo>
                </a:path>
                <a:path w="35560" h="64134">
                  <a:moveTo>
                    <a:pt x="17709" y="31875"/>
                  </a:moveTo>
                  <a:lnTo>
                    <a:pt x="35419" y="0"/>
                  </a:lnTo>
                </a:path>
              </a:pathLst>
            </a:custGeom>
            <a:ln w="59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9" name="object 2819"/>
            <p:cNvSpPr/>
            <p:nvPr/>
          </p:nvSpPr>
          <p:spPr>
            <a:xfrm>
              <a:off x="6336313" y="18985273"/>
              <a:ext cx="35560" cy="64135"/>
            </a:xfrm>
            <a:custGeom>
              <a:avLst/>
              <a:gdLst/>
              <a:ahLst/>
              <a:cxnLst/>
              <a:rect l="l" t="t" r="r" b="b"/>
              <a:pathLst>
                <a:path w="35560" h="64134">
                  <a:moveTo>
                    <a:pt x="17709" y="31875"/>
                  </a:moveTo>
                  <a:lnTo>
                    <a:pt x="0" y="63750"/>
                  </a:lnTo>
                </a:path>
                <a:path w="35560" h="64134">
                  <a:moveTo>
                    <a:pt x="17709" y="31875"/>
                  </a:moveTo>
                  <a:lnTo>
                    <a:pt x="35419" y="0"/>
                  </a:lnTo>
                </a:path>
              </a:pathLst>
            </a:custGeom>
            <a:ln w="59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0" name="object 2820"/>
            <p:cNvSpPr/>
            <p:nvPr/>
          </p:nvSpPr>
          <p:spPr>
            <a:xfrm>
              <a:off x="7931147" y="18985273"/>
              <a:ext cx="35560" cy="64135"/>
            </a:xfrm>
            <a:custGeom>
              <a:avLst/>
              <a:gdLst/>
              <a:ahLst/>
              <a:cxnLst/>
              <a:rect l="l" t="t" r="r" b="b"/>
              <a:pathLst>
                <a:path w="35559" h="64134">
                  <a:moveTo>
                    <a:pt x="17709" y="31875"/>
                  </a:moveTo>
                  <a:lnTo>
                    <a:pt x="0" y="63750"/>
                  </a:lnTo>
                </a:path>
                <a:path w="35559" h="64134">
                  <a:moveTo>
                    <a:pt x="17709" y="31875"/>
                  </a:moveTo>
                  <a:lnTo>
                    <a:pt x="35419" y="0"/>
                  </a:lnTo>
                </a:path>
              </a:pathLst>
            </a:custGeom>
            <a:ln w="59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1" name="object 2821"/>
            <p:cNvSpPr/>
            <p:nvPr/>
          </p:nvSpPr>
          <p:spPr>
            <a:xfrm>
              <a:off x="7966567" y="18985273"/>
              <a:ext cx="35560" cy="64135"/>
            </a:xfrm>
            <a:custGeom>
              <a:avLst/>
              <a:gdLst/>
              <a:ahLst/>
              <a:cxnLst/>
              <a:rect l="l" t="t" r="r" b="b"/>
              <a:pathLst>
                <a:path w="35559" h="64134">
                  <a:moveTo>
                    <a:pt x="17709" y="31875"/>
                  </a:moveTo>
                  <a:lnTo>
                    <a:pt x="0" y="63750"/>
                  </a:lnTo>
                </a:path>
                <a:path w="35559" h="64134">
                  <a:moveTo>
                    <a:pt x="17709" y="31875"/>
                  </a:moveTo>
                  <a:lnTo>
                    <a:pt x="35419" y="0"/>
                  </a:lnTo>
                </a:path>
              </a:pathLst>
            </a:custGeom>
            <a:ln w="59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2" name="object 2822"/>
            <p:cNvSpPr/>
            <p:nvPr/>
          </p:nvSpPr>
          <p:spPr>
            <a:xfrm>
              <a:off x="6206786" y="19017148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6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3" name="object 2823"/>
            <p:cNvSpPr/>
            <p:nvPr/>
          </p:nvSpPr>
          <p:spPr>
            <a:xfrm>
              <a:off x="7151436" y="19017148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6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4" name="object 2824"/>
            <p:cNvSpPr/>
            <p:nvPr/>
          </p:nvSpPr>
          <p:spPr>
            <a:xfrm>
              <a:off x="8077370" y="19017148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6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5" name="object 2825"/>
            <p:cNvSpPr/>
            <p:nvPr/>
          </p:nvSpPr>
          <p:spPr>
            <a:xfrm>
              <a:off x="6132408" y="19017148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6" name="object 2826"/>
            <p:cNvSpPr/>
            <p:nvPr/>
          </p:nvSpPr>
          <p:spPr>
            <a:xfrm>
              <a:off x="6281163" y="19017148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7" name="object 2827"/>
            <p:cNvSpPr/>
            <p:nvPr/>
          </p:nvSpPr>
          <p:spPr>
            <a:xfrm>
              <a:off x="6620163" y="19017148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8" name="object 2828"/>
            <p:cNvSpPr/>
            <p:nvPr/>
          </p:nvSpPr>
          <p:spPr>
            <a:xfrm>
              <a:off x="7683213" y="19017148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9" name="object 2829"/>
            <p:cNvSpPr/>
            <p:nvPr/>
          </p:nvSpPr>
          <p:spPr>
            <a:xfrm>
              <a:off x="7984268" y="19017148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0" name="object 2830"/>
            <p:cNvSpPr/>
            <p:nvPr/>
          </p:nvSpPr>
          <p:spPr>
            <a:xfrm>
              <a:off x="8170463" y="19017148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1" name="object 2831"/>
            <p:cNvSpPr/>
            <p:nvPr/>
          </p:nvSpPr>
          <p:spPr>
            <a:xfrm>
              <a:off x="6132401" y="17249350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>
                  <a:moveTo>
                    <a:pt x="0" y="0"/>
                  </a:moveTo>
                  <a:lnTo>
                    <a:pt x="186194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2" name="object 2832"/>
            <p:cNvSpPr/>
            <p:nvPr/>
          </p:nvSpPr>
          <p:spPr>
            <a:xfrm>
              <a:off x="6354015" y="17249350"/>
              <a:ext cx="1595120" cy="0"/>
            </a:xfrm>
            <a:custGeom>
              <a:avLst/>
              <a:gdLst/>
              <a:ahLst/>
              <a:cxnLst/>
              <a:rect l="l" t="t" r="r" b="b"/>
              <a:pathLst>
                <a:path w="1595120">
                  <a:moveTo>
                    <a:pt x="0" y="0"/>
                  </a:moveTo>
                  <a:lnTo>
                    <a:pt x="1594834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3" name="object 2833"/>
            <p:cNvSpPr/>
            <p:nvPr/>
          </p:nvSpPr>
          <p:spPr>
            <a:xfrm>
              <a:off x="7984261" y="17249350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90">
                  <a:moveTo>
                    <a:pt x="0" y="0"/>
                  </a:moveTo>
                  <a:lnTo>
                    <a:pt x="186194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4" name="object 2834"/>
            <p:cNvSpPr/>
            <p:nvPr/>
          </p:nvSpPr>
          <p:spPr>
            <a:xfrm>
              <a:off x="6300886" y="17217475"/>
              <a:ext cx="35560" cy="64135"/>
            </a:xfrm>
            <a:custGeom>
              <a:avLst/>
              <a:gdLst/>
              <a:ahLst/>
              <a:cxnLst/>
              <a:rect l="l" t="t" r="r" b="b"/>
              <a:pathLst>
                <a:path w="35560" h="64134">
                  <a:moveTo>
                    <a:pt x="17709" y="31875"/>
                  </a:moveTo>
                  <a:lnTo>
                    <a:pt x="35419" y="0"/>
                  </a:lnTo>
                </a:path>
                <a:path w="35560" h="64134">
                  <a:moveTo>
                    <a:pt x="17709" y="31875"/>
                  </a:moveTo>
                  <a:lnTo>
                    <a:pt x="0" y="63750"/>
                  </a:lnTo>
                </a:path>
              </a:pathLst>
            </a:custGeom>
            <a:ln w="59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5" name="object 2835"/>
            <p:cNvSpPr/>
            <p:nvPr/>
          </p:nvSpPr>
          <p:spPr>
            <a:xfrm>
              <a:off x="6336305" y="17217475"/>
              <a:ext cx="35560" cy="64135"/>
            </a:xfrm>
            <a:custGeom>
              <a:avLst/>
              <a:gdLst/>
              <a:ahLst/>
              <a:cxnLst/>
              <a:rect l="l" t="t" r="r" b="b"/>
              <a:pathLst>
                <a:path w="35560" h="64134">
                  <a:moveTo>
                    <a:pt x="17709" y="31875"/>
                  </a:moveTo>
                  <a:lnTo>
                    <a:pt x="35419" y="0"/>
                  </a:lnTo>
                </a:path>
                <a:path w="35560" h="64134">
                  <a:moveTo>
                    <a:pt x="17709" y="31875"/>
                  </a:moveTo>
                  <a:lnTo>
                    <a:pt x="0" y="63750"/>
                  </a:lnTo>
                </a:path>
              </a:pathLst>
            </a:custGeom>
            <a:ln w="59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6" name="object 2836"/>
            <p:cNvSpPr/>
            <p:nvPr/>
          </p:nvSpPr>
          <p:spPr>
            <a:xfrm>
              <a:off x="7931139" y="17217475"/>
              <a:ext cx="35560" cy="64135"/>
            </a:xfrm>
            <a:custGeom>
              <a:avLst/>
              <a:gdLst/>
              <a:ahLst/>
              <a:cxnLst/>
              <a:rect l="l" t="t" r="r" b="b"/>
              <a:pathLst>
                <a:path w="35559" h="64134">
                  <a:moveTo>
                    <a:pt x="17709" y="31875"/>
                  </a:moveTo>
                  <a:lnTo>
                    <a:pt x="35419" y="0"/>
                  </a:lnTo>
                </a:path>
                <a:path w="35559" h="64134">
                  <a:moveTo>
                    <a:pt x="17709" y="31875"/>
                  </a:moveTo>
                  <a:lnTo>
                    <a:pt x="0" y="63750"/>
                  </a:lnTo>
                </a:path>
              </a:pathLst>
            </a:custGeom>
            <a:ln w="59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7" name="object 2837"/>
            <p:cNvSpPr/>
            <p:nvPr/>
          </p:nvSpPr>
          <p:spPr>
            <a:xfrm>
              <a:off x="7966559" y="17217475"/>
              <a:ext cx="35560" cy="64135"/>
            </a:xfrm>
            <a:custGeom>
              <a:avLst/>
              <a:gdLst/>
              <a:ahLst/>
              <a:cxnLst/>
              <a:rect l="l" t="t" r="r" b="b"/>
              <a:pathLst>
                <a:path w="35559" h="64134">
                  <a:moveTo>
                    <a:pt x="17709" y="31875"/>
                  </a:moveTo>
                  <a:lnTo>
                    <a:pt x="35419" y="0"/>
                  </a:lnTo>
                </a:path>
                <a:path w="35559" h="64134">
                  <a:moveTo>
                    <a:pt x="17709" y="31875"/>
                  </a:moveTo>
                  <a:lnTo>
                    <a:pt x="0" y="63750"/>
                  </a:lnTo>
                </a:path>
              </a:pathLst>
            </a:custGeom>
            <a:ln w="59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8" name="object 2838"/>
            <p:cNvSpPr/>
            <p:nvPr/>
          </p:nvSpPr>
          <p:spPr>
            <a:xfrm>
              <a:off x="6206778" y="17249350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6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9" name="object 2839"/>
            <p:cNvSpPr/>
            <p:nvPr/>
          </p:nvSpPr>
          <p:spPr>
            <a:xfrm>
              <a:off x="7151428" y="17249350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6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0" name="object 2840"/>
            <p:cNvSpPr/>
            <p:nvPr/>
          </p:nvSpPr>
          <p:spPr>
            <a:xfrm>
              <a:off x="8077362" y="17249350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09">
                  <a:moveTo>
                    <a:pt x="0" y="0"/>
                  </a:moveTo>
                  <a:lnTo>
                    <a:pt x="0" y="16186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1" name="object 2841"/>
            <p:cNvSpPr/>
            <p:nvPr/>
          </p:nvSpPr>
          <p:spPr>
            <a:xfrm>
              <a:off x="6132401" y="1724935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2" name="object 2842"/>
            <p:cNvSpPr/>
            <p:nvPr/>
          </p:nvSpPr>
          <p:spPr>
            <a:xfrm>
              <a:off x="6281155" y="1724935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3" name="object 2843"/>
            <p:cNvSpPr/>
            <p:nvPr/>
          </p:nvSpPr>
          <p:spPr>
            <a:xfrm>
              <a:off x="6620155" y="1724935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4" name="object 2844"/>
            <p:cNvSpPr/>
            <p:nvPr/>
          </p:nvSpPr>
          <p:spPr>
            <a:xfrm>
              <a:off x="7683205" y="1724935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5" name="object 2845"/>
            <p:cNvSpPr/>
            <p:nvPr/>
          </p:nvSpPr>
          <p:spPr>
            <a:xfrm>
              <a:off x="7984261" y="1724935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6" name="object 2846"/>
            <p:cNvSpPr/>
            <p:nvPr/>
          </p:nvSpPr>
          <p:spPr>
            <a:xfrm>
              <a:off x="8170455" y="17249350"/>
              <a:ext cx="0" cy="32384"/>
            </a:xfrm>
            <a:custGeom>
              <a:avLst/>
              <a:gdLst/>
              <a:ahLst/>
              <a:cxnLst/>
              <a:rect l="l" t="t" r="r" b="b"/>
              <a:pathLst>
                <a:path h="32384">
                  <a:moveTo>
                    <a:pt x="0" y="0"/>
                  </a:moveTo>
                  <a:lnTo>
                    <a:pt x="0" y="31875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7" name="object 2847"/>
            <p:cNvSpPr/>
            <p:nvPr/>
          </p:nvSpPr>
          <p:spPr>
            <a:xfrm>
              <a:off x="6132393" y="17249350"/>
              <a:ext cx="0" cy="1767839"/>
            </a:xfrm>
            <a:custGeom>
              <a:avLst/>
              <a:gdLst/>
              <a:ahLst/>
              <a:cxnLst/>
              <a:rect l="l" t="t" r="r" b="b"/>
              <a:pathLst>
                <a:path h="1767840">
                  <a:moveTo>
                    <a:pt x="0" y="1767797"/>
                  </a:moveTo>
                  <a:lnTo>
                    <a:pt x="0" y="0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8" name="object 2848"/>
            <p:cNvSpPr/>
            <p:nvPr/>
          </p:nvSpPr>
          <p:spPr>
            <a:xfrm>
              <a:off x="6118222" y="18843602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9" name="object 2849"/>
            <p:cNvSpPr/>
            <p:nvPr/>
          </p:nvSpPr>
          <p:spPr>
            <a:xfrm>
              <a:off x="6118222" y="18553189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0" name="object 2850"/>
            <p:cNvSpPr/>
            <p:nvPr/>
          </p:nvSpPr>
          <p:spPr>
            <a:xfrm>
              <a:off x="6118222" y="18263779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1" name="object 2851"/>
            <p:cNvSpPr/>
            <p:nvPr/>
          </p:nvSpPr>
          <p:spPr>
            <a:xfrm>
              <a:off x="6118222" y="17973873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2" name="object 2852"/>
            <p:cNvSpPr/>
            <p:nvPr/>
          </p:nvSpPr>
          <p:spPr>
            <a:xfrm>
              <a:off x="6118222" y="17683966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3" name="object 2853"/>
            <p:cNvSpPr/>
            <p:nvPr/>
          </p:nvSpPr>
          <p:spPr>
            <a:xfrm>
              <a:off x="6118222" y="17394059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4" name="object 2854"/>
            <p:cNvSpPr/>
            <p:nvPr/>
          </p:nvSpPr>
          <p:spPr>
            <a:xfrm>
              <a:off x="6105073" y="18988320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19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5" name="object 2855"/>
            <p:cNvSpPr/>
            <p:nvPr/>
          </p:nvSpPr>
          <p:spPr>
            <a:xfrm>
              <a:off x="6105073" y="18698413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19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6" name="object 2856"/>
            <p:cNvSpPr/>
            <p:nvPr/>
          </p:nvSpPr>
          <p:spPr>
            <a:xfrm>
              <a:off x="6105073" y="18408506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19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7" name="object 2857"/>
            <p:cNvSpPr/>
            <p:nvPr/>
          </p:nvSpPr>
          <p:spPr>
            <a:xfrm>
              <a:off x="6105073" y="18118600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19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8" name="object 2858"/>
            <p:cNvSpPr/>
            <p:nvPr/>
          </p:nvSpPr>
          <p:spPr>
            <a:xfrm>
              <a:off x="6105073" y="17829191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19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9" name="object 2859"/>
            <p:cNvSpPr/>
            <p:nvPr/>
          </p:nvSpPr>
          <p:spPr>
            <a:xfrm>
              <a:off x="6105073" y="17539284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19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0" name="object 2860"/>
            <p:cNvSpPr/>
            <p:nvPr/>
          </p:nvSpPr>
          <p:spPr>
            <a:xfrm>
              <a:off x="6105073" y="17249377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27319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1" name="object 2861"/>
            <p:cNvSpPr/>
            <p:nvPr/>
          </p:nvSpPr>
          <p:spPr>
            <a:xfrm>
              <a:off x="8170455" y="17249377"/>
              <a:ext cx="0" cy="1767839"/>
            </a:xfrm>
            <a:custGeom>
              <a:avLst/>
              <a:gdLst/>
              <a:ahLst/>
              <a:cxnLst/>
              <a:rect l="l" t="t" r="r" b="b"/>
              <a:pathLst>
                <a:path h="1767840">
                  <a:moveTo>
                    <a:pt x="0" y="1767797"/>
                  </a:moveTo>
                  <a:lnTo>
                    <a:pt x="0" y="0"/>
                  </a:lnTo>
                </a:path>
              </a:pathLst>
            </a:custGeom>
            <a:ln w="5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2" name="object 2862"/>
            <p:cNvSpPr/>
            <p:nvPr/>
          </p:nvSpPr>
          <p:spPr>
            <a:xfrm>
              <a:off x="8156285" y="18843629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3" name="object 2863"/>
            <p:cNvSpPr/>
            <p:nvPr/>
          </p:nvSpPr>
          <p:spPr>
            <a:xfrm>
              <a:off x="8156285" y="18553216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4" name="object 2864"/>
            <p:cNvSpPr/>
            <p:nvPr/>
          </p:nvSpPr>
          <p:spPr>
            <a:xfrm>
              <a:off x="8156285" y="18263806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5" name="object 2865"/>
            <p:cNvSpPr/>
            <p:nvPr/>
          </p:nvSpPr>
          <p:spPr>
            <a:xfrm>
              <a:off x="8156285" y="17973900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6" name="object 2866"/>
            <p:cNvSpPr/>
            <p:nvPr/>
          </p:nvSpPr>
          <p:spPr>
            <a:xfrm>
              <a:off x="8156285" y="17683993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7" name="object 2867"/>
            <p:cNvSpPr/>
            <p:nvPr/>
          </p:nvSpPr>
          <p:spPr>
            <a:xfrm>
              <a:off x="8156285" y="17394086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417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8" name="object 2868"/>
            <p:cNvSpPr/>
            <p:nvPr/>
          </p:nvSpPr>
          <p:spPr>
            <a:xfrm>
              <a:off x="8142625" y="18988347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3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9" name="object 2869"/>
            <p:cNvSpPr/>
            <p:nvPr/>
          </p:nvSpPr>
          <p:spPr>
            <a:xfrm>
              <a:off x="8142625" y="18698440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3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0" name="object 2870"/>
            <p:cNvSpPr/>
            <p:nvPr/>
          </p:nvSpPr>
          <p:spPr>
            <a:xfrm>
              <a:off x="8142625" y="18408534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3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1" name="object 2871"/>
            <p:cNvSpPr/>
            <p:nvPr/>
          </p:nvSpPr>
          <p:spPr>
            <a:xfrm>
              <a:off x="8142625" y="18118627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3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2" name="object 2872"/>
            <p:cNvSpPr/>
            <p:nvPr/>
          </p:nvSpPr>
          <p:spPr>
            <a:xfrm>
              <a:off x="8142625" y="17829218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3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3" name="object 2873"/>
            <p:cNvSpPr/>
            <p:nvPr/>
          </p:nvSpPr>
          <p:spPr>
            <a:xfrm>
              <a:off x="8142625" y="17539311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3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4" name="object 2874"/>
            <p:cNvSpPr/>
            <p:nvPr/>
          </p:nvSpPr>
          <p:spPr>
            <a:xfrm>
              <a:off x="8142625" y="17249404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40">
                  <a:moveTo>
                    <a:pt x="27830" y="0"/>
                  </a:moveTo>
                  <a:lnTo>
                    <a:pt x="0" y="0"/>
                  </a:lnTo>
                </a:path>
              </a:pathLst>
            </a:custGeom>
            <a:ln w="63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75" name="object 2875"/>
          <p:cNvSpPr txBox="1"/>
          <p:nvPr/>
        </p:nvSpPr>
        <p:spPr>
          <a:xfrm>
            <a:off x="5882468" y="15592566"/>
            <a:ext cx="120650" cy="447040"/>
          </a:xfrm>
          <a:prstGeom prst="rect">
            <a:avLst/>
          </a:prstGeom>
        </p:spPr>
        <p:txBody>
          <a:bodyPr vert="vert270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650" dirty="0">
                <a:latin typeface="Arial"/>
                <a:cs typeface="Arial"/>
              </a:rPr>
              <a:t>Voltage</a:t>
            </a:r>
            <a:r>
              <a:rPr sz="650" spc="-10" dirty="0">
                <a:latin typeface="Arial"/>
                <a:cs typeface="Arial"/>
              </a:rPr>
              <a:t> </a:t>
            </a:r>
            <a:r>
              <a:rPr sz="650" spc="-5" dirty="0">
                <a:latin typeface="Arial"/>
                <a:cs typeface="Arial"/>
              </a:rPr>
              <a:t>(V)</a:t>
            </a:r>
            <a:endParaRPr sz="650">
              <a:latin typeface="Arial"/>
              <a:cs typeface="Arial"/>
            </a:endParaRPr>
          </a:p>
        </p:txBody>
      </p:sp>
      <p:sp>
        <p:nvSpPr>
          <p:cNvPr id="2876" name="object 2876"/>
          <p:cNvSpPr txBox="1"/>
          <p:nvPr/>
        </p:nvSpPr>
        <p:spPr>
          <a:xfrm>
            <a:off x="7013784" y="16851067"/>
            <a:ext cx="362585" cy="127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50" spc="-35" dirty="0">
                <a:latin typeface="Arial"/>
                <a:cs typeface="Arial"/>
              </a:rPr>
              <a:t>Time</a:t>
            </a:r>
            <a:r>
              <a:rPr sz="650" spc="-75" dirty="0">
                <a:latin typeface="Arial"/>
                <a:cs typeface="Arial"/>
              </a:rPr>
              <a:t> </a:t>
            </a:r>
            <a:r>
              <a:rPr sz="650" spc="-35" dirty="0">
                <a:latin typeface="Arial"/>
                <a:cs typeface="Arial"/>
              </a:rPr>
              <a:t>(ms)</a:t>
            </a:r>
            <a:endParaRPr sz="650">
              <a:latin typeface="Arial"/>
              <a:cs typeface="Arial"/>
            </a:endParaRPr>
          </a:p>
        </p:txBody>
      </p:sp>
      <p:sp>
        <p:nvSpPr>
          <p:cNvPr id="2877" name="object 2877"/>
          <p:cNvSpPr txBox="1"/>
          <p:nvPr/>
        </p:nvSpPr>
        <p:spPr>
          <a:xfrm>
            <a:off x="6103027" y="19043603"/>
            <a:ext cx="213169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6090" algn="l"/>
                <a:tab pos="1529080" algn="l"/>
                <a:tab pos="1830070" algn="l"/>
              </a:tabLst>
            </a:pPr>
            <a:r>
              <a:rPr sz="550" spc="-40" dirty="0">
                <a:latin typeface="Arial"/>
                <a:cs typeface="Arial"/>
              </a:rPr>
              <a:t>0      </a:t>
            </a:r>
            <a:r>
              <a:rPr sz="550" spc="70" dirty="0">
                <a:latin typeface="Arial"/>
                <a:cs typeface="Arial"/>
              </a:rPr>
              <a:t> </a:t>
            </a:r>
            <a:r>
              <a:rPr sz="550" spc="-40" dirty="0">
                <a:latin typeface="Arial"/>
                <a:cs typeface="Arial"/>
              </a:rPr>
              <a:t>4	300	304	448</a:t>
            </a:r>
            <a:r>
              <a:rPr sz="550" spc="-25" dirty="0">
                <a:latin typeface="Arial"/>
                <a:cs typeface="Arial"/>
              </a:rPr>
              <a:t> </a:t>
            </a:r>
            <a:r>
              <a:rPr sz="550" spc="-40" dirty="0">
                <a:latin typeface="Arial"/>
                <a:cs typeface="Arial"/>
              </a:rPr>
              <a:t>450</a:t>
            </a:r>
            <a:endParaRPr sz="550">
              <a:latin typeface="Arial"/>
              <a:cs typeface="Arial"/>
            </a:endParaRPr>
          </a:p>
        </p:txBody>
      </p:sp>
      <p:sp>
        <p:nvSpPr>
          <p:cNvPr id="2878" name="object 2878"/>
          <p:cNvSpPr txBox="1"/>
          <p:nvPr/>
        </p:nvSpPr>
        <p:spPr>
          <a:xfrm>
            <a:off x="6038764" y="18926695"/>
            <a:ext cx="59690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40" dirty="0">
                <a:latin typeface="Arial"/>
                <a:cs typeface="Arial"/>
              </a:rPr>
              <a:t>0</a:t>
            </a:r>
            <a:endParaRPr sz="550">
              <a:latin typeface="Arial"/>
              <a:cs typeface="Arial"/>
            </a:endParaRPr>
          </a:p>
        </p:txBody>
      </p:sp>
      <p:sp>
        <p:nvSpPr>
          <p:cNvPr id="2879" name="object 2879"/>
          <p:cNvSpPr txBox="1"/>
          <p:nvPr/>
        </p:nvSpPr>
        <p:spPr>
          <a:xfrm>
            <a:off x="6004839" y="18636253"/>
            <a:ext cx="9334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40" dirty="0">
                <a:latin typeface="Arial"/>
                <a:cs typeface="Arial"/>
              </a:rPr>
              <a:t>50</a:t>
            </a:r>
            <a:endParaRPr sz="550">
              <a:latin typeface="Arial"/>
              <a:cs typeface="Arial"/>
            </a:endParaRPr>
          </a:p>
        </p:txBody>
      </p:sp>
      <p:sp>
        <p:nvSpPr>
          <p:cNvPr id="2880" name="object 2880"/>
          <p:cNvSpPr txBox="1"/>
          <p:nvPr/>
        </p:nvSpPr>
        <p:spPr>
          <a:xfrm>
            <a:off x="5970913" y="18346859"/>
            <a:ext cx="12763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40" dirty="0">
                <a:latin typeface="Arial"/>
                <a:cs typeface="Arial"/>
              </a:rPr>
              <a:t>100</a:t>
            </a:r>
            <a:endParaRPr sz="550">
              <a:latin typeface="Arial"/>
              <a:cs typeface="Arial"/>
            </a:endParaRPr>
          </a:p>
        </p:txBody>
      </p:sp>
      <p:sp>
        <p:nvSpPr>
          <p:cNvPr id="2881" name="object 2881"/>
          <p:cNvSpPr txBox="1"/>
          <p:nvPr/>
        </p:nvSpPr>
        <p:spPr>
          <a:xfrm>
            <a:off x="5970913" y="18056907"/>
            <a:ext cx="12763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40" dirty="0">
                <a:latin typeface="Arial"/>
                <a:cs typeface="Arial"/>
              </a:rPr>
              <a:t>150</a:t>
            </a:r>
            <a:endParaRPr sz="550">
              <a:latin typeface="Arial"/>
              <a:cs typeface="Arial"/>
            </a:endParaRPr>
          </a:p>
        </p:txBody>
      </p:sp>
      <p:sp>
        <p:nvSpPr>
          <p:cNvPr id="2882" name="object 2882"/>
          <p:cNvSpPr txBox="1"/>
          <p:nvPr/>
        </p:nvSpPr>
        <p:spPr>
          <a:xfrm>
            <a:off x="5970913" y="17767515"/>
            <a:ext cx="12763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40" dirty="0">
                <a:latin typeface="Arial"/>
                <a:cs typeface="Arial"/>
              </a:rPr>
              <a:t>200</a:t>
            </a:r>
            <a:endParaRPr sz="550">
              <a:latin typeface="Arial"/>
              <a:cs typeface="Arial"/>
            </a:endParaRPr>
          </a:p>
        </p:txBody>
      </p:sp>
      <p:sp>
        <p:nvSpPr>
          <p:cNvPr id="2883" name="object 2883"/>
          <p:cNvSpPr txBox="1"/>
          <p:nvPr/>
        </p:nvSpPr>
        <p:spPr>
          <a:xfrm>
            <a:off x="5970913" y="17477071"/>
            <a:ext cx="12763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40" dirty="0">
                <a:latin typeface="Arial"/>
                <a:cs typeface="Arial"/>
              </a:rPr>
              <a:t>250</a:t>
            </a:r>
            <a:endParaRPr sz="550">
              <a:latin typeface="Arial"/>
              <a:cs typeface="Arial"/>
            </a:endParaRPr>
          </a:p>
        </p:txBody>
      </p:sp>
      <p:sp>
        <p:nvSpPr>
          <p:cNvPr id="2884" name="object 2884"/>
          <p:cNvSpPr txBox="1"/>
          <p:nvPr/>
        </p:nvSpPr>
        <p:spPr>
          <a:xfrm>
            <a:off x="5970913" y="17187679"/>
            <a:ext cx="12763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40" dirty="0">
                <a:latin typeface="Arial"/>
                <a:cs typeface="Arial"/>
              </a:rPr>
              <a:t>300</a:t>
            </a:r>
            <a:endParaRPr sz="550">
              <a:latin typeface="Arial"/>
              <a:cs typeface="Arial"/>
            </a:endParaRPr>
          </a:p>
        </p:txBody>
      </p:sp>
      <p:grpSp>
        <p:nvGrpSpPr>
          <p:cNvPr id="2885" name="object 2885"/>
          <p:cNvGrpSpPr/>
          <p:nvPr/>
        </p:nvGrpSpPr>
        <p:grpSpPr>
          <a:xfrm>
            <a:off x="6128525" y="17243876"/>
            <a:ext cx="2047875" cy="1759585"/>
            <a:chOff x="6128525" y="17243876"/>
            <a:chExt cx="2047875" cy="1759585"/>
          </a:xfrm>
        </p:grpSpPr>
        <p:sp>
          <p:nvSpPr>
            <p:cNvPr id="2886" name="object 2886"/>
            <p:cNvSpPr/>
            <p:nvPr/>
          </p:nvSpPr>
          <p:spPr>
            <a:xfrm>
              <a:off x="6133895" y="17249246"/>
              <a:ext cx="184785" cy="949325"/>
            </a:xfrm>
            <a:custGeom>
              <a:avLst/>
              <a:gdLst/>
              <a:ahLst/>
              <a:cxnLst/>
              <a:rect l="l" t="t" r="r" b="b"/>
              <a:pathLst>
                <a:path w="184785" h="949325">
                  <a:moveTo>
                    <a:pt x="0" y="0"/>
                  </a:moveTo>
                  <a:lnTo>
                    <a:pt x="30" y="824314"/>
                  </a:lnTo>
                  <a:lnTo>
                    <a:pt x="534" y="516720"/>
                  </a:lnTo>
                  <a:lnTo>
                    <a:pt x="1548" y="515662"/>
                  </a:lnTo>
                  <a:lnTo>
                    <a:pt x="2051" y="348229"/>
                  </a:lnTo>
                  <a:lnTo>
                    <a:pt x="3066" y="340597"/>
                  </a:lnTo>
                  <a:lnTo>
                    <a:pt x="3569" y="341664"/>
                  </a:lnTo>
                  <a:lnTo>
                    <a:pt x="4584" y="355789"/>
                  </a:lnTo>
                  <a:lnTo>
                    <a:pt x="5087" y="375574"/>
                  </a:lnTo>
                  <a:lnTo>
                    <a:pt x="6101" y="422623"/>
                  </a:lnTo>
                  <a:lnTo>
                    <a:pt x="6605" y="475178"/>
                  </a:lnTo>
                  <a:lnTo>
                    <a:pt x="7619" y="509088"/>
                  </a:lnTo>
                  <a:lnTo>
                    <a:pt x="8122" y="506050"/>
                  </a:lnTo>
                  <a:lnTo>
                    <a:pt x="9137" y="516720"/>
                  </a:lnTo>
                  <a:lnTo>
                    <a:pt x="9648" y="542501"/>
                  </a:lnTo>
                  <a:lnTo>
                    <a:pt x="10151" y="348726"/>
                  </a:lnTo>
                  <a:lnTo>
                    <a:pt x="11166" y="337070"/>
                  </a:lnTo>
                  <a:lnTo>
                    <a:pt x="11669" y="341664"/>
                  </a:lnTo>
                  <a:lnTo>
                    <a:pt x="13261" y="386377"/>
                  </a:lnTo>
                  <a:lnTo>
                    <a:pt x="13493" y="431170"/>
                  </a:lnTo>
                  <a:lnTo>
                    <a:pt x="14077" y="475858"/>
                  </a:lnTo>
                  <a:lnTo>
                    <a:pt x="16726" y="520256"/>
                  </a:lnTo>
                  <a:lnTo>
                    <a:pt x="17237" y="610320"/>
                  </a:lnTo>
                  <a:lnTo>
                    <a:pt x="18243" y="458015"/>
                  </a:lnTo>
                  <a:lnTo>
                    <a:pt x="18755" y="335090"/>
                  </a:lnTo>
                  <a:lnTo>
                    <a:pt x="19761" y="345191"/>
                  </a:lnTo>
                  <a:lnTo>
                    <a:pt x="20272" y="366947"/>
                  </a:lnTo>
                  <a:lnTo>
                    <a:pt x="21279" y="402340"/>
                  </a:lnTo>
                  <a:lnTo>
                    <a:pt x="21790" y="435762"/>
                  </a:lnTo>
                  <a:lnTo>
                    <a:pt x="22293" y="508591"/>
                  </a:lnTo>
                  <a:lnTo>
                    <a:pt x="23308" y="501529"/>
                  </a:lnTo>
                  <a:lnTo>
                    <a:pt x="23811" y="507108"/>
                  </a:lnTo>
                  <a:lnTo>
                    <a:pt x="24825" y="525835"/>
                  </a:lnTo>
                  <a:lnTo>
                    <a:pt x="25329" y="624951"/>
                  </a:lnTo>
                  <a:lnTo>
                    <a:pt x="26343" y="479275"/>
                  </a:lnTo>
                  <a:lnTo>
                    <a:pt x="26847" y="336076"/>
                  </a:lnTo>
                  <a:lnTo>
                    <a:pt x="27861" y="350282"/>
                  </a:lnTo>
                  <a:lnTo>
                    <a:pt x="28364" y="376559"/>
                  </a:lnTo>
                  <a:lnTo>
                    <a:pt x="29379" y="398813"/>
                  </a:lnTo>
                  <a:lnTo>
                    <a:pt x="29882" y="469671"/>
                  </a:lnTo>
                  <a:lnTo>
                    <a:pt x="30385" y="504070"/>
                  </a:lnTo>
                  <a:lnTo>
                    <a:pt x="31400" y="501529"/>
                  </a:lnTo>
                  <a:lnTo>
                    <a:pt x="31911" y="512127"/>
                  </a:lnTo>
                  <a:lnTo>
                    <a:pt x="32917" y="534380"/>
                  </a:lnTo>
                  <a:lnTo>
                    <a:pt x="33429" y="570343"/>
                  </a:lnTo>
                  <a:lnTo>
                    <a:pt x="34435" y="469174"/>
                  </a:lnTo>
                  <a:lnTo>
                    <a:pt x="34946" y="340109"/>
                  </a:lnTo>
                  <a:lnTo>
                    <a:pt x="35953" y="357841"/>
                  </a:lnTo>
                  <a:lnTo>
                    <a:pt x="37024" y="404671"/>
                  </a:lnTo>
                  <a:lnTo>
                    <a:pt x="37690" y="451030"/>
                  </a:lnTo>
                  <a:lnTo>
                    <a:pt x="38626" y="497348"/>
                  </a:lnTo>
                  <a:lnTo>
                    <a:pt x="40506" y="544056"/>
                  </a:lnTo>
                  <a:lnTo>
                    <a:pt x="41521" y="659350"/>
                  </a:lnTo>
                  <a:lnTo>
                    <a:pt x="42024" y="505562"/>
                  </a:lnTo>
                  <a:lnTo>
                    <a:pt x="43038" y="345191"/>
                  </a:lnTo>
                  <a:lnTo>
                    <a:pt x="43542" y="366459"/>
                  </a:lnTo>
                  <a:lnTo>
                    <a:pt x="44053" y="400857"/>
                  </a:lnTo>
                  <a:lnTo>
                    <a:pt x="45059" y="430671"/>
                  </a:lnTo>
                  <a:lnTo>
                    <a:pt x="45571" y="508591"/>
                  </a:lnTo>
                  <a:lnTo>
                    <a:pt x="46577" y="501529"/>
                  </a:lnTo>
                  <a:lnTo>
                    <a:pt x="47088" y="507108"/>
                  </a:lnTo>
                  <a:lnTo>
                    <a:pt x="48095" y="525338"/>
                  </a:lnTo>
                  <a:lnTo>
                    <a:pt x="48606" y="555649"/>
                  </a:lnTo>
                  <a:lnTo>
                    <a:pt x="49613" y="598664"/>
                  </a:lnTo>
                  <a:lnTo>
                    <a:pt x="50124" y="482810"/>
                  </a:lnTo>
                  <a:lnTo>
                    <a:pt x="51130" y="352750"/>
                  </a:lnTo>
                  <a:lnTo>
                    <a:pt x="51642" y="377057"/>
                  </a:lnTo>
                  <a:lnTo>
                    <a:pt x="52145" y="415488"/>
                  </a:lnTo>
                  <a:lnTo>
                    <a:pt x="53159" y="452436"/>
                  </a:lnTo>
                  <a:lnTo>
                    <a:pt x="53663" y="509586"/>
                  </a:lnTo>
                  <a:lnTo>
                    <a:pt x="54677" y="501529"/>
                  </a:lnTo>
                  <a:lnTo>
                    <a:pt x="55180" y="511629"/>
                  </a:lnTo>
                  <a:lnTo>
                    <a:pt x="56195" y="533395"/>
                  </a:lnTo>
                  <a:lnTo>
                    <a:pt x="56698" y="567793"/>
                  </a:lnTo>
                  <a:lnTo>
                    <a:pt x="57713" y="615339"/>
                  </a:lnTo>
                  <a:lnTo>
                    <a:pt x="58216" y="476734"/>
                  </a:lnTo>
                  <a:lnTo>
                    <a:pt x="59230" y="360880"/>
                  </a:lnTo>
                  <a:lnTo>
                    <a:pt x="59734" y="389201"/>
                  </a:lnTo>
                  <a:lnTo>
                    <a:pt x="60140" y="428288"/>
                  </a:lnTo>
                  <a:lnTo>
                    <a:pt x="61067" y="467064"/>
                  </a:lnTo>
                  <a:lnTo>
                    <a:pt x="62465" y="505746"/>
                  </a:lnTo>
                  <a:lnTo>
                    <a:pt x="64287" y="544553"/>
                  </a:lnTo>
                  <a:lnTo>
                    <a:pt x="64798" y="653843"/>
                  </a:lnTo>
                  <a:lnTo>
                    <a:pt x="65301" y="633569"/>
                  </a:lnTo>
                  <a:lnTo>
                    <a:pt x="65805" y="470160"/>
                  </a:lnTo>
                  <a:lnTo>
                    <a:pt x="66819" y="371468"/>
                  </a:lnTo>
                  <a:lnTo>
                    <a:pt x="67322" y="403407"/>
                  </a:lnTo>
                  <a:lnTo>
                    <a:pt x="67695" y="441923"/>
                  </a:lnTo>
                  <a:lnTo>
                    <a:pt x="69045" y="480009"/>
                  </a:lnTo>
                  <a:lnTo>
                    <a:pt x="70671" y="517977"/>
                  </a:lnTo>
                  <a:lnTo>
                    <a:pt x="71876" y="556137"/>
                  </a:lnTo>
                  <a:lnTo>
                    <a:pt x="72387" y="674541"/>
                  </a:lnTo>
                  <a:lnTo>
                    <a:pt x="73393" y="652287"/>
                  </a:lnTo>
                  <a:lnTo>
                    <a:pt x="73904" y="446848"/>
                  </a:lnTo>
                  <a:lnTo>
                    <a:pt x="74911" y="381641"/>
                  </a:lnTo>
                  <a:lnTo>
                    <a:pt x="75422" y="418029"/>
                  </a:lnTo>
                  <a:lnTo>
                    <a:pt x="76409" y="467487"/>
                  </a:lnTo>
                  <a:lnTo>
                    <a:pt x="78359" y="516552"/>
                  </a:lnTo>
                  <a:lnTo>
                    <a:pt x="80233" y="565683"/>
                  </a:lnTo>
                  <a:lnTo>
                    <a:pt x="80990" y="615339"/>
                  </a:lnTo>
                  <a:lnTo>
                    <a:pt x="81493" y="674044"/>
                  </a:lnTo>
                  <a:lnTo>
                    <a:pt x="81996" y="393722"/>
                  </a:lnTo>
                  <a:lnTo>
                    <a:pt x="83011" y="393234"/>
                  </a:lnTo>
                  <a:lnTo>
                    <a:pt x="83514" y="436747"/>
                  </a:lnTo>
                  <a:lnTo>
                    <a:pt x="84946" y="485931"/>
                  </a:lnTo>
                  <a:lnTo>
                    <a:pt x="86640" y="534831"/>
                  </a:lnTo>
                  <a:lnTo>
                    <a:pt x="88163" y="583771"/>
                  </a:lnTo>
                  <a:lnTo>
                    <a:pt x="89082" y="633072"/>
                  </a:lnTo>
                  <a:lnTo>
                    <a:pt x="89585" y="693259"/>
                  </a:lnTo>
                  <a:lnTo>
                    <a:pt x="90096" y="375004"/>
                  </a:lnTo>
                  <a:lnTo>
                    <a:pt x="91103" y="406373"/>
                  </a:lnTo>
                  <a:lnTo>
                    <a:pt x="91714" y="455914"/>
                  </a:lnTo>
                  <a:lnTo>
                    <a:pt x="93126" y="505282"/>
                  </a:lnTo>
                  <a:lnTo>
                    <a:pt x="94789" y="554627"/>
                  </a:lnTo>
                  <a:lnTo>
                    <a:pt x="96153" y="604098"/>
                  </a:lnTo>
                  <a:lnTo>
                    <a:pt x="96671" y="653843"/>
                  </a:lnTo>
                  <a:lnTo>
                    <a:pt x="97174" y="700891"/>
                  </a:lnTo>
                  <a:lnTo>
                    <a:pt x="98188" y="387646"/>
                  </a:lnTo>
                  <a:lnTo>
                    <a:pt x="98700" y="422125"/>
                  </a:lnTo>
                  <a:lnTo>
                    <a:pt x="99759" y="470816"/>
                  </a:lnTo>
                  <a:lnTo>
                    <a:pt x="101611" y="519401"/>
                  </a:lnTo>
                  <a:lnTo>
                    <a:pt x="103271" y="568041"/>
                  </a:lnTo>
                  <a:lnTo>
                    <a:pt x="103756" y="616894"/>
                  </a:lnTo>
                  <a:lnTo>
                    <a:pt x="104770" y="673556"/>
                  </a:lnTo>
                  <a:lnTo>
                    <a:pt x="105274" y="601214"/>
                  </a:lnTo>
                  <a:lnTo>
                    <a:pt x="106288" y="399799"/>
                  </a:lnTo>
                  <a:lnTo>
                    <a:pt x="106792" y="440771"/>
                  </a:lnTo>
                  <a:lnTo>
                    <a:pt x="108011" y="489940"/>
                  </a:lnTo>
                  <a:lnTo>
                    <a:pt x="110057" y="538292"/>
                  </a:lnTo>
                  <a:lnTo>
                    <a:pt x="111735" y="586843"/>
                  </a:lnTo>
                  <a:lnTo>
                    <a:pt x="111848" y="636607"/>
                  </a:lnTo>
                  <a:lnTo>
                    <a:pt x="112862" y="696795"/>
                  </a:lnTo>
                  <a:lnTo>
                    <a:pt x="113366" y="452924"/>
                  </a:lnTo>
                  <a:lnTo>
                    <a:pt x="114380" y="414005"/>
                  </a:lnTo>
                  <a:lnTo>
                    <a:pt x="114884" y="460556"/>
                  </a:lnTo>
                  <a:lnTo>
                    <a:pt x="115898" y="514667"/>
                  </a:lnTo>
                  <a:lnTo>
                    <a:pt x="116401" y="507108"/>
                  </a:lnTo>
                  <a:lnTo>
                    <a:pt x="117416" y="513185"/>
                  </a:lnTo>
                  <a:lnTo>
                    <a:pt x="117919" y="557195"/>
                  </a:lnTo>
                  <a:lnTo>
                    <a:pt x="118430" y="561228"/>
                  </a:lnTo>
                  <a:lnTo>
                    <a:pt x="118933" y="602200"/>
                  </a:lnTo>
                  <a:lnTo>
                    <a:pt x="119948" y="654828"/>
                  </a:lnTo>
                  <a:lnTo>
                    <a:pt x="120451" y="828338"/>
                  </a:lnTo>
                  <a:lnTo>
                    <a:pt x="121466" y="554654"/>
                  </a:lnTo>
                  <a:lnTo>
                    <a:pt x="121969" y="429685"/>
                  </a:lnTo>
                  <a:lnTo>
                    <a:pt x="122983" y="481825"/>
                  </a:lnTo>
                  <a:lnTo>
                    <a:pt x="123487" y="512127"/>
                  </a:lnTo>
                  <a:lnTo>
                    <a:pt x="123998" y="509586"/>
                  </a:lnTo>
                  <a:lnTo>
                    <a:pt x="125004" y="519758"/>
                  </a:lnTo>
                  <a:lnTo>
                    <a:pt x="125516" y="541515"/>
                  </a:lnTo>
                  <a:lnTo>
                    <a:pt x="126522" y="629536"/>
                  </a:lnTo>
                  <a:lnTo>
                    <a:pt x="127033" y="620430"/>
                  </a:lnTo>
                  <a:lnTo>
                    <a:pt x="128040" y="676097"/>
                  </a:lnTo>
                  <a:lnTo>
                    <a:pt x="128551" y="743844"/>
                  </a:lnTo>
                  <a:lnTo>
                    <a:pt x="129558" y="169140"/>
                  </a:lnTo>
                  <a:lnTo>
                    <a:pt x="130069" y="481255"/>
                  </a:lnTo>
                  <a:lnTo>
                    <a:pt x="132916" y="535386"/>
                  </a:lnTo>
                  <a:lnTo>
                    <a:pt x="134476" y="589146"/>
                  </a:lnTo>
                  <a:lnTo>
                    <a:pt x="135349" y="642986"/>
                  </a:lnTo>
                  <a:lnTo>
                    <a:pt x="136140" y="697356"/>
                  </a:lnTo>
                  <a:lnTo>
                    <a:pt x="136643" y="888598"/>
                  </a:lnTo>
                  <a:lnTo>
                    <a:pt x="137658" y="445365"/>
                  </a:lnTo>
                  <a:lnTo>
                    <a:pt x="138161" y="465078"/>
                  </a:lnTo>
                  <a:lnTo>
                    <a:pt x="139175" y="517706"/>
                  </a:lnTo>
                  <a:lnTo>
                    <a:pt x="139679" y="510644"/>
                  </a:lnTo>
                  <a:lnTo>
                    <a:pt x="140182" y="517218"/>
                  </a:lnTo>
                  <a:lnTo>
                    <a:pt x="141964" y="568039"/>
                  </a:lnTo>
                  <a:lnTo>
                    <a:pt x="142811" y="619131"/>
                  </a:lnTo>
                  <a:lnTo>
                    <a:pt x="143357" y="670235"/>
                  </a:lnTo>
                  <a:lnTo>
                    <a:pt x="144232" y="721093"/>
                  </a:lnTo>
                  <a:lnTo>
                    <a:pt x="144743" y="749921"/>
                  </a:lnTo>
                  <a:lnTo>
                    <a:pt x="145246" y="434767"/>
                  </a:lnTo>
                  <a:lnTo>
                    <a:pt x="145750" y="485351"/>
                  </a:lnTo>
                  <a:lnTo>
                    <a:pt x="146764" y="513682"/>
                  </a:lnTo>
                  <a:lnTo>
                    <a:pt x="147267" y="511629"/>
                  </a:lnTo>
                  <a:lnTo>
                    <a:pt x="148282" y="521739"/>
                  </a:lnTo>
                  <a:lnTo>
                    <a:pt x="148785" y="572387"/>
                  </a:lnTo>
                  <a:lnTo>
                    <a:pt x="149800" y="577405"/>
                  </a:lnTo>
                  <a:lnTo>
                    <a:pt x="150303" y="622474"/>
                  </a:lnTo>
                  <a:lnTo>
                    <a:pt x="151317" y="678637"/>
                  </a:lnTo>
                  <a:lnTo>
                    <a:pt x="151821" y="855674"/>
                  </a:lnTo>
                  <a:lnTo>
                    <a:pt x="152835" y="691776"/>
                  </a:lnTo>
                  <a:lnTo>
                    <a:pt x="153338" y="451939"/>
                  </a:lnTo>
                  <a:lnTo>
                    <a:pt x="153849" y="508103"/>
                  </a:lnTo>
                  <a:lnTo>
                    <a:pt x="154856" y="513185"/>
                  </a:lnTo>
                  <a:lnTo>
                    <a:pt x="155367" y="515165"/>
                  </a:lnTo>
                  <a:lnTo>
                    <a:pt x="156374" y="529362"/>
                  </a:lnTo>
                  <a:lnTo>
                    <a:pt x="156885" y="555649"/>
                  </a:lnTo>
                  <a:lnTo>
                    <a:pt x="157892" y="649746"/>
                  </a:lnTo>
                  <a:lnTo>
                    <a:pt x="158403" y="641689"/>
                  </a:lnTo>
                  <a:lnTo>
                    <a:pt x="159409" y="701389"/>
                  </a:lnTo>
                  <a:lnTo>
                    <a:pt x="159920" y="770691"/>
                  </a:lnTo>
                  <a:lnTo>
                    <a:pt x="160927" y="504070"/>
                  </a:lnTo>
                  <a:lnTo>
                    <a:pt x="161438" y="470160"/>
                  </a:lnTo>
                  <a:lnTo>
                    <a:pt x="161941" y="520256"/>
                  </a:lnTo>
                  <a:lnTo>
                    <a:pt x="162956" y="512624"/>
                  </a:lnTo>
                  <a:lnTo>
                    <a:pt x="163459" y="518701"/>
                  </a:lnTo>
                  <a:lnTo>
                    <a:pt x="165020" y="570006"/>
                  </a:lnTo>
                  <a:lnTo>
                    <a:pt x="166030" y="621144"/>
                  </a:lnTo>
                  <a:lnTo>
                    <a:pt x="166767" y="672297"/>
                  </a:lnTo>
                  <a:lnTo>
                    <a:pt x="167509" y="723643"/>
                  </a:lnTo>
                  <a:lnTo>
                    <a:pt x="168012" y="916431"/>
                  </a:lnTo>
                  <a:lnTo>
                    <a:pt x="169027" y="577405"/>
                  </a:lnTo>
                  <a:lnTo>
                    <a:pt x="169530" y="490931"/>
                  </a:lnTo>
                  <a:lnTo>
                    <a:pt x="170041" y="517218"/>
                  </a:lnTo>
                  <a:lnTo>
                    <a:pt x="171048" y="514667"/>
                  </a:lnTo>
                  <a:lnTo>
                    <a:pt x="171559" y="525338"/>
                  </a:lnTo>
                  <a:lnTo>
                    <a:pt x="172704" y="580941"/>
                  </a:lnTo>
                  <a:lnTo>
                    <a:pt x="173579" y="636585"/>
                  </a:lnTo>
                  <a:lnTo>
                    <a:pt x="174329" y="692256"/>
                  </a:lnTo>
                  <a:lnTo>
                    <a:pt x="175098" y="747940"/>
                  </a:lnTo>
                  <a:lnTo>
                    <a:pt x="175601" y="948786"/>
                  </a:lnTo>
                  <a:lnTo>
                    <a:pt x="176616" y="509088"/>
                  </a:lnTo>
                  <a:lnTo>
                    <a:pt x="177119" y="512127"/>
                  </a:lnTo>
                  <a:lnTo>
                    <a:pt x="180154" y="557195"/>
                  </a:lnTo>
                  <a:lnTo>
                    <a:pt x="181672" y="643670"/>
                  </a:lnTo>
                  <a:lnTo>
                    <a:pt x="182687" y="702872"/>
                  </a:lnTo>
                  <a:lnTo>
                    <a:pt x="183190" y="885560"/>
                  </a:lnTo>
                  <a:lnTo>
                    <a:pt x="183701" y="824314"/>
                  </a:lnTo>
                  <a:lnTo>
                    <a:pt x="184708" y="475178"/>
                  </a:lnTo>
                </a:path>
              </a:pathLst>
            </a:custGeom>
            <a:ln w="10721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7" name="object 2887"/>
            <p:cNvSpPr/>
            <p:nvPr/>
          </p:nvSpPr>
          <p:spPr>
            <a:xfrm>
              <a:off x="6354041" y="18318425"/>
              <a:ext cx="110489" cy="679450"/>
            </a:xfrm>
            <a:custGeom>
              <a:avLst/>
              <a:gdLst/>
              <a:ahLst/>
              <a:cxnLst/>
              <a:rect l="l" t="t" r="r" b="b"/>
              <a:pathLst>
                <a:path w="110489" h="679450">
                  <a:moveTo>
                    <a:pt x="0" y="161447"/>
                  </a:moveTo>
                  <a:lnTo>
                    <a:pt x="995" y="166963"/>
                  </a:lnTo>
                  <a:lnTo>
                    <a:pt x="6052" y="400715"/>
                  </a:lnTo>
                  <a:lnTo>
                    <a:pt x="11108" y="393128"/>
                  </a:lnTo>
                  <a:lnTo>
                    <a:pt x="16676" y="511514"/>
                  </a:lnTo>
                  <a:lnTo>
                    <a:pt x="21740" y="632441"/>
                  </a:lnTo>
                  <a:lnTo>
                    <a:pt x="26797" y="678983"/>
                  </a:lnTo>
                  <a:lnTo>
                    <a:pt x="37421" y="678983"/>
                  </a:lnTo>
                  <a:lnTo>
                    <a:pt x="42486" y="284851"/>
                  </a:lnTo>
                  <a:lnTo>
                    <a:pt x="47542" y="0"/>
                  </a:lnTo>
                  <a:lnTo>
                    <a:pt x="53110" y="99161"/>
                  </a:lnTo>
                  <a:lnTo>
                    <a:pt x="58166" y="206425"/>
                  </a:lnTo>
                  <a:lnTo>
                    <a:pt x="63231" y="318752"/>
                  </a:lnTo>
                  <a:lnTo>
                    <a:pt x="68287" y="435122"/>
                  </a:lnTo>
                  <a:lnTo>
                    <a:pt x="73344" y="678983"/>
                  </a:lnTo>
                  <a:lnTo>
                    <a:pt x="94600" y="678983"/>
                  </a:lnTo>
                  <a:lnTo>
                    <a:pt x="99656" y="0"/>
                  </a:lnTo>
                  <a:lnTo>
                    <a:pt x="104713" y="30356"/>
                  </a:lnTo>
                  <a:lnTo>
                    <a:pt x="110281" y="131543"/>
                  </a:lnTo>
                </a:path>
              </a:pathLst>
            </a:custGeom>
            <a:ln w="1070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8" name="object 2888"/>
            <p:cNvSpPr/>
            <p:nvPr/>
          </p:nvSpPr>
          <p:spPr>
            <a:xfrm>
              <a:off x="6464323" y="17422897"/>
              <a:ext cx="1485265" cy="1574800"/>
            </a:xfrm>
            <a:custGeom>
              <a:avLst/>
              <a:gdLst/>
              <a:ahLst/>
              <a:cxnLst/>
              <a:rect l="l" t="t" r="r" b="b"/>
              <a:pathLst>
                <a:path w="1485265" h="1574800">
                  <a:moveTo>
                    <a:pt x="0" y="1027079"/>
                  </a:moveTo>
                  <a:lnTo>
                    <a:pt x="5056" y="1135356"/>
                  </a:lnTo>
                  <a:lnTo>
                    <a:pt x="10120" y="1249193"/>
                  </a:lnTo>
                  <a:lnTo>
                    <a:pt x="15177" y="1499132"/>
                  </a:lnTo>
                  <a:lnTo>
                    <a:pt x="20241" y="1487494"/>
                  </a:lnTo>
                  <a:lnTo>
                    <a:pt x="25801" y="1574520"/>
                  </a:lnTo>
                  <a:lnTo>
                    <a:pt x="36433" y="1574520"/>
                  </a:lnTo>
                  <a:lnTo>
                    <a:pt x="41490" y="1194042"/>
                  </a:lnTo>
                  <a:lnTo>
                    <a:pt x="46546" y="863661"/>
                  </a:lnTo>
                  <a:lnTo>
                    <a:pt x="51611" y="960291"/>
                  </a:lnTo>
                  <a:lnTo>
                    <a:pt x="56667" y="1065529"/>
                  </a:lnTo>
                  <a:lnTo>
                    <a:pt x="62235" y="1298774"/>
                  </a:lnTo>
                  <a:lnTo>
                    <a:pt x="67291" y="1291187"/>
                  </a:lnTo>
                  <a:lnTo>
                    <a:pt x="72356" y="1410089"/>
                  </a:lnTo>
                  <a:lnTo>
                    <a:pt x="77412" y="1531007"/>
                  </a:lnTo>
                  <a:lnTo>
                    <a:pt x="82477" y="1574520"/>
                  </a:lnTo>
                  <a:lnTo>
                    <a:pt x="93604" y="1574520"/>
                  </a:lnTo>
                  <a:lnTo>
                    <a:pt x="98661" y="1171273"/>
                  </a:lnTo>
                  <a:lnTo>
                    <a:pt x="103725" y="894523"/>
                  </a:lnTo>
                  <a:lnTo>
                    <a:pt x="108782" y="992166"/>
                  </a:lnTo>
                  <a:lnTo>
                    <a:pt x="113846" y="1098417"/>
                  </a:lnTo>
                  <a:lnTo>
                    <a:pt x="118903" y="1210744"/>
                  </a:lnTo>
                  <a:lnTo>
                    <a:pt x="124470" y="1327611"/>
                  </a:lnTo>
                  <a:lnTo>
                    <a:pt x="129527" y="1447019"/>
                  </a:lnTo>
                  <a:lnTo>
                    <a:pt x="134591" y="1568959"/>
                  </a:lnTo>
                  <a:lnTo>
                    <a:pt x="139648" y="1574520"/>
                  </a:lnTo>
                  <a:lnTo>
                    <a:pt x="150272" y="1574520"/>
                  </a:lnTo>
                  <a:lnTo>
                    <a:pt x="155840" y="243861"/>
                  </a:lnTo>
                  <a:lnTo>
                    <a:pt x="160896" y="1193030"/>
                  </a:lnTo>
                  <a:lnTo>
                    <a:pt x="165960" y="1256780"/>
                  </a:lnTo>
                  <a:lnTo>
                    <a:pt x="171017" y="1322556"/>
                  </a:lnTo>
                  <a:lnTo>
                    <a:pt x="176081" y="1391868"/>
                  </a:lnTo>
                  <a:lnTo>
                    <a:pt x="181641" y="1463214"/>
                  </a:lnTo>
                  <a:lnTo>
                    <a:pt x="186706" y="1536577"/>
                  </a:lnTo>
                  <a:lnTo>
                    <a:pt x="191762" y="1574520"/>
                  </a:lnTo>
                  <a:lnTo>
                    <a:pt x="207451" y="1574520"/>
                  </a:lnTo>
                  <a:lnTo>
                    <a:pt x="212507" y="0"/>
                  </a:lnTo>
                  <a:lnTo>
                    <a:pt x="218075" y="725028"/>
                  </a:lnTo>
                  <a:lnTo>
                    <a:pt x="223131" y="790298"/>
                  </a:lnTo>
                  <a:lnTo>
                    <a:pt x="228196" y="869222"/>
                  </a:lnTo>
                  <a:lnTo>
                    <a:pt x="233252" y="961810"/>
                  </a:lnTo>
                  <a:lnTo>
                    <a:pt x="238317" y="1230475"/>
                  </a:lnTo>
                  <a:lnTo>
                    <a:pt x="243877" y="1179375"/>
                  </a:lnTo>
                  <a:lnTo>
                    <a:pt x="248941" y="1300800"/>
                  </a:lnTo>
                  <a:lnTo>
                    <a:pt x="253997" y="1431339"/>
                  </a:lnTo>
                  <a:lnTo>
                    <a:pt x="259062" y="1021518"/>
                  </a:lnTo>
                  <a:lnTo>
                    <a:pt x="264622" y="511007"/>
                  </a:lnTo>
                  <a:lnTo>
                    <a:pt x="269686" y="640534"/>
                  </a:lnTo>
                  <a:lnTo>
                    <a:pt x="275246" y="790795"/>
                  </a:lnTo>
                  <a:lnTo>
                    <a:pt x="280310" y="1176843"/>
                  </a:lnTo>
                  <a:lnTo>
                    <a:pt x="285367" y="1145981"/>
                  </a:lnTo>
                  <a:lnTo>
                    <a:pt x="290431" y="1348861"/>
                  </a:lnTo>
                  <a:lnTo>
                    <a:pt x="295488" y="1565921"/>
                  </a:lnTo>
                  <a:lnTo>
                    <a:pt x="301055" y="1574520"/>
                  </a:lnTo>
                  <a:lnTo>
                    <a:pt x="306112" y="1523420"/>
                  </a:lnTo>
                  <a:lnTo>
                    <a:pt x="311176" y="1128773"/>
                  </a:lnTo>
                  <a:lnTo>
                    <a:pt x="316233" y="1328624"/>
                  </a:lnTo>
                  <a:lnTo>
                    <a:pt x="321801" y="1537084"/>
                  </a:lnTo>
                  <a:lnTo>
                    <a:pt x="326857" y="1574520"/>
                  </a:lnTo>
                  <a:lnTo>
                    <a:pt x="331921" y="1574520"/>
                  </a:lnTo>
                  <a:lnTo>
                    <a:pt x="381814" y="1574520"/>
                  </a:lnTo>
                  <a:lnTo>
                    <a:pt x="1479470" y="1574520"/>
                  </a:lnTo>
                  <a:lnTo>
                    <a:pt x="1485059" y="1574520"/>
                  </a:lnTo>
                </a:path>
              </a:pathLst>
            </a:custGeom>
            <a:ln w="11415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9" name="object 2889"/>
            <p:cNvSpPr/>
            <p:nvPr/>
          </p:nvSpPr>
          <p:spPr>
            <a:xfrm>
              <a:off x="7984801" y="18136289"/>
              <a:ext cx="186055" cy="861694"/>
            </a:xfrm>
            <a:custGeom>
              <a:avLst/>
              <a:gdLst/>
              <a:ahLst/>
              <a:cxnLst/>
              <a:rect l="l" t="t" r="r" b="b"/>
              <a:pathLst>
                <a:path w="186054" h="861694">
                  <a:moveTo>
                    <a:pt x="0" y="269266"/>
                  </a:moveTo>
                  <a:lnTo>
                    <a:pt x="489" y="272707"/>
                  </a:lnTo>
                  <a:lnTo>
                    <a:pt x="2007" y="413872"/>
                  </a:lnTo>
                  <a:lnTo>
                    <a:pt x="4028" y="564133"/>
                  </a:lnTo>
                  <a:lnTo>
                    <a:pt x="6049" y="861129"/>
                  </a:lnTo>
                  <a:lnTo>
                    <a:pt x="7567" y="861129"/>
                  </a:lnTo>
                  <a:lnTo>
                    <a:pt x="9596" y="558065"/>
                  </a:lnTo>
                  <a:lnTo>
                    <a:pt x="11617" y="0"/>
                  </a:lnTo>
                  <a:lnTo>
                    <a:pt x="13135" y="143687"/>
                  </a:lnTo>
                  <a:lnTo>
                    <a:pt x="14652" y="296996"/>
                  </a:lnTo>
                  <a:lnTo>
                    <a:pt x="16681" y="650653"/>
                  </a:lnTo>
                  <a:lnTo>
                    <a:pt x="18199" y="617765"/>
                  </a:lnTo>
                  <a:lnTo>
                    <a:pt x="20220" y="779167"/>
                  </a:lnTo>
                  <a:lnTo>
                    <a:pt x="22241" y="861129"/>
                  </a:lnTo>
                  <a:lnTo>
                    <a:pt x="23759" y="734134"/>
                  </a:lnTo>
                  <a:lnTo>
                    <a:pt x="25788" y="133062"/>
                  </a:lnTo>
                  <a:lnTo>
                    <a:pt x="27809" y="228688"/>
                  </a:lnTo>
                  <a:lnTo>
                    <a:pt x="29326" y="331900"/>
                  </a:lnTo>
                  <a:lnTo>
                    <a:pt x="31347" y="439164"/>
                  </a:lnTo>
                  <a:lnTo>
                    <a:pt x="33376" y="550479"/>
                  </a:lnTo>
                  <a:lnTo>
                    <a:pt x="34894" y="665329"/>
                  </a:lnTo>
                  <a:lnTo>
                    <a:pt x="36915" y="861129"/>
                  </a:lnTo>
                  <a:lnTo>
                    <a:pt x="44001" y="861129"/>
                  </a:lnTo>
                  <a:lnTo>
                    <a:pt x="45518" y="258031"/>
                  </a:lnTo>
                  <a:lnTo>
                    <a:pt x="47539" y="317233"/>
                  </a:lnTo>
                  <a:lnTo>
                    <a:pt x="49120" y="367024"/>
                  </a:lnTo>
                  <a:lnTo>
                    <a:pt x="50310" y="416804"/>
                  </a:lnTo>
                  <a:lnTo>
                    <a:pt x="51242" y="466577"/>
                  </a:lnTo>
                  <a:lnTo>
                    <a:pt x="52048" y="516345"/>
                  </a:lnTo>
                  <a:lnTo>
                    <a:pt x="52860" y="566110"/>
                  </a:lnTo>
                  <a:lnTo>
                    <a:pt x="53808" y="615875"/>
                  </a:lnTo>
                  <a:lnTo>
                    <a:pt x="55027" y="665643"/>
                  </a:lnTo>
                  <a:lnTo>
                    <a:pt x="56646" y="715416"/>
                  </a:lnTo>
                  <a:lnTo>
                    <a:pt x="58675" y="861129"/>
                  </a:lnTo>
                  <a:lnTo>
                    <a:pt x="67278" y="861129"/>
                  </a:lnTo>
                  <a:lnTo>
                    <a:pt x="69299" y="584877"/>
                  </a:lnTo>
                  <a:lnTo>
                    <a:pt x="71320" y="294970"/>
                  </a:lnTo>
                  <a:lnTo>
                    <a:pt x="72838" y="377945"/>
                  </a:lnTo>
                  <a:lnTo>
                    <a:pt x="74867" y="466491"/>
                  </a:lnTo>
                  <a:lnTo>
                    <a:pt x="76384" y="558572"/>
                  </a:lnTo>
                  <a:lnTo>
                    <a:pt x="78405" y="652678"/>
                  </a:lnTo>
                  <a:lnTo>
                    <a:pt x="80426" y="748304"/>
                  </a:lnTo>
                  <a:lnTo>
                    <a:pt x="81952" y="861129"/>
                  </a:lnTo>
                  <a:lnTo>
                    <a:pt x="91562" y="861129"/>
                  </a:lnTo>
                  <a:lnTo>
                    <a:pt x="92576" y="148244"/>
                  </a:lnTo>
                  <a:lnTo>
                    <a:pt x="94597" y="196812"/>
                  </a:lnTo>
                  <a:lnTo>
                    <a:pt x="96618" y="291425"/>
                  </a:lnTo>
                  <a:lnTo>
                    <a:pt x="98136" y="392621"/>
                  </a:lnTo>
                  <a:lnTo>
                    <a:pt x="100165" y="625867"/>
                  </a:lnTo>
                  <a:lnTo>
                    <a:pt x="102186" y="605621"/>
                  </a:lnTo>
                  <a:lnTo>
                    <a:pt x="103704" y="713897"/>
                  </a:lnTo>
                  <a:lnTo>
                    <a:pt x="105725" y="823186"/>
                  </a:lnTo>
                  <a:lnTo>
                    <a:pt x="107754" y="861129"/>
                  </a:lnTo>
                  <a:lnTo>
                    <a:pt x="109271" y="861129"/>
                  </a:lnTo>
                  <a:lnTo>
                    <a:pt x="111292" y="413872"/>
                  </a:lnTo>
                  <a:lnTo>
                    <a:pt x="113321" y="22262"/>
                  </a:lnTo>
                  <a:lnTo>
                    <a:pt x="114839" y="141164"/>
                  </a:lnTo>
                  <a:lnTo>
                    <a:pt x="116860" y="272707"/>
                  </a:lnTo>
                  <a:lnTo>
                    <a:pt x="118378" y="413872"/>
                  </a:lnTo>
                  <a:lnTo>
                    <a:pt x="119896" y="564133"/>
                  </a:lnTo>
                  <a:lnTo>
                    <a:pt x="121917" y="861129"/>
                  </a:lnTo>
                  <a:lnTo>
                    <a:pt x="123946" y="861129"/>
                  </a:lnTo>
                  <a:lnTo>
                    <a:pt x="125463" y="558065"/>
                  </a:lnTo>
                  <a:lnTo>
                    <a:pt x="127484" y="0"/>
                  </a:lnTo>
                  <a:lnTo>
                    <a:pt x="129513" y="143687"/>
                  </a:lnTo>
                  <a:lnTo>
                    <a:pt x="131031" y="296996"/>
                  </a:lnTo>
                  <a:lnTo>
                    <a:pt x="133052" y="650653"/>
                  </a:lnTo>
                  <a:lnTo>
                    <a:pt x="134570" y="617765"/>
                  </a:lnTo>
                  <a:lnTo>
                    <a:pt x="136591" y="779167"/>
                  </a:lnTo>
                  <a:lnTo>
                    <a:pt x="138620" y="861129"/>
                  </a:lnTo>
                  <a:lnTo>
                    <a:pt x="140137" y="734134"/>
                  </a:lnTo>
                  <a:lnTo>
                    <a:pt x="142158" y="133062"/>
                  </a:lnTo>
                  <a:lnTo>
                    <a:pt x="144187" y="228688"/>
                  </a:lnTo>
                  <a:lnTo>
                    <a:pt x="145697" y="331900"/>
                  </a:lnTo>
                  <a:lnTo>
                    <a:pt x="147215" y="439164"/>
                  </a:lnTo>
                  <a:lnTo>
                    <a:pt x="149244" y="550479"/>
                  </a:lnTo>
                  <a:lnTo>
                    <a:pt x="151265" y="665329"/>
                  </a:lnTo>
                  <a:lnTo>
                    <a:pt x="152783" y="861129"/>
                  </a:lnTo>
                  <a:lnTo>
                    <a:pt x="160371" y="861129"/>
                  </a:lnTo>
                  <a:lnTo>
                    <a:pt x="161889" y="258031"/>
                  </a:lnTo>
                  <a:lnTo>
                    <a:pt x="163918" y="317233"/>
                  </a:lnTo>
                  <a:lnTo>
                    <a:pt x="165939" y="383506"/>
                  </a:lnTo>
                  <a:lnTo>
                    <a:pt x="167457" y="456372"/>
                  </a:lnTo>
                  <a:lnTo>
                    <a:pt x="169486" y="613723"/>
                  </a:lnTo>
                  <a:lnTo>
                    <a:pt x="171507" y="622829"/>
                  </a:lnTo>
                  <a:lnTo>
                    <a:pt x="173024" y="715416"/>
                  </a:lnTo>
                  <a:lnTo>
                    <a:pt x="174542" y="861129"/>
                  </a:lnTo>
                  <a:lnTo>
                    <a:pt x="183649" y="861129"/>
                  </a:lnTo>
                  <a:lnTo>
                    <a:pt x="185670" y="584370"/>
                  </a:lnTo>
                </a:path>
              </a:pathLst>
            </a:custGeom>
            <a:ln w="10734">
              <a:solidFill>
                <a:srgbClr val="0000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90" name="object 2890"/>
          <p:cNvSpPr txBox="1"/>
          <p:nvPr/>
        </p:nvSpPr>
        <p:spPr>
          <a:xfrm>
            <a:off x="5862812" y="17867667"/>
            <a:ext cx="121285" cy="449580"/>
          </a:xfrm>
          <a:prstGeom prst="rect">
            <a:avLst/>
          </a:prstGeom>
        </p:spPr>
        <p:txBody>
          <a:bodyPr vert="vert270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650" spc="-45" dirty="0">
                <a:latin typeface="Arial"/>
                <a:cs typeface="Arial"/>
              </a:rPr>
              <a:t>V </a:t>
            </a:r>
            <a:r>
              <a:rPr sz="650" dirty="0">
                <a:latin typeface="Arial"/>
                <a:cs typeface="Arial"/>
              </a:rPr>
              <a:t>oltage</a:t>
            </a:r>
            <a:r>
              <a:rPr sz="650" spc="-80" dirty="0">
                <a:latin typeface="Arial"/>
                <a:cs typeface="Arial"/>
              </a:rPr>
              <a:t> </a:t>
            </a:r>
            <a:r>
              <a:rPr sz="650" spc="-5" dirty="0">
                <a:latin typeface="Arial"/>
                <a:cs typeface="Arial"/>
              </a:rPr>
              <a:t>(V)</a:t>
            </a:r>
            <a:endParaRPr sz="650">
              <a:latin typeface="Arial"/>
              <a:cs typeface="Arial"/>
            </a:endParaRPr>
          </a:p>
        </p:txBody>
      </p:sp>
      <p:sp>
        <p:nvSpPr>
          <p:cNvPr id="2891" name="object 2891"/>
          <p:cNvSpPr txBox="1"/>
          <p:nvPr/>
        </p:nvSpPr>
        <p:spPr>
          <a:xfrm>
            <a:off x="6972293" y="19116352"/>
            <a:ext cx="359410" cy="1282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650" spc="-40" dirty="0">
                <a:latin typeface="Arial"/>
                <a:cs typeface="Arial"/>
              </a:rPr>
              <a:t>Time</a:t>
            </a:r>
            <a:r>
              <a:rPr sz="650" spc="-75" dirty="0">
                <a:latin typeface="Arial"/>
                <a:cs typeface="Arial"/>
              </a:rPr>
              <a:t> </a:t>
            </a:r>
            <a:r>
              <a:rPr sz="650" spc="-35" dirty="0">
                <a:latin typeface="Arial"/>
                <a:cs typeface="Arial"/>
              </a:rPr>
              <a:t>(ms)</a:t>
            </a:r>
            <a:endParaRPr sz="650">
              <a:latin typeface="Arial"/>
              <a:cs typeface="Arial"/>
            </a:endParaRPr>
          </a:p>
        </p:txBody>
      </p:sp>
      <p:sp>
        <p:nvSpPr>
          <p:cNvPr id="2892" name="object 2892"/>
          <p:cNvSpPr txBox="1"/>
          <p:nvPr/>
        </p:nvSpPr>
        <p:spPr>
          <a:xfrm>
            <a:off x="5945576" y="16928966"/>
            <a:ext cx="2273935" cy="248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50" dirty="0">
                <a:latin typeface="Times New Roman"/>
                <a:cs typeface="Times New Roman"/>
              </a:rPr>
              <a:t>(a) </a:t>
            </a:r>
            <a:r>
              <a:rPr sz="1450" spc="5" dirty="0">
                <a:latin typeface="Times New Roman"/>
                <a:cs typeface="Times New Roman"/>
              </a:rPr>
              <a:t>Redesigned </a:t>
            </a:r>
            <a:r>
              <a:rPr sz="1450" dirty="0">
                <a:latin typeface="Times New Roman"/>
                <a:cs typeface="Times New Roman"/>
              </a:rPr>
              <a:t>four-poles</a:t>
            </a:r>
            <a:r>
              <a:rPr sz="1450" spc="-80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ME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2893" name="object 2893"/>
          <p:cNvSpPr txBox="1"/>
          <p:nvPr/>
        </p:nvSpPr>
        <p:spPr>
          <a:xfrm>
            <a:off x="5859972" y="19180495"/>
            <a:ext cx="2508885" cy="6953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88265" marR="5080" indent="-76200">
              <a:lnSpc>
                <a:spcPct val="101400"/>
              </a:lnSpc>
              <a:spcBef>
                <a:spcPts val="85"/>
              </a:spcBef>
            </a:pPr>
            <a:r>
              <a:rPr sz="1450" dirty="0">
                <a:latin typeface="Times New Roman"/>
                <a:cs typeface="Times New Roman"/>
              </a:rPr>
              <a:t>(b) </a:t>
            </a:r>
            <a:r>
              <a:rPr sz="1450" spc="5" dirty="0">
                <a:latin typeface="Times New Roman"/>
                <a:cs typeface="Times New Roman"/>
              </a:rPr>
              <a:t>Redesigned twelve-poles ME  </a:t>
            </a:r>
            <a:r>
              <a:rPr sz="1450" dirty="0">
                <a:latin typeface="Times New Roman"/>
                <a:cs typeface="Times New Roman"/>
              </a:rPr>
              <a:t>Fig. </a:t>
            </a:r>
            <a:r>
              <a:rPr sz="1450" spc="5" dirty="0">
                <a:latin typeface="Times New Roman"/>
                <a:cs typeface="Times New Roman"/>
              </a:rPr>
              <a:t>7 </a:t>
            </a:r>
            <a:r>
              <a:rPr sz="1450" spc="-10" dirty="0">
                <a:latin typeface="Times New Roman"/>
                <a:cs typeface="Times New Roman"/>
              </a:rPr>
              <a:t>Terminal </a:t>
            </a:r>
            <a:r>
              <a:rPr sz="1450" spc="5" dirty="0">
                <a:latin typeface="Times New Roman"/>
                <a:cs typeface="Times New Roman"/>
              </a:rPr>
              <a:t>voltage of</a:t>
            </a:r>
            <a:r>
              <a:rPr sz="1450" spc="-95" dirty="0">
                <a:latin typeface="Times New Roman"/>
                <a:cs typeface="Times New Roman"/>
              </a:rPr>
              <a:t> </a:t>
            </a:r>
            <a:r>
              <a:rPr sz="1450" spc="-15" dirty="0">
                <a:latin typeface="Times New Roman"/>
                <a:cs typeface="Times New Roman"/>
              </a:rPr>
              <a:t>MG’s</a:t>
            </a:r>
            <a:endParaRPr sz="1450">
              <a:latin typeface="Times New Roman"/>
              <a:cs typeface="Times New Roman"/>
            </a:endParaRPr>
          </a:p>
          <a:p>
            <a:pPr marL="793115">
              <a:lnSpc>
                <a:spcPct val="100000"/>
              </a:lnSpc>
              <a:spcBef>
                <a:spcPts val="15"/>
              </a:spcBef>
            </a:pPr>
            <a:r>
              <a:rPr sz="1450" dirty="0">
                <a:latin typeface="Times New Roman"/>
                <a:cs typeface="Times New Roman"/>
              </a:rPr>
              <a:t>field</a:t>
            </a:r>
            <a:r>
              <a:rPr sz="1450" spc="-5" dirty="0">
                <a:latin typeface="Times New Roman"/>
                <a:cs typeface="Times New Roman"/>
              </a:rPr>
              <a:t> </a:t>
            </a:r>
            <a:r>
              <a:rPr sz="1450" spc="5" dirty="0">
                <a:latin typeface="Times New Roman"/>
                <a:cs typeface="Times New Roman"/>
              </a:rPr>
              <a:t>winding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2894" name="object 2894"/>
          <p:cNvSpPr/>
          <p:nvPr/>
        </p:nvSpPr>
        <p:spPr>
          <a:xfrm>
            <a:off x="8837371" y="10667999"/>
            <a:ext cx="4702031" cy="2526842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5" name="object 2895"/>
          <p:cNvSpPr/>
          <p:nvPr/>
        </p:nvSpPr>
        <p:spPr>
          <a:xfrm>
            <a:off x="8901124" y="13482741"/>
            <a:ext cx="4702031" cy="2526842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6" name="object 2896"/>
          <p:cNvSpPr txBox="1"/>
          <p:nvPr/>
        </p:nvSpPr>
        <p:spPr>
          <a:xfrm rot="18900000">
            <a:off x="759859" y="8245716"/>
            <a:ext cx="12645752" cy="3576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164"/>
              </a:lnSpc>
            </a:pPr>
            <a:r>
              <a:rPr sz="28150" spc="5" dirty="0">
                <a:latin typeface="Arial"/>
                <a:cs typeface="Arial"/>
              </a:rPr>
              <a:t>Sample</a:t>
            </a:r>
            <a:endParaRPr sz="281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1285</Words>
  <Application>Microsoft Office PowerPoint</Application>
  <PresentationFormat>自定义</PresentationFormat>
  <Paragraphs>287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等线</vt:lpstr>
      <vt:lpstr>Arial</vt:lpstr>
      <vt:lpstr>Book Antiqua</vt:lpstr>
      <vt:lpstr>Bookman Old Style</vt:lpstr>
      <vt:lpstr>Calibri</vt:lpstr>
      <vt:lpstr>Times New Roman</vt:lpstr>
      <vt:lpstr>Office Theme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poster_sch2.pptx</dc:title>
  <dc:creator>sch</dc:creator>
  <cp:lastModifiedBy>Susan Liu</cp:lastModifiedBy>
  <cp:revision>1</cp:revision>
  <dcterms:created xsi:type="dcterms:W3CDTF">2024-06-17T05:21:02Z</dcterms:created>
  <dcterms:modified xsi:type="dcterms:W3CDTF">2024-06-17T05:23:01Z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2017-10-27T00:00:00Z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2024-06-17T00:00:00Z</vt:filetime>
  </property>
</Properties>
</file>