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8" r:id="rId2"/>
    <p:sldMasterId id="2147483751" r:id="rId3"/>
    <p:sldMasterId id="2147483778" r:id="rId4"/>
    <p:sldMasterId id="2147483760" r:id="rId5"/>
    <p:sldMasterId id="2147483780" r:id="rId6"/>
    <p:sldMasterId id="2147483782" r:id="rId7"/>
    <p:sldMasterId id="2147483769" r:id="rId8"/>
  </p:sldMasterIdLst>
  <p:notesMasterIdLst>
    <p:notesMasterId r:id="rId13"/>
  </p:notesMasterIdLst>
  <p:handoutMasterIdLst>
    <p:handoutMasterId r:id="rId14"/>
  </p:handoutMasterIdLst>
  <p:sldIdLst>
    <p:sldId id="298" r:id="rId9"/>
    <p:sldId id="303" r:id="rId10"/>
    <p:sldId id="309" r:id="rId11"/>
    <p:sldId id="310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6"/>
    <a:srgbClr val="23BCE1"/>
    <a:srgbClr val="671F20"/>
    <a:srgbClr val="063964"/>
    <a:srgbClr val="16463C"/>
    <a:srgbClr val="000000"/>
    <a:srgbClr val="9D45B0"/>
    <a:srgbClr val="E7763D"/>
    <a:srgbClr val="AAC73D"/>
    <a:srgbClr val="41B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68993-DD86-43D5-BA01-485644F5A044}" v="1" dt="2023-10-09T04:48:02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73" autoAdjust="0"/>
    <p:restoredTop sz="86430" autoAdjust="0"/>
  </p:normalViewPr>
  <p:slideViewPr>
    <p:cSldViewPr>
      <p:cViewPr varScale="1">
        <p:scale>
          <a:sx n="72" d="100"/>
          <a:sy n="72" d="100"/>
        </p:scale>
        <p:origin x="82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7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Liu" userId="966d46ae-7b15-4b5c-bf76-923498a74bc1" providerId="ADAL" clId="{E9768993-DD86-43D5-BA01-485644F5A044}"/>
    <pc:docChg chg="undo custSel addSld delSld modSld sldOrd addMainMaster delMainMaster modMainMaster">
      <pc:chgData name="Susan Liu" userId="966d46ae-7b15-4b5c-bf76-923498a74bc1" providerId="ADAL" clId="{E9768993-DD86-43D5-BA01-485644F5A044}" dt="2023-10-09T04:48:12.974" v="14" actId="14100"/>
      <pc:docMkLst>
        <pc:docMk/>
      </pc:docMkLst>
      <pc:sldChg chg="del">
        <pc:chgData name="Susan Liu" userId="966d46ae-7b15-4b5c-bf76-923498a74bc1" providerId="ADAL" clId="{E9768993-DD86-43D5-BA01-485644F5A044}" dt="2023-10-09T04:45:46.073" v="4" actId="2696"/>
        <pc:sldMkLst>
          <pc:docMk/>
          <pc:sldMk cId="310399277" sldId="256"/>
        </pc:sldMkLst>
      </pc:sldChg>
      <pc:sldChg chg="del">
        <pc:chgData name="Susan Liu" userId="966d46ae-7b15-4b5c-bf76-923498a74bc1" providerId="ADAL" clId="{E9768993-DD86-43D5-BA01-485644F5A044}" dt="2023-10-09T04:45:50.659" v="5" actId="2696"/>
        <pc:sldMkLst>
          <pc:docMk/>
          <pc:sldMk cId="3998257806" sldId="257"/>
        </pc:sldMkLst>
      </pc:sldChg>
      <pc:sldChg chg="del">
        <pc:chgData name="Susan Liu" userId="966d46ae-7b15-4b5c-bf76-923498a74bc1" providerId="ADAL" clId="{E9768993-DD86-43D5-BA01-485644F5A044}" dt="2023-10-09T04:45:50.659" v="5" actId="2696"/>
        <pc:sldMkLst>
          <pc:docMk/>
          <pc:sldMk cId="74911859" sldId="258"/>
        </pc:sldMkLst>
      </pc:sldChg>
      <pc:sldChg chg="del">
        <pc:chgData name="Susan Liu" userId="966d46ae-7b15-4b5c-bf76-923498a74bc1" providerId="ADAL" clId="{E9768993-DD86-43D5-BA01-485644F5A044}" dt="2023-10-09T04:45:50.659" v="5" actId="2696"/>
        <pc:sldMkLst>
          <pc:docMk/>
          <pc:sldMk cId="899153076" sldId="260"/>
        </pc:sldMkLst>
      </pc:sldChg>
      <pc:sldChg chg="del">
        <pc:chgData name="Susan Liu" userId="966d46ae-7b15-4b5c-bf76-923498a74bc1" providerId="ADAL" clId="{E9768993-DD86-43D5-BA01-485644F5A044}" dt="2023-10-09T04:45:50.659" v="5" actId="2696"/>
        <pc:sldMkLst>
          <pc:docMk/>
          <pc:sldMk cId="4053734206" sldId="261"/>
        </pc:sldMkLst>
      </pc:sldChg>
      <pc:sldChg chg="del">
        <pc:chgData name="Susan Liu" userId="966d46ae-7b15-4b5c-bf76-923498a74bc1" providerId="ADAL" clId="{E9768993-DD86-43D5-BA01-485644F5A044}" dt="2023-10-09T04:45:53.189" v="6" actId="2696"/>
        <pc:sldMkLst>
          <pc:docMk/>
          <pc:sldMk cId="1118155667" sldId="262"/>
        </pc:sldMkLst>
      </pc:sldChg>
      <pc:sldChg chg="new ord">
        <pc:chgData name="Susan Liu" userId="966d46ae-7b15-4b5c-bf76-923498a74bc1" providerId="ADAL" clId="{E9768993-DD86-43D5-BA01-485644F5A044}" dt="2023-10-09T04:46:30.922" v="9"/>
        <pc:sldMkLst>
          <pc:docMk/>
          <pc:sldMk cId="677207266" sldId="266"/>
        </pc:sldMkLst>
      </pc:sldChg>
      <pc:sldChg chg="add">
        <pc:chgData name="Susan Liu" userId="966d46ae-7b15-4b5c-bf76-923498a74bc1" providerId="ADAL" clId="{E9768993-DD86-43D5-BA01-485644F5A044}" dt="2023-10-09T04:46:33.587" v="10" actId="2890"/>
        <pc:sldMkLst>
          <pc:docMk/>
          <pc:sldMk cId="1238842403" sldId="267"/>
        </pc:sldMkLst>
      </pc:sldChg>
      <pc:sldChg chg="add">
        <pc:chgData name="Susan Liu" userId="966d46ae-7b15-4b5c-bf76-923498a74bc1" providerId="ADAL" clId="{E9768993-DD86-43D5-BA01-485644F5A044}" dt="2023-10-09T04:46:35.907" v="11" actId="2890"/>
        <pc:sldMkLst>
          <pc:docMk/>
          <pc:sldMk cId="2078570743" sldId="268"/>
        </pc:sldMkLst>
      </pc:sldChg>
      <pc:sldMasterChg chg="modSldLayout">
        <pc:chgData name="Susan Liu" userId="966d46ae-7b15-4b5c-bf76-923498a74bc1" providerId="ADAL" clId="{E9768993-DD86-43D5-BA01-485644F5A044}" dt="2023-10-09T04:48:12.974" v="14" actId="14100"/>
        <pc:sldMasterMkLst>
          <pc:docMk/>
          <pc:sldMasterMk cId="3926226861" sldId="2147483780"/>
        </pc:sldMasterMkLst>
        <pc:sldLayoutChg chg="modSp mod">
          <pc:chgData name="Susan Liu" userId="966d46ae-7b15-4b5c-bf76-923498a74bc1" providerId="ADAL" clId="{E9768993-DD86-43D5-BA01-485644F5A044}" dt="2023-10-09T04:48:12.974" v="14" actId="14100"/>
          <pc:sldLayoutMkLst>
            <pc:docMk/>
            <pc:sldMasterMk cId="3926226861" sldId="2147483780"/>
            <pc:sldLayoutMk cId="4206331024" sldId="2147483781"/>
          </pc:sldLayoutMkLst>
          <pc:picChg chg="mod">
            <ac:chgData name="Susan Liu" userId="966d46ae-7b15-4b5c-bf76-923498a74bc1" providerId="ADAL" clId="{E9768993-DD86-43D5-BA01-485644F5A044}" dt="2023-10-09T04:48:12.974" v="14" actId="14100"/>
            <ac:picMkLst>
              <pc:docMk/>
              <pc:sldMasterMk cId="3926226861" sldId="2147483780"/>
              <pc:sldLayoutMk cId="4206331024" sldId="2147483781"/>
              <ac:picMk id="7" creationId="{C6212F61-A194-4738-885B-0E5D7EFB10E6}"/>
            </ac:picMkLst>
          </pc:picChg>
        </pc:sldLayoutChg>
      </pc:sldMasterChg>
      <pc:sldMasterChg chg="addSldLayout modSldLayout">
        <pc:chgData name="Susan Liu" userId="966d46ae-7b15-4b5c-bf76-923498a74bc1" providerId="ADAL" clId="{E9768993-DD86-43D5-BA01-485644F5A044}" dt="2023-10-09T04:44:33.250" v="3" actId="2890"/>
        <pc:sldMasterMkLst>
          <pc:docMk/>
          <pc:sldMasterMk cId="873427887" sldId="2147483782"/>
        </pc:sldMasterMkLst>
        <pc:sldLayoutChg chg="new mod">
          <pc:chgData name="Susan Liu" userId="966d46ae-7b15-4b5c-bf76-923498a74bc1" providerId="ADAL" clId="{E9768993-DD86-43D5-BA01-485644F5A044}" dt="2023-10-09T04:44:28.801" v="2" actId="11236"/>
          <pc:sldLayoutMkLst>
            <pc:docMk/>
            <pc:sldMasterMk cId="873427887" sldId="2147483782"/>
            <pc:sldLayoutMk cId="1305705976" sldId="2147483785"/>
          </pc:sldLayoutMkLst>
        </pc:sldLayoutChg>
        <pc:sldLayoutChg chg="add mod modTransition">
          <pc:chgData name="Susan Liu" userId="966d46ae-7b15-4b5c-bf76-923498a74bc1" providerId="ADAL" clId="{E9768993-DD86-43D5-BA01-485644F5A044}" dt="2023-10-09T04:44:33.250" v="3" actId="2890"/>
          <pc:sldLayoutMkLst>
            <pc:docMk/>
            <pc:sldMasterMk cId="873427887" sldId="2147483782"/>
            <pc:sldLayoutMk cId="1990226780" sldId="2147483786"/>
          </pc:sldLayoutMkLst>
        </pc:sldLayoutChg>
      </pc:sldMasterChg>
      <pc:sldMasterChg chg="new del mod addSldLayout delSldLayout">
        <pc:chgData name="Susan Liu" userId="966d46ae-7b15-4b5c-bf76-923498a74bc1" providerId="ADAL" clId="{E9768993-DD86-43D5-BA01-485644F5A044}" dt="2023-10-09T04:44:24.047" v="1" actId="6938"/>
        <pc:sldMasterMkLst>
          <pc:docMk/>
          <pc:sldMasterMk cId="2263189567" sldId="2147483785"/>
        </pc:sldMasterMkLst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3886454799" sldId="2147483786"/>
          </pc:sldLayoutMkLst>
        </pc:sldLayoutChg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480000896" sldId="2147483787"/>
          </pc:sldLayoutMkLst>
        </pc:sldLayoutChg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2394396272" sldId="2147483788"/>
          </pc:sldLayoutMkLst>
        </pc:sldLayoutChg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2309307855" sldId="2147483789"/>
          </pc:sldLayoutMkLst>
        </pc:sldLayoutChg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2536201164" sldId="2147483790"/>
          </pc:sldLayoutMkLst>
        </pc:sldLayoutChg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4078843039" sldId="2147483791"/>
          </pc:sldLayoutMkLst>
        </pc:sldLayoutChg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3274968891" sldId="2147483792"/>
          </pc:sldLayoutMkLst>
        </pc:sldLayoutChg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2598058372" sldId="2147483793"/>
          </pc:sldLayoutMkLst>
        </pc:sldLayoutChg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1375585723" sldId="2147483794"/>
          </pc:sldLayoutMkLst>
        </pc:sldLayoutChg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758075932" sldId="2147483795"/>
          </pc:sldLayoutMkLst>
        </pc:sldLayoutChg>
        <pc:sldLayoutChg chg="new del replId">
          <pc:chgData name="Susan Liu" userId="966d46ae-7b15-4b5c-bf76-923498a74bc1" providerId="ADAL" clId="{E9768993-DD86-43D5-BA01-485644F5A044}" dt="2023-10-09T04:44:24.047" v="1" actId="6938"/>
          <pc:sldLayoutMkLst>
            <pc:docMk/>
            <pc:sldMasterMk cId="2263189567" sldId="2147483785"/>
            <pc:sldLayoutMk cId="3146711301" sldId="21474837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73C3A3-5F39-DF49-A9C0-FC888BD276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4B4781-7CD6-3244-A11C-E2513288C9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A4C5-3CCD-9946-8388-372A0BCC5AB6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5/10/2024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E1DE-9534-D34B-A940-67D838CBA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12788-68B4-4567-9EA2-A26BEC71E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1989-0EFA-45A5-B024-F281C6DA8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9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DE68088-F46E-472F-A03D-8F9966DB6108}" type="datetimeFigureOut">
              <a:rPr lang="en-GB" smtClean="0"/>
              <a:pPr/>
              <a:t>10/05/2024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D2E5919-7E3A-4359-8ED1-582FF23E055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0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566F8D1-3363-44CB-97CE-63FDEA433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0728"/>
            <a:ext cx="12192000" cy="6361043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00" y="1556792"/>
            <a:ext cx="6148401" cy="4991513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676" y="1628800"/>
            <a:ext cx="5832649" cy="1656184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063964"/>
                </a:solidFill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179676" y="4795089"/>
            <a:ext cx="5832649" cy="6340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GB" sz="2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>
              <a:buNone/>
            </a:pPr>
            <a:r>
              <a:rPr lang="en-GB" sz="1600" dirty="0"/>
              <a:t>Subtitle goes here (if needed)</a:t>
            </a:r>
          </a:p>
          <a:p>
            <a:pPr marL="0" lvl="0" indent="0">
              <a:buNone/>
            </a:pPr>
            <a:r>
              <a:rPr lang="en-GB" sz="1600" dirty="0"/>
              <a:t>DD Month Year</a:t>
            </a:r>
          </a:p>
        </p:txBody>
      </p:sp>
    </p:spTree>
    <p:extLst>
      <p:ext uri="{BB962C8B-B14F-4D97-AF65-F5344CB8AC3E}">
        <p14:creationId xmlns:p14="http://schemas.microsoft.com/office/powerpoint/2010/main" val="212775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CF6D12-A2FC-880E-9D9B-1C132535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DE7CEF-C784-BD11-DD63-7F13396C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AC884F-BED9-3B7F-FF38-98C4A4B8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7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AA74C-8437-2151-B8C8-065D1479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1F4A56-63EF-7E6B-418F-EB30E440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220F15-6DC0-3A44-32FC-62C04AC8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F47095-C979-FB19-B1C9-3E2BCFA7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B202A9-7773-1B0C-6B1E-004A2080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B0299A-367C-C1F8-0C48-10356B29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447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87FF9-DE90-9690-FCE2-83B7C8DE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FF78C5-AE81-7150-A82F-D965DF2F6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B3C5AFC-9948-0376-411D-590A7509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A900F2-1238-0B0F-58AD-925949D2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E66477-854A-8D93-797A-75548282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F46D2C-BE26-46E0-8FDB-45FD6C60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3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2FF51-09FE-20D6-4344-E186F593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B9187F-236B-9702-075B-FEDBE7570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D2CC8-6483-AFCD-A893-BB9659AE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580D90-6A77-7751-6DA0-6BA20F2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BBD3A2-284E-8E4F-0247-1E36A691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5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C4B33C-EF67-6581-DF74-BEF9905E5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3C81CB-232E-BF3C-FA79-5075BA800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88FCAF-F2BC-26F4-6384-0E81791D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491364-C6B5-B74A-2966-10B1124A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67C5BA-C518-61B1-FFEF-BC8C7D92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2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6111CB-0F2E-6C87-5D1C-35C2220E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E2AB8D-2F15-E045-8106-95F427D5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142F11-CB46-C333-DB91-5BC7FA31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EA5AC8-5D58-1D3C-52E9-8CC3341B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1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63964"/>
              </a:solidFill>
            </a:endParaRPr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94DA2C86-A3C1-9D4E-9ECD-B94019D1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883" y="1844824"/>
            <a:ext cx="6624736" cy="2702276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6DDA62-82D2-8545-B93C-AFA1A383C21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048199" y="4869160"/>
            <a:ext cx="4794944" cy="1522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800" b="0" kern="0" dirty="0"/>
              <a:t>Divider sub-title goes here</a:t>
            </a:r>
            <a:endParaRPr lang="en-GB" sz="1800" b="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D18EE-CF4A-45BF-B9E3-BA7F6032F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1929576"/>
            <a:ext cx="3182373" cy="2579544"/>
          </a:xfrm>
          <a:prstGeom prst="rect">
            <a:avLst/>
          </a:prstGeom>
        </p:spPr>
      </p:pic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5876616-D895-48C5-9852-DDD1A527B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55" y="1929574"/>
            <a:ext cx="3182371" cy="25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98CF004-BFF8-0D47-B912-74B365B10A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9209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A9E024-E439-2B42-BD00-9BFD5CAB4D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99456" y="2764550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8CD10B-5FD5-2E41-9CDE-07E10DB20F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99456" y="4287521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3728FA-6AC6-3349-8F38-8D8FAA0222D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576053" y="1313582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3B8BE9-361B-B341-A3D7-FC0EDD8B1C2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76053" y="278603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2385E85-014A-1C4D-AFDF-45F98EE96F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76053" y="4309007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A34BE4A-A8F0-7242-BB04-0F946AAB88F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99456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582AD3-9CF2-B14B-9DCD-1BA9599BDB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76053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9AC1AE-6E7A-D646-BB12-3317AD0A27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200908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C7F0A48-2D58-154F-AB05-AE967414A8A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577505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AA3CE2F-3C99-CB49-AAF7-944F90BC6D9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99456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1325F27-04DA-FA4A-B22B-5A56AED3383D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576053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4CDBB3A7-873F-E540-B1BA-97FF58F6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416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8BBDAB65-1207-6343-AE34-92E09A9A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67CBF-19AC-A541-8017-2D616D6D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271742"/>
            <a:ext cx="10382944" cy="496557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27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2FA0AFF6-8546-CB4A-8B44-5A5A4E23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6DD468-6123-274E-BB83-0E0F807153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6EDB14-ADC1-6440-8C93-553117E3F89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00796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063964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60CE4C-A1B0-B744-B403-45EF1945E9A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95467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E38EF7-42C3-064A-8007-8AB33E290A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827323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063964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1FAEEE2-76F3-9E4F-A70B-2ECF4B3446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921994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C60B6D8-3F84-4A44-A43A-E6AE07D9F07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453851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063964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BAF1565-3E94-EB45-ADA5-BF55D8409D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548522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A0345-885C-45B9-154F-CF26BFA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3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8DF38BD4-A50A-AE42-82D1-C40C27D3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5CB14-BB5E-7648-9740-B28AA0B36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67D0AA0-98AC-014E-BC4C-C03D04F71EF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99456" y="4797152"/>
            <a:ext cx="10350169" cy="17353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63964"/>
                </a:solidFill>
              </a:defRPr>
            </a:lvl1pPr>
          </a:lstStyle>
          <a:p>
            <a:r>
              <a:rPr lang="en-US" sz="3600" kern="0" dirty="0"/>
              <a:t>Pull-out statements or facts are in our bright </a:t>
            </a:r>
            <a:r>
              <a:rPr lang="en-US" sz="3600" kern="0" dirty="0" err="1"/>
              <a:t>colour</a:t>
            </a:r>
            <a:r>
              <a:rPr lang="en-US" sz="3600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477461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C248583-EBC6-724A-8F89-6F25EA56AF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67608" y="5391218"/>
            <a:ext cx="26642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Optional image annotation goes here</a:t>
            </a:r>
            <a:endParaRPr lang="en-US" dirty="0"/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7E70F4E5-979A-B847-8308-3400930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465163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671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62C01118-46FA-6543-81EC-39CC0151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9FC740-C454-42A2-8D65-0A226C8EF0A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3ED9F54-27A5-43C9-A56F-0E14A99BA52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2C7F4EE-5970-4C75-B40E-AF13BE3368D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0A117D6-84A3-42B6-B6C0-C5287F38E56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57CC53-DDA5-48DA-ADB1-DBEF105B6D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6B4A497-2F1A-4EE6-9497-D55B87E834F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09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BFDCC6-00EC-8D4E-B251-5C180A29CAFB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768075" y="2348880"/>
            <a:ext cx="481432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System Font Regular"/>
              <a:buChar char="-"/>
              <a:defRPr sz="1800"/>
            </a:lvl1pPr>
            <a:lvl2pPr marL="742950" indent="-285750">
              <a:buFont typeface="System Font Regular"/>
              <a:buChar char="-"/>
              <a:defRPr sz="1600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7ADC93-E7D5-2E4D-9C8B-974A4F4706CB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778698" y="1074260"/>
            <a:ext cx="4814325" cy="105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800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Font typeface="System Font Regular"/>
              <a:buNone/>
              <a:defRPr sz="1800"/>
            </a:lvl2pPr>
          </a:lstStyle>
          <a:p>
            <a:r>
              <a:rPr lang="en-US" dirty="0"/>
              <a:t>First level of text, 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itle 25">
            <a:extLst>
              <a:ext uri="{FF2B5EF4-FFF2-40B4-BE49-F238E27FC236}">
                <a16:creationId xmlns:a16="http://schemas.microsoft.com/office/drawing/2014/main" id="{30AD4320-6B30-1344-9149-0657090F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5" y="2"/>
            <a:ext cx="10393567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262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8962FF5D-D9E8-4378-8F5A-A704167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" b="40760"/>
          <a:stretch/>
        </p:blipFill>
        <p:spPr>
          <a:xfrm>
            <a:off x="0" y="1196751"/>
            <a:ext cx="12203360" cy="5661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01" y="1554475"/>
            <a:ext cx="6148399" cy="4991513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676" y="1628800"/>
            <a:ext cx="5832648" cy="1656183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16463C"/>
                </a:solidFill>
              </a:defRPr>
            </a:lvl1pPr>
          </a:lstStyle>
          <a:p>
            <a:r>
              <a:rPr lang="en-US" dirty="0"/>
              <a:t>Main title for presentation goes here – no more than three lines at 36pt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179676" y="4795089"/>
            <a:ext cx="5832648" cy="1442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2400" dirty="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600" b="0" kern="0" dirty="0"/>
              <a:t>Sub title (if needed) goes here</a:t>
            </a:r>
          </a:p>
          <a:p>
            <a:r>
              <a:rPr lang="en-US" sz="1600" b="0" kern="0" dirty="0"/>
              <a:t>DD Month Year</a:t>
            </a:r>
            <a:endParaRPr lang="en-GB" sz="1600" b="0" kern="0" dirty="0"/>
          </a:p>
        </p:txBody>
      </p:sp>
    </p:spTree>
    <p:extLst>
      <p:ext uri="{BB962C8B-B14F-4D97-AF65-F5344CB8AC3E}">
        <p14:creationId xmlns:p14="http://schemas.microsoft.com/office/powerpoint/2010/main" val="2219683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DD0649DA-93A0-C643-B3A2-D08877C11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883" y="1844824"/>
            <a:ext cx="6624736" cy="2702276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678AFE-BC40-3E4C-A14A-CFAE1313A81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048199" y="4869160"/>
            <a:ext cx="4794944" cy="1522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800" b="0" kern="0" dirty="0"/>
              <a:t>Divider sub-title goes here</a:t>
            </a:r>
            <a:endParaRPr lang="en-GB" sz="1800" b="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EECDD-F31B-4082-9F4A-C7DCE14FB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929573"/>
            <a:ext cx="3182371" cy="25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80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FDDEE0-C1CB-544E-838B-1D89010E2E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9209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E93DD4-ADE0-5C43-BEF6-A735C02CCD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99456" y="2764550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BFDEE9-E255-C249-9740-728AF7F0B1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99456" y="4287521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E2027C-5CD0-5C44-95E0-AE71720D4DA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576053" y="1313582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D0623AD-D7BD-FF4C-A330-30939E4A2C9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76053" y="278603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355DCB2-10F0-2F4B-A15C-449141FB3C9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76053" y="4309007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E38DBA-BBB9-1149-8BD8-E119F4BA765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99456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81E6BE7-7C47-A042-9528-394344D1AE6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76053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469981-6B41-5744-9AA0-AB24FC52ABA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200908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654506F-AC33-6D40-A52E-78C9BF827AC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577505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C7EBF86-6670-9A40-85A6-4EF3C17D484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99456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FC4276-73F8-0A46-B54E-E991807EB2A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576053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8A3556AB-2035-CC46-BF18-A918B2E9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270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D8DF230C-CC83-D444-8725-CD87BAE6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44C377-A032-ED40-8248-B3FDA4B3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271742"/>
            <a:ext cx="10382944" cy="496557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414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151EB18F-F0DE-DA46-9B0A-C9F8A5F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E9353E-1B59-4044-9F22-5E05E25E4B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016D2B3-0A47-534B-A2AC-4FF97E90601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00796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16463C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D6ABD0-291A-4A4B-B11B-84578AE1107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95467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5F40B87-1DC9-574A-ACBC-388E5A5CE86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827323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16463C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6D0CDD-4C59-F14C-BBA2-25A35FDC168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921994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6A1A8B9-115F-C440-9766-DB3F4049C6A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453851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16463C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17E4E6B-EE2A-8048-8F18-DA290C29802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548522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67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0859F55A-7B67-CA4A-AA98-F01259A4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9CA381-5828-A249-AD12-1FC894C319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28A44E-32C4-8447-B170-DBB46E988229}"/>
              </a:ext>
            </a:extLst>
          </p:cNvPr>
          <p:cNvSpPr txBox="1">
            <a:spLocks/>
          </p:cNvSpPr>
          <p:nvPr userDrawn="1"/>
        </p:nvSpPr>
        <p:spPr>
          <a:xfrm>
            <a:off x="1199456" y="3137790"/>
            <a:ext cx="10350169" cy="1735342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3600" kern="0" dirty="0">
              <a:solidFill>
                <a:srgbClr val="AAC73D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283B2B8-B8A5-A04E-8E9F-C1D0CDA4935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99456" y="4797152"/>
            <a:ext cx="10350169" cy="17353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6463C"/>
                </a:solidFill>
              </a:defRPr>
            </a:lvl1pPr>
          </a:lstStyle>
          <a:p>
            <a:r>
              <a:rPr lang="en-US" sz="3600" kern="0" dirty="0"/>
              <a:t>Pull-out statements or facts are in our bright </a:t>
            </a:r>
            <a:r>
              <a:rPr lang="en-US" sz="3600" kern="0" dirty="0" err="1"/>
              <a:t>colour</a:t>
            </a:r>
            <a:r>
              <a:rPr lang="en-US" sz="3600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45771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566F8D1-3363-44CB-97CE-63FDEA433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0728"/>
            <a:ext cx="12794352" cy="6675314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00" y="1556792"/>
            <a:ext cx="6148401" cy="4991513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676" y="1628800"/>
            <a:ext cx="5832649" cy="1656184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063964"/>
                </a:solidFill>
              </a:defRPr>
            </a:lvl1pPr>
          </a:lstStyle>
          <a:p>
            <a:pPr lvl="0"/>
            <a:r>
              <a:rPr lang="en-US" dirty="0"/>
              <a:t>Main title for presentation goes here – no more than three lines at 36pt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179676" y="4795089"/>
            <a:ext cx="5832649" cy="6340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GB" sz="2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>
              <a:buNone/>
            </a:pPr>
            <a:r>
              <a:rPr lang="en-GB" sz="1600" dirty="0"/>
              <a:t>Subtitle goes here (if needed)</a:t>
            </a:r>
          </a:p>
          <a:p>
            <a:pPr marL="0" lvl="0" indent="0">
              <a:buNone/>
            </a:pPr>
            <a:r>
              <a:rPr lang="en-GB" sz="1600" dirty="0"/>
              <a:t>DD Month Year</a:t>
            </a:r>
          </a:p>
        </p:txBody>
      </p:sp>
    </p:spTree>
    <p:extLst>
      <p:ext uri="{BB962C8B-B14F-4D97-AF65-F5344CB8AC3E}">
        <p14:creationId xmlns:p14="http://schemas.microsoft.com/office/powerpoint/2010/main" val="2165237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0977DC7D-9A17-A54C-82FD-CE977F3C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465163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23492C-0E16-4A26-B91D-0A9D3BA3AA1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67608" y="5391218"/>
            <a:ext cx="26642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56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E2BEA811-96AB-614B-9F10-E8C88EAC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8A16BE-E6C7-4B24-A893-5334C9B7583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2C84ED-BFAA-4479-BF5B-706D76AF0AB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C1A41C-6369-4C74-B1F9-17B2283BD38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039560-2D44-4336-B429-632D3143FD2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1323323-129B-4262-8531-86F2C94C315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6A287-B412-431C-8CAC-4F55AAD616B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87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7" y="2"/>
            <a:ext cx="10393567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87B0C0-D610-F644-830F-E334DFEF318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768075" y="2348880"/>
            <a:ext cx="481432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System Font Regular"/>
              <a:buChar char="-"/>
              <a:defRPr sz="1800"/>
            </a:lvl1pPr>
            <a:lvl2pPr marL="742950" indent="-285750">
              <a:buFont typeface="System Font Regular"/>
              <a:buChar char="-"/>
              <a:defRPr sz="1600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B7B483-4CD7-284E-A449-9987B4F8DEBF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778698" y="1074260"/>
            <a:ext cx="4814325" cy="105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800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Font typeface="System Font Regular"/>
              <a:buNone/>
              <a:defRPr sz="1800"/>
            </a:lvl2pPr>
          </a:lstStyle>
          <a:p>
            <a:r>
              <a:rPr lang="en-US" dirty="0"/>
              <a:t>First level of text, 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377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212F61-A194-4738-885B-0E5D7EFB1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2736"/>
            <a:ext cx="12192000" cy="812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00" y="1543409"/>
            <a:ext cx="6148401" cy="4991513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3672" y="1628800"/>
            <a:ext cx="5904656" cy="1656183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671F20"/>
                </a:solidFill>
              </a:defRPr>
            </a:lvl1pPr>
          </a:lstStyle>
          <a:p>
            <a:r>
              <a:rPr lang="en-US" dirty="0"/>
              <a:t>Main title for presentation goes here – no more than three lines at 36pt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215680" y="4795089"/>
            <a:ext cx="5760640" cy="1442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600" b="0" kern="0" dirty="0"/>
              <a:t>Sub title (if needed) goes here</a:t>
            </a:r>
          </a:p>
          <a:p>
            <a:r>
              <a:rPr lang="en-US" sz="1600" b="0" kern="0" dirty="0"/>
              <a:t>DD Month Year</a:t>
            </a:r>
            <a:endParaRPr lang="en-GB" sz="1600" b="0" kern="0" dirty="0"/>
          </a:p>
        </p:txBody>
      </p:sp>
    </p:spTree>
    <p:extLst>
      <p:ext uri="{BB962C8B-B14F-4D97-AF65-F5344CB8AC3E}">
        <p14:creationId xmlns:p14="http://schemas.microsoft.com/office/powerpoint/2010/main" val="4206331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ence, wall&#10;&#10;Description generated with high confidence">
            <a:extLst>
              <a:ext uri="{FF2B5EF4-FFF2-40B4-BE49-F238E27FC236}">
                <a16:creationId xmlns:a16="http://schemas.microsoft.com/office/drawing/2014/main" id="{C6212F61-A194-4738-885B-0E5D7EFB1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204664"/>
            <a:ext cx="12192001" cy="6411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00" y="1543409"/>
            <a:ext cx="6148401" cy="4991513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3672" y="1628800"/>
            <a:ext cx="5904656" cy="1656183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671F20"/>
                </a:solidFill>
              </a:defRPr>
            </a:lvl1pPr>
          </a:lstStyle>
          <a:p>
            <a:r>
              <a:rPr lang="en-US" dirty="0"/>
              <a:t>Main title for presentation goes here – no more than three lines at 36pt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215680" y="4795089"/>
            <a:ext cx="5760640" cy="1442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600" b="0" kern="0" dirty="0"/>
              <a:t>Sub title (if needed) goes here</a:t>
            </a:r>
          </a:p>
          <a:p>
            <a:r>
              <a:rPr lang="en-US" sz="1600" b="0" kern="0" dirty="0"/>
              <a:t>DD Month Year</a:t>
            </a:r>
            <a:endParaRPr lang="en-GB" sz="1600" b="0" kern="0" dirty="0"/>
          </a:p>
        </p:txBody>
      </p:sp>
    </p:spTree>
    <p:extLst>
      <p:ext uri="{BB962C8B-B14F-4D97-AF65-F5344CB8AC3E}">
        <p14:creationId xmlns:p14="http://schemas.microsoft.com/office/powerpoint/2010/main" val="3210397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0FFE08-D1A6-AB57-35F1-8F100C43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52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38552-6740-9E7D-8F49-1D8DD61F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17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95FD1-E173-019B-99CE-F895B3C8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05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95FD1-E173-019B-99CE-F895B3C8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26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12192000" cy="6869017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1A7F2290-6224-A846-98F2-36A412A83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883" y="1844824"/>
            <a:ext cx="6624736" cy="2702276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1A773-019D-944F-B41D-0D71D7787B5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048199" y="4869160"/>
            <a:ext cx="4794944" cy="1522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800" b="0" kern="0" dirty="0"/>
              <a:t>Divider sub-title goes here</a:t>
            </a:r>
            <a:endParaRPr lang="en-GB" sz="1800" b="0" kern="0" dirty="0"/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926A36C-07BE-4C0C-B5AA-922E9D77A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929570"/>
            <a:ext cx="3182371" cy="25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EE2D6-83DF-7DEB-325C-1814C4766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04C24D-B9EA-940B-FB0C-87783034E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CD76B1-CEAD-86D6-BB12-CBC66E67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D5614D-C589-CCA6-B437-6BB5B2A1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79DA90-0FE0-3D6C-4C9B-C34BF338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80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71AB37-5BDE-8D4C-B6E1-C8F3D6CE13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9209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F70D56F-7CE0-B944-B969-136A58AA81D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99456" y="2764550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897589-9E65-6740-AAD7-00EB42B582C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99456" y="4287521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DCF4BC-09F4-FB43-AAB7-E7C2D563AFC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576053" y="1313582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B7AE17C-1994-114F-B6B9-A461DEED4C1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76053" y="2786036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C03B1BF-1F58-1F4C-BFA1-94457C75A6B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76053" y="4309007"/>
            <a:ext cx="4794944" cy="53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070390-7FDA-034A-8A73-D837F9C5DE2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99456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C78EBF-9950-AF4D-B852-2DC180D62D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76053" y="1921629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A67738-ABB7-114D-90D1-4BE83AD2E7A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200908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E6F4865-986C-E640-A7CF-0DF6BB1290C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577505" y="3414927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7969E46-6085-AD44-9811-0837C5F55D3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99456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AF80EBA-E90F-C949-AF8D-EE3AD39FE97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576053" y="4931990"/>
            <a:ext cx="4794944" cy="37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0335734F-61D5-3841-914F-CB9EC8A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922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480E615B-2456-1649-9E3B-C8E1A63A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382944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7609F-8B94-154E-B091-6F5DF3B5B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99456" y="1271742"/>
            <a:ext cx="10382944" cy="496557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268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CD54D313-9C53-7249-820D-024A8258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7F5B4E-C05A-7E41-BBA6-91B0137A40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07EDB9-5938-E340-B9DC-96B648D6705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95467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B045993-3AA4-FC44-857C-68E430452881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921994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63964C2-C7C1-7D4D-A851-9727A1A5556B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453851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671F20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938D4DD-B1F9-FD4F-BD87-EB9156A9D5D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548522" y="5713695"/>
            <a:ext cx="3020087" cy="7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80FBE0-BAE8-4CB0-A7FB-D50578370443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827324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671F20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32BB43-7532-4A29-9F7D-84F41ACA844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00797" y="4429258"/>
            <a:ext cx="3114757" cy="126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rgbClr val="671F20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1493792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418B2BEE-B32A-2346-8885-B040CA77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9E9A19-2563-F441-A46B-29F6102011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9456" y="1271743"/>
            <a:ext cx="10369152" cy="1559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8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dirty="0"/>
              <a:t>First level of text,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D414E2C-1C56-B047-9768-A28BC4E72B3C}"/>
              </a:ext>
            </a:extLst>
          </p:cNvPr>
          <p:cNvSpPr txBox="1">
            <a:spLocks/>
          </p:cNvSpPr>
          <p:nvPr userDrawn="1"/>
        </p:nvSpPr>
        <p:spPr>
          <a:xfrm>
            <a:off x="1199456" y="2831031"/>
            <a:ext cx="10350169" cy="1735342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3600" kern="0" dirty="0">
              <a:solidFill>
                <a:srgbClr val="E7763D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7AF899A-F797-3B4D-927C-6E3F78E05D4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99456" y="4797152"/>
            <a:ext cx="10350169" cy="17353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71F20"/>
                </a:solidFill>
              </a:defRPr>
            </a:lvl1pPr>
          </a:lstStyle>
          <a:p>
            <a:r>
              <a:rPr lang="en-US" sz="3600" kern="0" dirty="0"/>
              <a:t>Pull-out statements or facts are in our bright </a:t>
            </a:r>
            <a:r>
              <a:rPr lang="en-US" sz="3600" kern="0" dirty="0" err="1"/>
              <a:t>colour</a:t>
            </a:r>
            <a:r>
              <a:rPr lang="en-US" sz="3600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588652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E5E38DCD-C644-0E48-8375-1A31CDB9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"/>
            <a:ext cx="10465163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D2D239-E10A-4D8E-815D-D755A78BE9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67608" y="5391218"/>
            <a:ext cx="26642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71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5A60854E-EFA0-4546-AFC8-C08B058B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"/>
            <a:ext cx="10369152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B4B3C1-2C02-46BC-9A55-38512E11186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C7B117-6A43-4D19-AD29-25C08628AC3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659276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5D9D273-EB02-4130-8031-499C28FE94B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0153C1-F2FC-4FE6-9261-608712F3B0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231904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594346-E706-4145-8579-B4D6E30AF74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2881907"/>
            <a:ext cx="228459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54A4AC8-74C9-469B-8CCF-D891189E598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830752" y="5596692"/>
            <a:ext cx="2258376" cy="756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 sz="1400" dirty="0"/>
              <a:t>Image annotation sits </a:t>
            </a:r>
            <a:br>
              <a:rPr lang="en-GB" sz="1400" dirty="0"/>
            </a:br>
            <a:r>
              <a:rPr lang="en-GB" sz="1400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9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531BCA-7E21-6348-8FFF-90A2EF5FA02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768075" y="2348880"/>
            <a:ext cx="481432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System Font Regular"/>
              <a:buChar char="-"/>
              <a:defRPr sz="1800"/>
            </a:lvl1pPr>
            <a:lvl2pPr marL="742950" indent="-285750">
              <a:buFont typeface="System Font Regular"/>
              <a:buChar char="-"/>
              <a:defRPr sz="1600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7" y="2"/>
            <a:ext cx="10393567" cy="93131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2E1421-B6C1-3246-A385-B4682656FB7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778698" y="1074260"/>
            <a:ext cx="4814325" cy="105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800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Font typeface="System Font Regular"/>
              <a:buNone/>
              <a:defRPr sz="1800"/>
            </a:lvl2pPr>
          </a:lstStyle>
          <a:p>
            <a:r>
              <a:rPr lang="en-US" dirty="0"/>
              <a:t>First level of text, 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62525D-1804-FC1E-5606-B63D1AA8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8126A6-4765-BE68-16CB-FE995062B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0ECAD5-498C-8169-2297-9AD2670A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4DBBA-051C-9DF6-8C01-A766E973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DB3E2E-59DB-3265-C1D7-6226DCE1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8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C0E663-A931-30AD-396A-C280C367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277A27-EAC0-F7B2-7B58-99328AA11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FFDEAD-A51B-0871-1546-53474649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9ED52B-B837-2769-89EA-417EE7C4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97D5B3-E7FC-9506-04FF-1BCD2C81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3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F78D6-9FCA-8B0C-D0EF-F1C6EDD9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0CC43A-BA45-8C84-755D-EBFFC335E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B14739-39C5-0593-BA8B-7AE1968DB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23EAB1-AE10-DA36-06B7-C8957036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EBE5B-8698-34A8-76EB-70822817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794630-B73C-0BA9-3EBD-DE1F6BC6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0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24F8B-3DE8-093C-8FA3-201BABC8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C8D7B5-11E2-A184-738A-7CF52B450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49C7D0-45AC-5FFA-725F-041D87CA5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9D7F8CE-B729-00D2-2C13-B139E0EEC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512AC-CB40-6609-3BA2-90D92F242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19BF6A-2C30-002B-00C4-4109AFC0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4CDF3F-CF51-FF15-5DDC-2C6BFEDB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BF01441-43CF-70E0-D653-095753E4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2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5834E3-E63A-2EB2-673B-26D0D60E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937403-4903-2985-FA5D-937EAF69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1918B0-CA2D-9D6B-71C1-514D69A4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B14D14-B133-F317-1A16-CCFD0731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3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9.gi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352080"/>
            <a:ext cx="2883408" cy="4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 baseline="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51FE97-F598-BDC0-4532-1AADA369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90CD30-FDB2-1C42-FBE8-82D838F0D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EBBBBC-26FF-FCB5-CB2A-95EDCFF78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5716-745E-4493-9923-1F37C7A61B9B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2A512-AE70-147D-B9E1-88B0A2B23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B7786B-6E70-4151-4D36-8137B18DB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AF74-0668-47F5-8EA2-51B17B6F6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653752" cy="685800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 Regular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4306119E-7553-472A-9C4E-C3EEAC51AC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1" y="260648"/>
            <a:ext cx="450453" cy="365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721C-F18D-49F1-83FD-E8815364DDBC}"/>
              </a:ext>
            </a:extLst>
          </p:cNvPr>
          <p:cNvSpPr txBox="1">
            <a:spLocks/>
          </p:cNvSpPr>
          <p:nvPr userDrawn="1"/>
        </p:nvSpPr>
        <p:spPr>
          <a:xfrm>
            <a:off x="120020" y="6448251"/>
            <a:ext cx="431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5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>
          <a:solidFill>
            <a:schemeClr val="tx1"/>
          </a:solidFill>
          <a:latin typeface="Arial Regular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 baseline="0">
          <a:solidFill>
            <a:schemeClr val="tx1"/>
          </a:solidFill>
          <a:latin typeface="Arial Regular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3" y="352080"/>
            <a:ext cx="2883402" cy="4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7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 baseline="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653752" cy="685800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D73AA-28C6-4FF2-9726-4F2DF6C2657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1" y="260648"/>
            <a:ext cx="450453" cy="365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FDC3-410C-4649-8FE5-77C8ACCB9E0C}"/>
              </a:ext>
            </a:extLst>
          </p:cNvPr>
          <p:cNvSpPr txBox="1">
            <a:spLocks/>
          </p:cNvSpPr>
          <p:nvPr userDrawn="1"/>
        </p:nvSpPr>
        <p:spPr>
          <a:xfrm>
            <a:off x="120020" y="6448251"/>
            <a:ext cx="431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>
          <a:solidFill>
            <a:schemeClr val="tx1"/>
          </a:solidFill>
          <a:latin typeface="Arial Regular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 baseline="0">
          <a:solidFill>
            <a:schemeClr val="tx1"/>
          </a:solidFill>
          <a:latin typeface="Arial Regular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3" y="352080"/>
            <a:ext cx="2883402" cy="4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 baseline="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3" y="352080"/>
            <a:ext cx="2883402" cy="4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2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7" r:id="rId2"/>
    <p:sldLayoutId id="2147483784" r:id="rId3"/>
    <p:sldLayoutId id="2147483785" r:id="rId4"/>
    <p:sldLayoutId id="2147483786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2000" baseline="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653752" cy="6858000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 Regular"/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BFAB7F8-13F3-4739-8C25-11D495C7F74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1" y="255563"/>
            <a:ext cx="450453" cy="3651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7E2E-6884-4A45-8839-5B31CF3CA1F6}"/>
              </a:ext>
            </a:extLst>
          </p:cNvPr>
          <p:cNvSpPr txBox="1">
            <a:spLocks/>
          </p:cNvSpPr>
          <p:nvPr userDrawn="1"/>
        </p:nvSpPr>
        <p:spPr>
          <a:xfrm>
            <a:off x="120020" y="6448251"/>
            <a:ext cx="431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2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>
          <a:solidFill>
            <a:schemeClr val="tx1"/>
          </a:solidFill>
          <a:latin typeface="Arial Regular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2000" b="0" i="0" baseline="0">
          <a:solidFill>
            <a:schemeClr val="tx1"/>
          </a:solidFill>
          <a:latin typeface="Arial Regular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60D5A-DCB4-7D55-6DA7-9ADAE9EF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600" dirty="0">
                <a:ea typeface="宋体" pitchFamily="2" charset="-122"/>
              </a:rPr>
              <a:t>Paper ID</a:t>
            </a:r>
            <a:br>
              <a:rPr lang="en-US" altLang="zh-CN" sz="3600" dirty="0">
                <a:ea typeface="宋体" pitchFamily="2" charset="-122"/>
              </a:rPr>
            </a:br>
            <a:r>
              <a:rPr lang="en-US" altLang="zh-CN" sz="3600" dirty="0">
                <a:ea typeface="宋体" pitchFamily="2" charset="-122"/>
              </a:rPr>
              <a:t>Paper Title </a:t>
            </a:r>
            <a:br>
              <a:rPr lang="en-GB" altLang="zh-CN" sz="3600" dirty="0">
                <a:ea typeface="宋体" pitchFamily="2" charset="-122"/>
              </a:rPr>
            </a:br>
            <a:endParaRPr lang="en-GB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A3F40E-26EE-2F8D-A6AC-39B6631D4954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altLang="zh-CN" sz="2400" dirty="0">
                <a:ea typeface="宋体" panose="02010600030101010101" pitchFamily="2" charset="-122"/>
              </a:rPr>
              <a:t>Author information goes here</a:t>
            </a:r>
            <a:endParaRPr lang="en-GB" altLang="zh-CN" sz="2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950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9EF2BA90-1A1D-C01A-9831-4FAEE541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927225"/>
            <a:ext cx="704373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GB" altLang="zh-CN" dirty="0"/>
          </a:p>
          <a:p>
            <a:pPr eaLnBrk="1" hangingPunct="1"/>
            <a:r>
              <a:rPr lang="en-GB" altLang="zh-CN" dirty="0"/>
              <a:t>1. Use the PPT template to create a slide, save the file in PDF format and upload via the link on the registration system .</a:t>
            </a:r>
          </a:p>
          <a:p>
            <a:pPr eaLnBrk="1" hangingPunct="1"/>
            <a:r>
              <a:rPr lang="zh-CN" altLang="en-US" dirty="0"/>
              <a:t>使用</a:t>
            </a:r>
            <a:r>
              <a:rPr lang="en-GB" altLang="zh-CN" dirty="0"/>
              <a:t>PPT</a:t>
            </a:r>
            <a:r>
              <a:rPr lang="zh-CN" altLang="en-US" dirty="0"/>
              <a:t>模板制作幻灯片，以</a:t>
            </a:r>
            <a:r>
              <a:rPr lang="en-GB" altLang="zh-CN" dirty="0"/>
              <a:t>PDF</a:t>
            </a:r>
            <a:r>
              <a:rPr lang="zh-CN" altLang="en-US" dirty="0"/>
              <a:t>格式保存后通过注册网站内的上传链接上传至系统。 </a:t>
            </a:r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GB" altLang="zh-CN" dirty="0"/>
              <a:t>2. Check event website for the final event programme and join the conference online to present your paper </a:t>
            </a:r>
          </a:p>
          <a:p>
            <a:pPr eaLnBrk="1" hangingPunct="1"/>
            <a:r>
              <a:rPr lang="zh-CN" altLang="en-US" dirty="0"/>
              <a:t>按时参加会议并做报告</a:t>
            </a:r>
            <a:endParaRPr lang="en-GB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5CA855F-11F0-72D0-C595-5897F1DF0113}"/>
              </a:ext>
            </a:extLst>
          </p:cNvPr>
          <p:cNvSpPr txBox="1"/>
          <p:nvPr/>
        </p:nvSpPr>
        <p:spPr>
          <a:xfrm>
            <a:off x="47328" y="918421"/>
            <a:ext cx="553998" cy="2017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j-lt"/>
              </a:rPr>
              <a:t>ACDC 2024</a:t>
            </a:r>
          </a:p>
        </p:txBody>
      </p:sp>
    </p:spTree>
    <p:extLst>
      <p:ext uri="{BB962C8B-B14F-4D97-AF65-F5344CB8AC3E}">
        <p14:creationId xmlns:p14="http://schemas.microsoft.com/office/powerpoint/2010/main" val="27766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25CA855F-11F0-72D0-C595-5897F1DF0113}"/>
              </a:ext>
            </a:extLst>
          </p:cNvPr>
          <p:cNvSpPr txBox="1"/>
          <p:nvPr/>
        </p:nvSpPr>
        <p:spPr>
          <a:xfrm>
            <a:off x="47328" y="918421"/>
            <a:ext cx="553998" cy="2017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j-lt"/>
              </a:rPr>
              <a:t>ACDC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C1FE5-36F3-B21A-B43C-4815BF79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927225"/>
            <a:ext cx="70437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GB" altLang="zh-CN" dirty="0"/>
          </a:p>
          <a:p>
            <a:pPr eaLnBrk="1" hangingPunct="1"/>
            <a:r>
              <a:rPr lang="en-GB" altLang="zh-CN" dirty="0"/>
              <a:t>Detailed requirements please see below</a:t>
            </a:r>
            <a:r>
              <a:rPr lang="zh-CN" altLang="zh-CN" dirty="0"/>
              <a:t>：</a:t>
            </a:r>
          </a:p>
          <a:p>
            <a:pPr eaLnBrk="1" hangingPunct="1"/>
            <a:endParaRPr lang="en-GB" altLang="zh-CN" dirty="0"/>
          </a:p>
          <a:p>
            <a:pPr eaLnBrk="1" hangingPunct="1"/>
            <a:r>
              <a:rPr lang="en-GB" altLang="zh-CN" dirty="0"/>
              <a:t>At the beginning of the </a:t>
            </a:r>
            <a:r>
              <a:rPr lang="en-US" altLang="zh-CN" dirty="0"/>
              <a:t>presentation</a:t>
            </a:r>
            <a:r>
              <a:rPr lang="en-GB" altLang="zh-CN" dirty="0"/>
              <a:t>, please introduce yourself </a:t>
            </a:r>
            <a:r>
              <a:rPr lang="zh-CN" altLang="zh-CN" dirty="0"/>
              <a:t>（</a:t>
            </a:r>
            <a:r>
              <a:rPr lang="en-GB" altLang="zh-CN" dirty="0"/>
              <a:t>name, organization and topic of your presentation</a:t>
            </a:r>
            <a:r>
              <a:rPr lang="zh-CN" altLang="zh-CN" dirty="0"/>
              <a:t>）</a:t>
            </a:r>
          </a:p>
          <a:p>
            <a:pPr eaLnBrk="1" hangingPunct="1"/>
            <a:r>
              <a:rPr lang="zh-CN" altLang="en-US" dirty="0"/>
              <a:t>演讲</a:t>
            </a:r>
            <a:r>
              <a:rPr lang="zh-CN" altLang="zh-CN" dirty="0"/>
              <a:t>开始请先作自我介绍（姓名，单位，演讲主题）</a:t>
            </a:r>
            <a:endParaRPr lang="en-US" altLang="zh-CN" dirty="0"/>
          </a:p>
          <a:p>
            <a:pPr eaLnBrk="1" hangingPunct="1"/>
            <a:endParaRPr lang="zh-CN" altLang="zh-CN" dirty="0"/>
          </a:p>
          <a:p>
            <a:pPr eaLnBrk="1" hangingPunct="1"/>
            <a:r>
              <a:rPr lang="en-GB" altLang="zh-CN" dirty="0"/>
              <a:t>Then you can display your PPT slides and introduce your paper </a:t>
            </a:r>
            <a:endParaRPr lang="zh-CN" altLang="zh-CN" dirty="0"/>
          </a:p>
          <a:p>
            <a:pPr eaLnBrk="1" hangingPunct="1"/>
            <a:r>
              <a:rPr lang="zh-CN" altLang="en-US" dirty="0"/>
              <a:t>之后展示您的</a:t>
            </a:r>
            <a:r>
              <a:rPr lang="en-GB" altLang="zh-CN" dirty="0"/>
              <a:t>PPT</a:t>
            </a:r>
            <a:r>
              <a:rPr lang="zh-CN" altLang="zh-CN" dirty="0"/>
              <a:t>，一</a:t>
            </a:r>
            <a:r>
              <a:rPr lang="zh-CN" altLang="en-US" dirty="0"/>
              <a:t>边</a:t>
            </a:r>
            <a:r>
              <a:rPr lang="zh-CN" altLang="zh-CN" dirty="0"/>
              <a:t>播放</a:t>
            </a:r>
            <a:r>
              <a:rPr lang="en-GB" altLang="zh-CN" dirty="0"/>
              <a:t>PPT</a:t>
            </a:r>
            <a:r>
              <a:rPr lang="zh-CN" altLang="zh-CN" dirty="0"/>
              <a:t>一边进行讲解</a:t>
            </a:r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Oral presentation is limited to 15mins, including Q&amp;A</a:t>
            </a:r>
          </a:p>
          <a:p>
            <a:pPr eaLnBrk="1" hangingPunct="1"/>
            <a:r>
              <a:rPr lang="zh-CN" altLang="en-US" dirty="0"/>
              <a:t>口头汇报限时</a:t>
            </a:r>
            <a:r>
              <a:rPr lang="en-US" altLang="zh-CN" dirty="0"/>
              <a:t>15</a:t>
            </a:r>
            <a:r>
              <a:rPr lang="zh-CN" altLang="en-US" dirty="0"/>
              <a:t>分钟，包括问答环节时间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26346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25CA855F-11F0-72D0-C595-5897F1DF0113}"/>
              </a:ext>
            </a:extLst>
          </p:cNvPr>
          <p:cNvSpPr txBox="1"/>
          <p:nvPr/>
        </p:nvSpPr>
        <p:spPr>
          <a:xfrm>
            <a:off x="47328" y="918421"/>
            <a:ext cx="553998" cy="2017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+mj-lt"/>
              </a:rPr>
              <a:t>ACDC 2024</a:t>
            </a:r>
          </a:p>
        </p:txBody>
      </p:sp>
    </p:spTree>
    <p:extLst>
      <p:ext uri="{BB962C8B-B14F-4D97-AF65-F5344CB8AC3E}">
        <p14:creationId xmlns:p14="http://schemas.microsoft.com/office/powerpoint/2010/main" val="3809799229"/>
      </p:ext>
    </p:extLst>
  </p:cSld>
  <p:clrMapOvr>
    <a:masterClrMapping/>
  </p:clrMapOvr>
</p:sld>
</file>

<file path=ppt/theme/theme1.xml><?xml version="1.0" encoding="utf-8"?>
<a:theme xmlns:a="http://schemas.openxmlformats.org/drawingml/2006/main" name="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FB03F08B-5D90-724B-AAF4-DAA6F62435F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C2905463-23C8-4D42-9370-6DD9C206CF54}"/>
    </a:ext>
  </a:extLst>
</a:theme>
</file>

<file path=ppt/theme/theme4.xml><?xml version="1.0" encoding="utf-8"?>
<a:theme xmlns:a="http://schemas.openxmlformats.org/drawingml/2006/main" name="1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3AB9F9BC-5294-6145-9AED-1354A64B9F43}"/>
    </a:ext>
  </a:extLst>
</a:theme>
</file>

<file path=ppt/theme/theme5.xml><?xml version="1.0" encoding="utf-8"?>
<a:theme xmlns:a="http://schemas.openxmlformats.org/drawingml/2006/main" name="IET Green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B00284AA-B033-C847-86CC-4AE3F8D088DC}"/>
    </a:ext>
  </a:extLst>
</a:theme>
</file>

<file path=ppt/theme/theme6.xml><?xml version="1.0" encoding="utf-8"?>
<a:theme xmlns:a="http://schemas.openxmlformats.org/drawingml/2006/main" name="2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A77F800F-34A3-304B-B599-2D445B440152}"/>
    </a:ext>
  </a:extLst>
</a:theme>
</file>

<file path=ppt/theme/theme7.xml><?xml version="1.0" encoding="utf-8"?>
<a:theme xmlns:a="http://schemas.openxmlformats.org/drawingml/2006/main" name="3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A77F800F-34A3-304B-B599-2D445B440152}"/>
    </a:ext>
  </a:extLst>
</a:theme>
</file>

<file path=ppt/theme/theme8.xml><?xml version="1.0" encoding="utf-8"?>
<a:theme xmlns:a="http://schemas.openxmlformats.org/drawingml/2006/main" name="IET Orang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E0C43C1-F63E-F249-9D8F-225EA60992AC}" vid="{5810A853-BF99-C14F-8AB4-20D0926FCB9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IET PPT Template 16.9 - Secondary Colours - Nov 2021</Template>
  <TotalTime>143</TotalTime>
  <Words>176</Words>
  <Application>Microsoft Office PowerPoint</Application>
  <PresentationFormat>宽屏</PresentationFormat>
  <Paragraphs>22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System Font Regular</vt:lpstr>
      <vt:lpstr>宋体</vt:lpstr>
      <vt:lpstr>Arial</vt:lpstr>
      <vt:lpstr>Arial Regular</vt:lpstr>
      <vt:lpstr>Calibri</vt:lpstr>
      <vt:lpstr>Calibri Light</vt:lpstr>
      <vt:lpstr>IET Front Cover</vt:lpstr>
      <vt:lpstr>自定义设计方案</vt:lpstr>
      <vt:lpstr>IET Blue Theme</vt:lpstr>
      <vt:lpstr>1_IET Front Cover</vt:lpstr>
      <vt:lpstr>IET Green Theme</vt:lpstr>
      <vt:lpstr>2_IET Front Cover</vt:lpstr>
      <vt:lpstr>3_IET Front Cover</vt:lpstr>
      <vt:lpstr>IET Orange Theme</vt:lpstr>
      <vt:lpstr>Paper ID Paper Title  </vt:lpstr>
      <vt:lpstr>PowerPoint 演示文稿</vt:lpstr>
      <vt:lpstr>PowerPoint 演示文稿</vt:lpstr>
      <vt:lpstr>PowerPoint 演示文稿</vt:lpstr>
    </vt:vector>
  </TitlesOfParts>
  <Company>Institution of Engineering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Susan Liu</dc:creator>
  <cp:lastModifiedBy>Susan Liu</cp:lastModifiedBy>
  <cp:revision>55</cp:revision>
  <cp:lastPrinted>2018-07-04T10:28:24Z</cp:lastPrinted>
  <dcterms:created xsi:type="dcterms:W3CDTF">2023-10-09T04:42:23Z</dcterms:created>
  <dcterms:modified xsi:type="dcterms:W3CDTF">2024-05-10T04:52:49Z</dcterms:modified>
</cp:coreProperties>
</file>