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464" y="7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14.png"/><Relationship Id="rId299" Type="http://schemas.openxmlformats.org/officeDocument/2006/relationships/image" Target="../media/image296.png"/><Relationship Id="rId21" Type="http://schemas.openxmlformats.org/officeDocument/2006/relationships/image" Target="../media/image18.png"/><Relationship Id="rId63" Type="http://schemas.openxmlformats.org/officeDocument/2006/relationships/image" Target="../media/image60.png"/><Relationship Id="rId159" Type="http://schemas.openxmlformats.org/officeDocument/2006/relationships/image" Target="../media/image156.png"/><Relationship Id="rId324" Type="http://schemas.openxmlformats.org/officeDocument/2006/relationships/image" Target="../media/image321.png"/><Relationship Id="rId170" Type="http://schemas.openxmlformats.org/officeDocument/2006/relationships/image" Target="../media/image167.png"/><Relationship Id="rId226" Type="http://schemas.openxmlformats.org/officeDocument/2006/relationships/image" Target="../media/image223.png"/><Relationship Id="rId268" Type="http://schemas.openxmlformats.org/officeDocument/2006/relationships/image" Target="../media/image265.png"/><Relationship Id="rId32" Type="http://schemas.openxmlformats.org/officeDocument/2006/relationships/image" Target="../media/image29.png"/><Relationship Id="rId74" Type="http://schemas.openxmlformats.org/officeDocument/2006/relationships/image" Target="../media/image71.png"/><Relationship Id="rId128" Type="http://schemas.openxmlformats.org/officeDocument/2006/relationships/image" Target="../media/image125.png"/><Relationship Id="rId335" Type="http://schemas.openxmlformats.org/officeDocument/2006/relationships/image" Target="../media/image332.png"/><Relationship Id="rId5" Type="http://schemas.openxmlformats.org/officeDocument/2006/relationships/image" Target="../media/image2.png"/><Relationship Id="rId181" Type="http://schemas.openxmlformats.org/officeDocument/2006/relationships/image" Target="../media/image178.png"/><Relationship Id="rId237" Type="http://schemas.openxmlformats.org/officeDocument/2006/relationships/image" Target="../media/image234.png"/><Relationship Id="rId279" Type="http://schemas.openxmlformats.org/officeDocument/2006/relationships/image" Target="../media/image276.jpg"/><Relationship Id="rId43" Type="http://schemas.openxmlformats.org/officeDocument/2006/relationships/image" Target="../media/image40.png"/><Relationship Id="rId139" Type="http://schemas.openxmlformats.org/officeDocument/2006/relationships/image" Target="../media/image136.png"/><Relationship Id="rId290" Type="http://schemas.openxmlformats.org/officeDocument/2006/relationships/image" Target="../media/image287.png"/><Relationship Id="rId304" Type="http://schemas.openxmlformats.org/officeDocument/2006/relationships/image" Target="../media/image301.png"/><Relationship Id="rId346" Type="http://schemas.openxmlformats.org/officeDocument/2006/relationships/image" Target="../media/image343.png"/><Relationship Id="rId85" Type="http://schemas.openxmlformats.org/officeDocument/2006/relationships/image" Target="../media/image82.png"/><Relationship Id="rId150" Type="http://schemas.openxmlformats.org/officeDocument/2006/relationships/image" Target="../media/image147.png"/><Relationship Id="rId192" Type="http://schemas.openxmlformats.org/officeDocument/2006/relationships/image" Target="../media/image189.png"/><Relationship Id="rId206" Type="http://schemas.openxmlformats.org/officeDocument/2006/relationships/image" Target="../media/image203.png"/><Relationship Id="rId248" Type="http://schemas.openxmlformats.org/officeDocument/2006/relationships/image" Target="../media/image245.png"/><Relationship Id="rId12" Type="http://schemas.openxmlformats.org/officeDocument/2006/relationships/image" Target="../media/image9.png"/><Relationship Id="rId108" Type="http://schemas.openxmlformats.org/officeDocument/2006/relationships/image" Target="../media/image105.png"/><Relationship Id="rId315" Type="http://schemas.openxmlformats.org/officeDocument/2006/relationships/image" Target="../media/image312.png"/><Relationship Id="rId54" Type="http://schemas.openxmlformats.org/officeDocument/2006/relationships/image" Target="../media/image51.png"/><Relationship Id="rId96" Type="http://schemas.openxmlformats.org/officeDocument/2006/relationships/image" Target="../media/image93.png"/><Relationship Id="rId161" Type="http://schemas.openxmlformats.org/officeDocument/2006/relationships/image" Target="../media/image158.png"/><Relationship Id="rId217" Type="http://schemas.openxmlformats.org/officeDocument/2006/relationships/image" Target="../media/image214.png"/><Relationship Id="rId259" Type="http://schemas.openxmlformats.org/officeDocument/2006/relationships/image" Target="../media/image256.png"/><Relationship Id="rId23" Type="http://schemas.openxmlformats.org/officeDocument/2006/relationships/image" Target="../media/image20.png"/><Relationship Id="rId119" Type="http://schemas.openxmlformats.org/officeDocument/2006/relationships/image" Target="../media/image116.png"/><Relationship Id="rId270" Type="http://schemas.openxmlformats.org/officeDocument/2006/relationships/image" Target="../media/image267.png"/><Relationship Id="rId326" Type="http://schemas.openxmlformats.org/officeDocument/2006/relationships/image" Target="../media/image323.png"/><Relationship Id="rId65" Type="http://schemas.openxmlformats.org/officeDocument/2006/relationships/image" Target="../media/image62.png"/><Relationship Id="rId130" Type="http://schemas.openxmlformats.org/officeDocument/2006/relationships/image" Target="../media/image127.png"/><Relationship Id="rId172" Type="http://schemas.openxmlformats.org/officeDocument/2006/relationships/image" Target="../media/image169.png"/><Relationship Id="rId228" Type="http://schemas.openxmlformats.org/officeDocument/2006/relationships/image" Target="../media/image225.png"/><Relationship Id="rId281" Type="http://schemas.openxmlformats.org/officeDocument/2006/relationships/image" Target="../media/image278.jpg"/><Relationship Id="rId337" Type="http://schemas.openxmlformats.org/officeDocument/2006/relationships/image" Target="../media/image334.png"/><Relationship Id="rId34" Type="http://schemas.openxmlformats.org/officeDocument/2006/relationships/image" Target="../media/image31.png"/><Relationship Id="rId76" Type="http://schemas.openxmlformats.org/officeDocument/2006/relationships/image" Target="../media/image73.png"/><Relationship Id="rId141" Type="http://schemas.openxmlformats.org/officeDocument/2006/relationships/image" Target="../media/image138.png"/><Relationship Id="rId7" Type="http://schemas.openxmlformats.org/officeDocument/2006/relationships/image" Target="../media/image4.png"/><Relationship Id="rId183" Type="http://schemas.openxmlformats.org/officeDocument/2006/relationships/image" Target="../media/image180.png"/><Relationship Id="rId239" Type="http://schemas.openxmlformats.org/officeDocument/2006/relationships/image" Target="../media/image236.png"/><Relationship Id="rId250" Type="http://schemas.openxmlformats.org/officeDocument/2006/relationships/image" Target="../media/image247.png"/><Relationship Id="rId292" Type="http://schemas.openxmlformats.org/officeDocument/2006/relationships/image" Target="../media/image289.png"/><Relationship Id="rId306" Type="http://schemas.openxmlformats.org/officeDocument/2006/relationships/image" Target="../media/image303.png"/><Relationship Id="rId45" Type="http://schemas.openxmlformats.org/officeDocument/2006/relationships/image" Target="../media/image42.png"/><Relationship Id="rId87" Type="http://schemas.openxmlformats.org/officeDocument/2006/relationships/image" Target="../media/image84.png"/><Relationship Id="rId110" Type="http://schemas.openxmlformats.org/officeDocument/2006/relationships/image" Target="../media/image107.png"/><Relationship Id="rId348" Type="http://schemas.openxmlformats.org/officeDocument/2006/relationships/image" Target="../media/image345.jpg"/><Relationship Id="rId152" Type="http://schemas.openxmlformats.org/officeDocument/2006/relationships/image" Target="../media/image149.png"/><Relationship Id="rId194" Type="http://schemas.openxmlformats.org/officeDocument/2006/relationships/image" Target="../media/image191.png"/><Relationship Id="rId208" Type="http://schemas.openxmlformats.org/officeDocument/2006/relationships/image" Target="../media/image205.png"/><Relationship Id="rId261" Type="http://schemas.openxmlformats.org/officeDocument/2006/relationships/image" Target="../media/image258.png"/><Relationship Id="rId14" Type="http://schemas.openxmlformats.org/officeDocument/2006/relationships/image" Target="../media/image11.png"/><Relationship Id="rId35" Type="http://schemas.openxmlformats.org/officeDocument/2006/relationships/image" Target="../media/image32.png"/><Relationship Id="rId56" Type="http://schemas.openxmlformats.org/officeDocument/2006/relationships/image" Target="../media/image53.png"/><Relationship Id="rId77" Type="http://schemas.openxmlformats.org/officeDocument/2006/relationships/image" Target="../media/image74.png"/><Relationship Id="rId100" Type="http://schemas.openxmlformats.org/officeDocument/2006/relationships/image" Target="../media/image97.png"/><Relationship Id="rId282" Type="http://schemas.openxmlformats.org/officeDocument/2006/relationships/image" Target="../media/image279.jpg"/><Relationship Id="rId317" Type="http://schemas.openxmlformats.org/officeDocument/2006/relationships/image" Target="../media/image314.png"/><Relationship Id="rId338" Type="http://schemas.openxmlformats.org/officeDocument/2006/relationships/image" Target="../media/image335.png"/><Relationship Id="rId8" Type="http://schemas.openxmlformats.org/officeDocument/2006/relationships/image" Target="../media/image5.png"/><Relationship Id="rId98" Type="http://schemas.openxmlformats.org/officeDocument/2006/relationships/image" Target="../media/image95.png"/><Relationship Id="rId121" Type="http://schemas.openxmlformats.org/officeDocument/2006/relationships/image" Target="../media/image118.png"/><Relationship Id="rId142" Type="http://schemas.openxmlformats.org/officeDocument/2006/relationships/image" Target="../media/image139.png"/><Relationship Id="rId163" Type="http://schemas.openxmlformats.org/officeDocument/2006/relationships/image" Target="../media/image160.png"/><Relationship Id="rId184" Type="http://schemas.openxmlformats.org/officeDocument/2006/relationships/image" Target="../media/image181.png"/><Relationship Id="rId219" Type="http://schemas.openxmlformats.org/officeDocument/2006/relationships/image" Target="../media/image216.png"/><Relationship Id="rId230" Type="http://schemas.openxmlformats.org/officeDocument/2006/relationships/image" Target="../media/image227.png"/><Relationship Id="rId251" Type="http://schemas.openxmlformats.org/officeDocument/2006/relationships/image" Target="../media/image248.png"/><Relationship Id="rId25" Type="http://schemas.openxmlformats.org/officeDocument/2006/relationships/image" Target="../media/image22.png"/><Relationship Id="rId46" Type="http://schemas.openxmlformats.org/officeDocument/2006/relationships/image" Target="../media/image43.png"/><Relationship Id="rId67" Type="http://schemas.openxmlformats.org/officeDocument/2006/relationships/image" Target="../media/image64.png"/><Relationship Id="rId272" Type="http://schemas.openxmlformats.org/officeDocument/2006/relationships/image" Target="../media/image269.png"/><Relationship Id="rId293" Type="http://schemas.openxmlformats.org/officeDocument/2006/relationships/image" Target="../media/image290.png"/><Relationship Id="rId307" Type="http://schemas.openxmlformats.org/officeDocument/2006/relationships/image" Target="../media/image304.png"/><Relationship Id="rId328" Type="http://schemas.openxmlformats.org/officeDocument/2006/relationships/image" Target="../media/image325.png"/><Relationship Id="rId88" Type="http://schemas.openxmlformats.org/officeDocument/2006/relationships/image" Target="../media/image85.png"/><Relationship Id="rId111" Type="http://schemas.openxmlformats.org/officeDocument/2006/relationships/image" Target="../media/image108.png"/><Relationship Id="rId132" Type="http://schemas.openxmlformats.org/officeDocument/2006/relationships/image" Target="../media/image129.png"/><Relationship Id="rId153" Type="http://schemas.openxmlformats.org/officeDocument/2006/relationships/image" Target="../media/image150.png"/><Relationship Id="rId174" Type="http://schemas.openxmlformats.org/officeDocument/2006/relationships/image" Target="../media/image171.png"/><Relationship Id="rId195" Type="http://schemas.openxmlformats.org/officeDocument/2006/relationships/image" Target="../media/image192.png"/><Relationship Id="rId209" Type="http://schemas.openxmlformats.org/officeDocument/2006/relationships/image" Target="../media/image206.png"/><Relationship Id="rId220" Type="http://schemas.openxmlformats.org/officeDocument/2006/relationships/image" Target="../media/image217.png"/><Relationship Id="rId241" Type="http://schemas.openxmlformats.org/officeDocument/2006/relationships/image" Target="../media/image238.png"/><Relationship Id="rId15" Type="http://schemas.openxmlformats.org/officeDocument/2006/relationships/image" Target="../media/image12.png"/><Relationship Id="rId36" Type="http://schemas.openxmlformats.org/officeDocument/2006/relationships/image" Target="../media/image33.png"/><Relationship Id="rId57" Type="http://schemas.openxmlformats.org/officeDocument/2006/relationships/image" Target="../media/image54.png"/><Relationship Id="rId262" Type="http://schemas.openxmlformats.org/officeDocument/2006/relationships/image" Target="../media/image259.png"/><Relationship Id="rId283" Type="http://schemas.openxmlformats.org/officeDocument/2006/relationships/image" Target="../media/image280.jpg"/><Relationship Id="rId318" Type="http://schemas.openxmlformats.org/officeDocument/2006/relationships/image" Target="../media/image315.png"/><Relationship Id="rId339" Type="http://schemas.openxmlformats.org/officeDocument/2006/relationships/image" Target="../media/image336.png"/><Relationship Id="rId78" Type="http://schemas.openxmlformats.org/officeDocument/2006/relationships/image" Target="../media/image75.png"/><Relationship Id="rId99" Type="http://schemas.openxmlformats.org/officeDocument/2006/relationships/image" Target="../media/image96.png"/><Relationship Id="rId101" Type="http://schemas.openxmlformats.org/officeDocument/2006/relationships/image" Target="../media/image98.png"/><Relationship Id="rId122" Type="http://schemas.openxmlformats.org/officeDocument/2006/relationships/image" Target="../media/image119.png"/><Relationship Id="rId143" Type="http://schemas.openxmlformats.org/officeDocument/2006/relationships/image" Target="../media/image140.png"/><Relationship Id="rId164" Type="http://schemas.openxmlformats.org/officeDocument/2006/relationships/image" Target="../media/image161.png"/><Relationship Id="rId185" Type="http://schemas.openxmlformats.org/officeDocument/2006/relationships/image" Target="../media/image182.png"/><Relationship Id="rId9" Type="http://schemas.openxmlformats.org/officeDocument/2006/relationships/image" Target="../media/image6.png"/><Relationship Id="rId210" Type="http://schemas.openxmlformats.org/officeDocument/2006/relationships/image" Target="../media/image207.png"/><Relationship Id="rId26" Type="http://schemas.openxmlformats.org/officeDocument/2006/relationships/image" Target="../media/image23.png"/><Relationship Id="rId231" Type="http://schemas.openxmlformats.org/officeDocument/2006/relationships/image" Target="../media/image228.png"/><Relationship Id="rId252" Type="http://schemas.openxmlformats.org/officeDocument/2006/relationships/image" Target="../media/image249.png"/><Relationship Id="rId273" Type="http://schemas.openxmlformats.org/officeDocument/2006/relationships/image" Target="../media/image270.png"/><Relationship Id="rId294" Type="http://schemas.openxmlformats.org/officeDocument/2006/relationships/image" Target="../media/image291.png"/><Relationship Id="rId308" Type="http://schemas.openxmlformats.org/officeDocument/2006/relationships/image" Target="../media/image305.png"/><Relationship Id="rId329" Type="http://schemas.openxmlformats.org/officeDocument/2006/relationships/image" Target="../media/image326.png"/><Relationship Id="rId47" Type="http://schemas.openxmlformats.org/officeDocument/2006/relationships/image" Target="../media/image44.png"/><Relationship Id="rId68" Type="http://schemas.openxmlformats.org/officeDocument/2006/relationships/image" Target="../media/image65.png"/><Relationship Id="rId89" Type="http://schemas.openxmlformats.org/officeDocument/2006/relationships/image" Target="../media/image86.png"/><Relationship Id="rId112" Type="http://schemas.openxmlformats.org/officeDocument/2006/relationships/image" Target="../media/image109.png"/><Relationship Id="rId133" Type="http://schemas.openxmlformats.org/officeDocument/2006/relationships/image" Target="../media/image130.png"/><Relationship Id="rId154" Type="http://schemas.openxmlformats.org/officeDocument/2006/relationships/image" Target="../media/image151.png"/><Relationship Id="rId175" Type="http://schemas.openxmlformats.org/officeDocument/2006/relationships/image" Target="../media/image172.png"/><Relationship Id="rId340" Type="http://schemas.openxmlformats.org/officeDocument/2006/relationships/image" Target="../media/image337.png"/><Relationship Id="rId196" Type="http://schemas.openxmlformats.org/officeDocument/2006/relationships/image" Target="../media/image193.png"/><Relationship Id="rId200" Type="http://schemas.openxmlformats.org/officeDocument/2006/relationships/image" Target="../media/image197.png"/><Relationship Id="rId16" Type="http://schemas.openxmlformats.org/officeDocument/2006/relationships/image" Target="../media/image13.png"/><Relationship Id="rId221" Type="http://schemas.openxmlformats.org/officeDocument/2006/relationships/image" Target="../media/image218.png"/><Relationship Id="rId242" Type="http://schemas.openxmlformats.org/officeDocument/2006/relationships/image" Target="../media/image239.png"/><Relationship Id="rId263" Type="http://schemas.openxmlformats.org/officeDocument/2006/relationships/image" Target="../media/image260.png"/><Relationship Id="rId284" Type="http://schemas.openxmlformats.org/officeDocument/2006/relationships/image" Target="../media/image281.jpg"/><Relationship Id="rId319" Type="http://schemas.openxmlformats.org/officeDocument/2006/relationships/image" Target="../media/image316.png"/><Relationship Id="rId37" Type="http://schemas.openxmlformats.org/officeDocument/2006/relationships/image" Target="../media/image34.png"/><Relationship Id="rId58" Type="http://schemas.openxmlformats.org/officeDocument/2006/relationships/image" Target="../media/image55.png"/><Relationship Id="rId79" Type="http://schemas.openxmlformats.org/officeDocument/2006/relationships/image" Target="../media/image76.png"/><Relationship Id="rId102" Type="http://schemas.openxmlformats.org/officeDocument/2006/relationships/image" Target="../media/image99.png"/><Relationship Id="rId123" Type="http://schemas.openxmlformats.org/officeDocument/2006/relationships/image" Target="../media/image120.png"/><Relationship Id="rId144" Type="http://schemas.openxmlformats.org/officeDocument/2006/relationships/image" Target="../media/image141.png"/><Relationship Id="rId330" Type="http://schemas.openxmlformats.org/officeDocument/2006/relationships/image" Target="../media/image327.png"/><Relationship Id="rId90" Type="http://schemas.openxmlformats.org/officeDocument/2006/relationships/image" Target="../media/image87.png"/><Relationship Id="rId165" Type="http://schemas.openxmlformats.org/officeDocument/2006/relationships/image" Target="../media/image162.png"/><Relationship Id="rId186" Type="http://schemas.openxmlformats.org/officeDocument/2006/relationships/image" Target="../media/image183.png"/><Relationship Id="rId211" Type="http://schemas.openxmlformats.org/officeDocument/2006/relationships/image" Target="../media/image208.png"/><Relationship Id="rId232" Type="http://schemas.openxmlformats.org/officeDocument/2006/relationships/image" Target="../media/image229.png"/><Relationship Id="rId253" Type="http://schemas.openxmlformats.org/officeDocument/2006/relationships/image" Target="../media/image250.png"/><Relationship Id="rId274" Type="http://schemas.openxmlformats.org/officeDocument/2006/relationships/image" Target="../media/image271.png"/><Relationship Id="rId295" Type="http://schemas.openxmlformats.org/officeDocument/2006/relationships/image" Target="../media/image292.png"/><Relationship Id="rId309" Type="http://schemas.openxmlformats.org/officeDocument/2006/relationships/image" Target="../media/image306.png"/><Relationship Id="rId27" Type="http://schemas.openxmlformats.org/officeDocument/2006/relationships/image" Target="../media/image24.png"/><Relationship Id="rId48" Type="http://schemas.openxmlformats.org/officeDocument/2006/relationships/image" Target="../media/image45.png"/><Relationship Id="rId69" Type="http://schemas.openxmlformats.org/officeDocument/2006/relationships/image" Target="../media/image66.png"/><Relationship Id="rId113" Type="http://schemas.openxmlformats.org/officeDocument/2006/relationships/image" Target="../media/image110.png"/><Relationship Id="rId134" Type="http://schemas.openxmlformats.org/officeDocument/2006/relationships/image" Target="../media/image131.png"/><Relationship Id="rId320" Type="http://schemas.openxmlformats.org/officeDocument/2006/relationships/image" Target="../media/image317.png"/><Relationship Id="rId80" Type="http://schemas.openxmlformats.org/officeDocument/2006/relationships/image" Target="../media/image77.png"/><Relationship Id="rId155" Type="http://schemas.openxmlformats.org/officeDocument/2006/relationships/image" Target="../media/image152.png"/><Relationship Id="rId176" Type="http://schemas.openxmlformats.org/officeDocument/2006/relationships/image" Target="../media/image173.png"/><Relationship Id="rId197" Type="http://schemas.openxmlformats.org/officeDocument/2006/relationships/image" Target="../media/image194.png"/><Relationship Id="rId341" Type="http://schemas.openxmlformats.org/officeDocument/2006/relationships/image" Target="../media/image338.png"/><Relationship Id="rId201" Type="http://schemas.openxmlformats.org/officeDocument/2006/relationships/image" Target="../media/image198.png"/><Relationship Id="rId222" Type="http://schemas.openxmlformats.org/officeDocument/2006/relationships/image" Target="../media/image219.png"/><Relationship Id="rId243" Type="http://schemas.openxmlformats.org/officeDocument/2006/relationships/image" Target="../media/image240.png"/><Relationship Id="rId264" Type="http://schemas.openxmlformats.org/officeDocument/2006/relationships/image" Target="../media/image261.png"/><Relationship Id="rId285" Type="http://schemas.openxmlformats.org/officeDocument/2006/relationships/image" Target="../media/image282.png"/><Relationship Id="rId17" Type="http://schemas.openxmlformats.org/officeDocument/2006/relationships/image" Target="../media/image14.png"/><Relationship Id="rId38" Type="http://schemas.openxmlformats.org/officeDocument/2006/relationships/image" Target="../media/image35.png"/><Relationship Id="rId59" Type="http://schemas.openxmlformats.org/officeDocument/2006/relationships/image" Target="../media/image56.png"/><Relationship Id="rId103" Type="http://schemas.openxmlformats.org/officeDocument/2006/relationships/image" Target="../media/image100.png"/><Relationship Id="rId124" Type="http://schemas.openxmlformats.org/officeDocument/2006/relationships/image" Target="../media/image121.png"/><Relationship Id="rId310" Type="http://schemas.openxmlformats.org/officeDocument/2006/relationships/image" Target="../media/image307.png"/><Relationship Id="rId70" Type="http://schemas.openxmlformats.org/officeDocument/2006/relationships/image" Target="../media/image67.png"/><Relationship Id="rId91" Type="http://schemas.openxmlformats.org/officeDocument/2006/relationships/image" Target="../media/image88.png"/><Relationship Id="rId145" Type="http://schemas.openxmlformats.org/officeDocument/2006/relationships/image" Target="../media/image142.png"/><Relationship Id="rId166" Type="http://schemas.openxmlformats.org/officeDocument/2006/relationships/image" Target="../media/image163.png"/><Relationship Id="rId187" Type="http://schemas.openxmlformats.org/officeDocument/2006/relationships/image" Target="../media/image184.png"/><Relationship Id="rId331" Type="http://schemas.openxmlformats.org/officeDocument/2006/relationships/image" Target="../media/image328.png"/><Relationship Id="rId1" Type="http://schemas.openxmlformats.org/officeDocument/2006/relationships/slideLayout" Target="../slideLayouts/slideLayout5.xml"/><Relationship Id="rId212" Type="http://schemas.openxmlformats.org/officeDocument/2006/relationships/image" Target="../media/image209.png"/><Relationship Id="rId233" Type="http://schemas.openxmlformats.org/officeDocument/2006/relationships/image" Target="../media/image230.png"/><Relationship Id="rId254" Type="http://schemas.openxmlformats.org/officeDocument/2006/relationships/image" Target="../media/image251.png"/><Relationship Id="rId28" Type="http://schemas.openxmlformats.org/officeDocument/2006/relationships/image" Target="../media/image25.png"/><Relationship Id="rId49" Type="http://schemas.openxmlformats.org/officeDocument/2006/relationships/image" Target="../media/image46.png"/><Relationship Id="rId114" Type="http://schemas.openxmlformats.org/officeDocument/2006/relationships/image" Target="../media/image111.png"/><Relationship Id="rId275" Type="http://schemas.openxmlformats.org/officeDocument/2006/relationships/image" Target="../media/image272.png"/><Relationship Id="rId296" Type="http://schemas.openxmlformats.org/officeDocument/2006/relationships/image" Target="../media/image293.png"/><Relationship Id="rId300" Type="http://schemas.openxmlformats.org/officeDocument/2006/relationships/image" Target="../media/image297.png"/><Relationship Id="rId60" Type="http://schemas.openxmlformats.org/officeDocument/2006/relationships/image" Target="../media/image57.png"/><Relationship Id="rId81" Type="http://schemas.openxmlformats.org/officeDocument/2006/relationships/image" Target="../media/image78.png"/><Relationship Id="rId135" Type="http://schemas.openxmlformats.org/officeDocument/2006/relationships/image" Target="../media/image132.png"/><Relationship Id="rId156" Type="http://schemas.openxmlformats.org/officeDocument/2006/relationships/image" Target="../media/image153.png"/><Relationship Id="rId177" Type="http://schemas.openxmlformats.org/officeDocument/2006/relationships/image" Target="../media/image174.png"/><Relationship Id="rId198" Type="http://schemas.openxmlformats.org/officeDocument/2006/relationships/image" Target="../media/image195.png"/><Relationship Id="rId321" Type="http://schemas.openxmlformats.org/officeDocument/2006/relationships/image" Target="../media/image318.png"/><Relationship Id="rId342" Type="http://schemas.openxmlformats.org/officeDocument/2006/relationships/image" Target="../media/image339.png"/><Relationship Id="rId202" Type="http://schemas.openxmlformats.org/officeDocument/2006/relationships/image" Target="../media/image199.png"/><Relationship Id="rId223" Type="http://schemas.openxmlformats.org/officeDocument/2006/relationships/image" Target="../media/image220.png"/><Relationship Id="rId244" Type="http://schemas.openxmlformats.org/officeDocument/2006/relationships/image" Target="../media/image241.png"/><Relationship Id="rId18" Type="http://schemas.openxmlformats.org/officeDocument/2006/relationships/image" Target="../media/image15.png"/><Relationship Id="rId39" Type="http://schemas.openxmlformats.org/officeDocument/2006/relationships/image" Target="../media/image36.png"/><Relationship Id="rId265" Type="http://schemas.openxmlformats.org/officeDocument/2006/relationships/image" Target="../media/image262.png"/><Relationship Id="rId286" Type="http://schemas.openxmlformats.org/officeDocument/2006/relationships/image" Target="../media/image283.png"/><Relationship Id="rId50" Type="http://schemas.openxmlformats.org/officeDocument/2006/relationships/image" Target="../media/image47.png"/><Relationship Id="rId104" Type="http://schemas.openxmlformats.org/officeDocument/2006/relationships/image" Target="../media/image101.png"/><Relationship Id="rId125" Type="http://schemas.openxmlformats.org/officeDocument/2006/relationships/image" Target="../media/image122.png"/><Relationship Id="rId146" Type="http://schemas.openxmlformats.org/officeDocument/2006/relationships/image" Target="../media/image143.png"/><Relationship Id="rId167" Type="http://schemas.openxmlformats.org/officeDocument/2006/relationships/image" Target="../media/image164.png"/><Relationship Id="rId188" Type="http://schemas.openxmlformats.org/officeDocument/2006/relationships/image" Target="../media/image185.png"/><Relationship Id="rId311" Type="http://schemas.openxmlformats.org/officeDocument/2006/relationships/image" Target="../media/image308.png"/><Relationship Id="rId332" Type="http://schemas.openxmlformats.org/officeDocument/2006/relationships/image" Target="../media/image329.png"/><Relationship Id="rId71" Type="http://schemas.openxmlformats.org/officeDocument/2006/relationships/image" Target="../media/image68.png"/><Relationship Id="rId92" Type="http://schemas.openxmlformats.org/officeDocument/2006/relationships/image" Target="../media/image89.png"/><Relationship Id="rId213" Type="http://schemas.openxmlformats.org/officeDocument/2006/relationships/image" Target="../media/image210.png"/><Relationship Id="rId234" Type="http://schemas.openxmlformats.org/officeDocument/2006/relationships/image" Target="../media/image231.png"/><Relationship Id="rId2" Type="http://schemas.openxmlformats.org/officeDocument/2006/relationships/hyperlink" Target="mailto:songtaohuang@foxmail.com" TargetMode="External"/><Relationship Id="rId29" Type="http://schemas.openxmlformats.org/officeDocument/2006/relationships/image" Target="../media/image26.png"/><Relationship Id="rId255" Type="http://schemas.openxmlformats.org/officeDocument/2006/relationships/image" Target="../media/image252.png"/><Relationship Id="rId276" Type="http://schemas.openxmlformats.org/officeDocument/2006/relationships/image" Target="../media/image273.png"/><Relationship Id="rId297" Type="http://schemas.openxmlformats.org/officeDocument/2006/relationships/image" Target="../media/image294.png"/><Relationship Id="rId40" Type="http://schemas.openxmlformats.org/officeDocument/2006/relationships/image" Target="../media/image37.png"/><Relationship Id="rId115" Type="http://schemas.openxmlformats.org/officeDocument/2006/relationships/image" Target="../media/image112.png"/><Relationship Id="rId136" Type="http://schemas.openxmlformats.org/officeDocument/2006/relationships/image" Target="../media/image133.png"/><Relationship Id="rId157" Type="http://schemas.openxmlformats.org/officeDocument/2006/relationships/image" Target="../media/image154.png"/><Relationship Id="rId178" Type="http://schemas.openxmlformats.org/officeDocument/2006/relationships/image" Target="../media/image175.png"/><Relationship Id="rId301" Type="http://schemas.openxmlformats.org/officeDocument/2006/relationships/image" Target="../media/image298.png"/><Relationship Id="rId322" Type="http://schemas.openxmlformats.org/officeDocument/2006/relationships/image" Target="../media/image319.png"/><Relationship Id="rId343" Type="http://schemas.openxmlformats.org/officeDocument/2006/relationships/image" Target="../media/image340.png"/><Relationship Id="rId61" Type="http://schemas.openxmlformats.org/officeDocument/2006/relationships/image" Target="../media/image58.png"/><Relationship Id="rId82" Type="http://schemas.openxmlformats.org/officeDocument/2006/relationships/image" Target="../media/image79.png"/><Relationship Id="rId199" Type="http://schemas.openxmlformats.org/officeDocument/2006/relationships/image" Target="../media/image196.png"/><Relationship Id="rId203" Type="http://schemas.openxmlformats.org/officeDocument/2006/relationships/image" Target="../media/image200.png"/><Relationship Id="rId19" Type="http://schemas.openxmlformats.org/officeDocument/2006/relationships/image" Target="../media/image16.png"/><Relationship Id="rId224" Type="http://schemas.openxmlformats.org/officeDocument/2006/relationships/image" Target="../media/image221.png"/><Relationship Id="rId245" Type="http://schemas.openxmlformats.org/officeDocument/2006/relationships/image" Target="../media/image242.png"/><Relationship Id="rId266" Type="http://schemas.openxmlformats.org/officeDocument/2006/relationships/image" Target="../media/image263.png"/><Relationship Id="rId287" Type="http://schemas.openxmlformats.org/officeDocument/2006/relationships/image" Target="../media/image284.png"/><Relationship Id="rId30" Type="http://schemas.openxmlformats.org/officeDocument/2006/relationships/image" Target="../media/image27.png"/><Relationship Id="rId105" Type="http://schemas.openxmlformats.org/officeDocument/2006/relationships/image" Target="../media/image102.png"/><Relationship Id="rId126" Type="http://schemas.openxmlformats.org/officeDocument/2006/relationships/image" Target="../media/image123.png"/><Relationship Id="rId147" Type="http://schemas.openxmlformats.org/officeDocument/2006/relationships/image" Target="../media/image144.png"/><Relationship Id="rId168" Type="http://schemas.openxmlformats.org/officeDocument/2006/relationships/image" Target="../media/image165.png"/><Relationship Id="rId312" Type="http://schemas.openxmlformats.org/officeDocument/2006/relationships/image" Target="../media/image309.png"/><Relationship Id="rId333" Type="http://schemas.openxmlformats.org/officeDocument/2006/relationships/image" Target="../media/image330.png"/><Relationship Id="rId51" Type="http://schemas.openxmlformats.org/officeDocument/2006/relationships/image" Target="../media/image48.png"/><Relationship Id="rId72" Type="http://schemas.openxmlformats.org/officeDocument/2006/relationships/image" Target="../media/image69.png"/><Relationship Id="rId93" Type="http://schemas.openxmlformats.org/officeDocument/2006/relationships/image" Target="../media/image90.png"/><Relationship Id="rId189" Type="http://schemas.openxmlformats.org/officeDocument/2006/relationships/image" Target="../media/image186.png"/><Relationship Id="rId3" Type="http://schemas.openxmlformats.org/officeDocument/2006/relationships/image" Target="../media/image1.png"/><Relationship Id="rId214" Type="http://schemas.openxmlformats.org/officeDocument/2006/relationships/image" Target="../media/image211.png"/><Relationship Id="rId235" Type="http://schemas.openxmlformats.org/officeDocument/2006/relationships/image" Target="../media/image232.png"/><Relationship Id="rId256" Type="http://schemas.openxmlformats.org/officeDocument/2006/relationships/image" Target="../media/image253.png"/><Relationship Id="rId277" Type="http://schemas.openxmlformats.org/officeDocument/2006/relationships/image" Target="../media/image274.png"/><Relationship Id="rId298" Type="http://schemas.openxmlformats.org/officeDocument/2006/relationships/image" Target="../media/image295.png"/><Relationship Id="rId116" Type="http://schemas.openxmlformats.org/officeDocument/2006/relationships/image" Target="../media/image113.png"/><Relationship Id="rId137" Type="http://schemas.openxmlformats.org/officeDocument/2006/relationships/image" Target="../media/image134.png"/><Relationship Id="rId158" Type="http://schemas.openxmlformats.org/officeDocument/2006/relationships/image" Target="../media/image155.png"/><Relationship Id="rId302" Type="http://schemas.openxmlformats.org/officeDocument/2006/relationships/image" Target="../media/image299.png"/><Relationship Id="rId323" Type="http://schemas.openxmlformats.org/officeDocument/2006/relationships/image" Target="../media/image320.png"/><Relationship Id="rId344" Type="http://schemas.openxmlformats.org/officeDocument/2006/relationships/image" Target="../media/image341.png"/><Relationship Id="rId20" Type="http://schemas.openxmlformats.org/officeDocument/2006/relationships/image" Target="../media/image17.png"/><Relationship Id="rId41" Type="http://schemas.openxmlformats.org/officeDocument/2006/relationships/image" Target="../media/image38.png"/><Relationship Id="rId62" Type="http://schemas.openxmlformats.org/officeDocument/2006/relationships/image" Target="../media/image59.png"/><Relationship Id="rId83" Type="http://schemas.openxmlformats.org/officeDocument/2006/relationships/image" Target="../media/image80.png"/><Relationship Id="rId179" Type="http://schemas.openxmlformats.org/officeDocument/2006/relationships/image" Target="../media/image176.png"/><Relationship Id="rId190" Type="http://schemas.openxmlformats.org/officeDocument/2006/relationships/image" Target="../media/image187.png"/><Relationship Id="rId204" Type="http://schemas.openxmlformats.org/officeDocument/2006/relationships/image" Target="../media/image201.png"/><Relationship Id="rId225" Type="http://schemas.openxmlformats.org/officeDocument/2006/relationships/image" Target="../media/image222.png"/><Relationship Id="rId246" Type="http://schemas.openxmlformats.org/officeDocument/2006/relationships/image" Target="../media/image243.png"/><Relationship Id="rId267" Type="http://schemas.openxmlformats.org/officeDocument/2006/relationships/image" Target="../media/image264.png"/><Relationship Id="rId288" Type="http://schemas.openxmlformats.org/officeDocument/2006/relationships/image" Target="../media/image285.png"/><Relationship Id="rId106" Type="http://schemas.openxmlformats.org/officeDocument/2006/relationships/image" Target="../media/image103.png"/><Relationship Id="rId127" Type="http://schemas.openxmlformats.org/officeDocument/2006/relationships/image" Target="../media/image124.png"/><Relationship Id="rId313" Type="http://schemas.openxmlformats.org/officeDocument/2006/relationships/image" Target="../media/image310.png"/><Relationship Id="rId10" Type="http://schemas.openxmlformats.org/officeDocument/2006/relationships/image" Target="../media/image7.png"/><Relationship Id="rId31" Type="http://schemas.openxmlformats.org/officeDocument/2006/relationships/image" Target="../media/image28.png"/><Relationship Id="rId52" Type="http://schemas.openxmlformats.org/officeDocument/2006/relationships/image" Target="../media/image49.png"/><Relationship Id="rId73" Type="http://schemas.openxmlformats.org/officeDocument/2006/relationships/image" Target="../media/image70.png"/><Relationship Id="rId94" Type="http://schemas.openxmlformats.org/officeDocument/2006/relationships/image" Target="../media/image91.png"/><Relationship Id="rId148" Type="http://schemas.openxmlformats.org/officeDocument/2006/relationships/image" Target="../media/image145.png"/><Relationship Id="rId169" Type="http://schemas.openxmlformats.org/officeDocument/2006/relationships/image" Target="../media/image166.png"/><Relationship Id="rId334" Type="http://schemas.openxmlformats.org/officeDocument/2006/relationships/image" Target="../media/image331.png"/><Relationship Id="rId4" Type="http://schemas.openxmlformats.org/officeDocument/2006/relationships/hyperlink" Target="mailto:xulie@mails.tsinghua.edu.cn" TargetMode="External"/><Relationship Id="rId180" Type="http://schemas.openxmlformats.org/officeDocument/2006/relationships/image" Target="../media/image177.png"/><Relationship Id="rId215" Type="http://schemas.openxmlformats.org/officeDocument/2006/relationships/image" Target="../media/image212.png"/><Relationship Id="rId236" Type="http://schemas.openxmlformats.org/officeDocument/2006/relationships/image" Target="../media/image233.png"/><Relationship Id="rId257" Type="http://schemas.openxmlformats.org/officeDocument/2006/relationships/image" Target="../media/image254.png"/><Relationship Id="rId278" Type="http://schemas.openxmlformats.org/officeDocument/2006/relationships/image" Target="../media/image275.png"/><Relationship Id="rId303" Type="http://schemas.openxmlformats.org/officeDocument/2006/relationships/image" Target="../media/image300.png"/><Relationship Id="rId42" Type="http://schemas.openxmlformats.org/officeDocument/2006/relationships/image" Target="../media/image39.png"/><Relationship Id="rId84" Type="http://schemas.openxmlformats.org/officeDocument/2006/relationships/image" Target="../media/image81.png"/><Relationship Id="rId138" Type="http://schemas.openxmlformats.org/officeDocument/2006/relationships/image" Target="../media/image135.png"/><Relationship Id="rId345" Type="http://schemas.openxmlformats.org/officeDocument/2006/relationships/image" Target="../media/image342.png"/><Relationship Id="rId191" Type="http://schemas.openxmlformats.org/officeDocument/2006/relationships/image" Target="../media/image188.png"/><Relationship Id="rId205" Type="http://schemas.openxmlformats.org/officeDocument/2006/relationships/image" Target="../media/image202.png"/><Relationship Id="rId247" Type="http://schemas.openxmlformats.org/officeDocument/2006/relationships/image" Target="../media/image244.png"/><Relationship Id="rId107" Type="http://schemas.openxmlformats.org/officeDocument/2006/relationships/image" Target="../media/image104.png"/><Relationship Id="rId289" Type="http://schemas.openxmlformats.org/officeDocument/2006/relationships/image" Target="../media/image286.png"/><Relationship Id="rId11" Type="http://schemas.openxmlformats.org/officeDocument/2006/relationships/image" Target="../media/image8.png"/><Relationship Id="rId53" Type="http://schemas.openxmlformats.org/officeDocument/2006/relationships/image" Target="../media/image50.png"/><Relationship Id="rId149" Type="http://schemas.openxmlformats.org/officeDocument/2006/relationships/image" Target="../media/image146.png"/><Relationship Id="rId314" Type="http://schemas.openxmlformats.org/officeDocument/2006/relationships/image" Target="../media/image311.png"/><Relationship Id="rId95" Type="http://schemas.openxmlformats.org/officeDocument/2006/relationships/image" Target="../media/image92.png"/><Relationship Id="rId160" Type="http://schemas.openxmlformats.org/officeDocument/2006/relationships/image" Target="../media/image157.png"/><Relationship Id="rId216" Type="http://schemas.openxmlformats.org/officeDocument/2006/relationships/image" Target="../media/image213.png"/><Relationship Id="rId258" Type="http://schemas.openxmlformats.org/officeDocument/2006/relationships/image" Target="../media/image255.png"/><Relationship Id="rId22" Type="http://schemas.openxmlformats.org/officeDocument/2006/relationships/image" Target="../media/image19.png"/><Relationship Id="rId64" Type="http://schemas.openxmlformats.org/officeDocument/2006/relationships/image" Target="../media/image61.png"/><Relationship Id="rId118" Type="http://schemas.openxmlformats.org/officeDocument/2006/relationships/image" Target="../media/image115.png"/><Relationship Id="rId325" Type="http://schemas.openxmlformats.org/officeDocument/2006/relationships/image" Target="../media/image322.png"/><Relationship Id="rId171" Type="http://schemas.openxmlformats.org/officeDocument/2006/relationships/image" Target="../media/image168.png"/><Relationship Id="rId227" Type="http://schemas.openxmlformats.org/officeDocument/2006/relationships/image" Target="../media/image224.png"/><Relationship Id="rId269" Type="http://schemas.openxmlformats.org/officeDocument/2006/relationships/image" Target="../media/image266.png"/><Relationship Id="rId33" Type="http://schemas.openxmlformats.org/officeDocument/2006/relationships/image" Target="../media/image30.png"/><Relationship Id="rId129" Type="http://schemas.openxmlformats.org/officeDocument/2006/relationships/image" Target="../media/image126.png"/><Relationship Id="rId280" Type="http://schemas.openxmlformats.org/officeDocument/2006/relationships/image" Target="../media/image277.jpg"/><Relationship Id="rId336" Type="http://schemas.openxmlformats.org/officeDocument/2006/relationships/image" Target="../media/image333.png"/><Relationship Id="rId75" Type="http://schemas.openxmlformats.org/officeDocument/2006/relationships/image" Target="../media/image72.png"/><Relationship Id="rId140" Type="http://schemas.openxmlformats.org/officeDocument/2006/relationships/image" Target="../media/image137.png"/><Relationship Id="rId182" Type="http://schemas.openxmlformats.org/officeDocument/2006/relationships/image" Target="../media/image179.png"/><Relationship Id="rId6" Type="http://schemas.openxmlformats.org/officeDocument/2006/relationships/image" Target="../media/image3.png"/><Relationship Id="rId238" Type="http://schemas.openxmlformats.org/officeDocument/2006/relationships/image" Target="../media/image235.png"/><Relationship Id="rId291" Type="http://schemas.openxmlformats.org/officeDocument/2006/relationships/image" Target="../media/image288.png"/><Relationship Id="rId305" Type="http://schemas.openxmlformats.org/officeDocument/2006/relationships/image" Target="../media/image302.png"/><Relationship Id="rId347" Type="http://schemas.openxmlformats.org/officeDocument/2006/relationships/image" Target="../media/image344.png"/><Relationship Id="rId44" Type="http://schemas.openxmlformats.org/officeDocument/2006/relationships/image" Target="../media/image41.png"/><Relationship Id="rId86" Type="http://schemas.openxmlformats.org/officeDocument/2006/relationships/image" Target="../media/image83.png"/><Relationship Id="rId151" Type="http://schemas.openxmlformats.org/officeDocument/2006/relationships/image" Target="../media/image148.png"/><Relationship Id="rId193" Type="http://schemas.openxmlformats.org/officeDocument/2006/relationships/image" Target="../media/image190.png"/><Relationship Id="rId207" Type="http://schemas.openxmlformats.org/officeDocument/2006/relationships/image" Target="../media/image204.png"/><Relationship Id="rId249" Type="http://schemas.openxmlformats.org/officeDocument/2006/relationships/image" Target="../media/image246.png"/><Relationship Id="rId13" Type="http://schemas.openxmlformats.org/officeDocument/2006/relationships/image" Target="../media/image10.png"/><Relationship Id="rId109" Type="http://schemas.openxmlformats.org/officeDocument/2006/relationships/image" Target="../media/image106.png"/><Relationship Id="rId260" Type="http://schemas.openxmlformats.org/officeDocument/2006/relationships/image" Target="../media/image257.png"/><Relationship Id="rId316" Type="http://schemas.openxmlformats.org/officeDocument/2006/relationships/image" Target="../media/image313.png"/><Relationship Id="rId55" Type="http://schemas.openxmlformats.org/officeDocument/2006/relationships/image" Target="../media/image52.png"/><Relationship Id="rId97" Type="http://schemas.openxmlformats.org/officeDocument/2006/relationships/image" Target="../media/image94.png"/><Relationship Id="rId120" Type="http://schemas.openxmlformats.org/officeDocument/2006/relationships/image" Target="../media/image117.png"/><Relationship Id="rId162" Type="http://schemas.openxmlformats.org/officeDocument/2006/relationships/image" Target="../media/image159.png"/><Relationship Id="rId218" Type="http://schemas.openxmlformats.org/officeDocument/2006/relationships/image" Target="../media/image215.png"/><Relationship Id="rId271" Type="http://schemas.openxmlformats.org/officeDocument/2006/relationships/image" Target="../media/image268.png"/><Relationship Id="rId24" Type="http://schemas.openxmlformats.org/officeDocument/2006/relationships/image" Target="../media/image21.png"/><Relationship Id="rId66" Type="http://schemas.openxmlformats.org/officeDocument/2006/relationships/image" Target="../media/image63.png"/><Relationship Id="rId131" Type="http://schemas.openxmlformats.org/officeDocument/2006/relationships/image" Target="../media/image128.png"/><Relationship Id="rId327" Type="http://schemas.openxmlformats.org/officeDocument/2006/relationships/image" Target="../media/image324.png"/><Relationship Id="rId173" Type="http://schemas.openxmlformats.org/officeDocument/2006/relationships/image" Target="../media/image170.png"/><Relationship Id="rId229" Type="http://schemas.openxmlformats.org/officeDocument/2006/relationships/image" Target="../media/image226.png"/><Relationship Id="rId240" Type="http://schemas.openxmlformats.org/officeDocument/2006/relationships/image" Target="../media/image2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6890" y="347952"/>
            <a:ext cx="6659880" cy="650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44195" marR="5080" indent="-532130">
              <a:lnSpc>
                <a:spcPct val="110800"/>
              </a:lnSpc>
              <a:spcBef>
                <a:spcPts val="95"/>
              </a:spcBef>
            </a:pPr>
            <a:r>
              <a:rPr sz="1850" b="1" dirty="0">
                <a:latin typeface="Arial"/>
                <a:cs typeface="Arial"/>
              </a:rPr>
              <a:t>Research </a:t>
            </a:r>
            <a:r>
              <a:rPr sz="1850" b="1" spc="5" dirty="0">
                <a:latin typeface="Arial"/>
                <a:cs typeface="Arial"/>
              </a:rPr>
              <a:t>on Three-phase Four-leg </a:t>
            </a:r>
            <a:r>
              <a:rPr sz="1850" b="1" dirty="0">
                <a:latin typeface="Arial"/>
                <a:cs typeface="Arial"/>
              </a:rPr>
              <a:t>Matrix Converter Based  </a:t>
            </a:r>
            <a:r>
              <a:rPr sz="1850" b="1" spc="5" dirty="0">
                <a:latin typeface="Arial"/>
                <a:cs typeface="Arial"/>
              </a:rPr>
              <a:t>More </a:t>
            </a:r>
            <a:r>
              <a:rPr sz="1850" b="1" dirty="0">
                <a:latin typeface="Arial"/>
                <a:cs typeface="Arial"/>
              </a:rPr>
              <a:t>Electric Aircraft Wing </a:t>
            </a:r>
            <a:r>
              <a:rPr sz="1850" b="1" spc="5" dirty="0">
                <a:latin typeface="Arial"/>
                <a:cs typeface="Arial"/>
              </a:rPr>
              <a:t>Ice </a:t>
            </a:r>
            <a:r>
              <a:rPr sz="1850" b="1" dirty="0">
                <a:latin typeface="Arial"/>
                <a:cs typeface="Arial"/>
              </a:rPr>
              <a:t>Protection</a:t>
            </a:r>
            <a:r>
              <a:rPr sz="1850" b="1" spc="-65" dirty="0">
                <a:latin typeface="Arial"/>
                <a:cs typeface="Arial"/>
              </a:rPr>
              <a:t> </a:t>
            </a:r>
            <a:r>
              <a:rPr sz="1850" b="1" dirty="0">
                <a:latin typeface="Arial"/>
                <a:cs typeface="Arial"/>
              </a:rPr>
              <a:t>System</a:t>
            </a:r>
            <a:endParaRPr sz="18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2090" y="1722370"/>
            <a:ext cx="7113270" cy="921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98700"/>
              </a:lnSpc>
              <a:spcBef>
                <a:spcPts val="100"/>
              </a:spcBef>
            </a:pPr>
            <a:r>
              <a:rPr sz="850" b="1" spc="-10" dirty="0">
                <a:latin typeface="Arial"/>
                <a:cs typeface="Arial"/>
              </a:rPr>
              <a:t>Abstract-In this </a:t>
            </a:r>
            <a:r>
              <a:rPr sz="850" b="1" spc="-15" dirty="0">
                <a:latin typeface="Arial"/>
                <a:cs typeface="Arial"/>
              </a:rPr>
              <a:t>paper, </a:t>
            </a:r>
            <a:r>
              <a:rPr sz="850" b="1" spc="-10" dirty="0">
                <a:latin typeface="Arial"/>
                <a:cs typeface="Arial"/>
              </a:rPr>
              <a:t>a new three-phase four-leg </a:t>
            </a:r>
            <a:r>
              <a:rPr sz="850" b="1" spc="-5" dirty="0">
                <a:latin typeface="Arial"/>
                <a:cs typeface="Arial"/>
              </a:rPr>
              <a:t>matrix </a:t>
            </a:r>
            <a:r>
              <a:rPr sz="850" b="1" spc="-10" dirty="0">
                <a:latin typeface="Arial"/>
                <a:cs typeface="Arial"/>
              </a:rPr>
              <a:t>converter (TFMC) topology </a:t>
            </a:r>
            <a:r>
              <a:rPr sz="850" b="1" spc="-5" dirty="0">
                <a:latin typeface="Arial"/>
                <a:cs typeface="Arial"/>
              </a:rPr>
              <a:t>is </a:t>
            </a:r>
            <a:r>
              <a:rPr sz="850" b="1" spc="-10" dirty="0">
                <a:latin typeface="Arial"/>
                <a:cs typeface="Arial"/>
              </a:rPr>
              <a:t>proposed, and </a:t>
            </a:r>
            <a:r>
              <a:rPr sz="850" b="1" spc="-5" dirty="0">
                <a:latin typeface="Arial"/>
                <a:cs typeface="Arial"/>
              </a:rPr>
              <a:t>the </a:t>
            </a:r>
            <a:r>
              <a:rPr sz="850" b="1" spc="-10" dirty="0">
                <a:latin typeface="Arial"/>
                <a:cs typeface="Arial"/>
              </a:rPr>
              <a:t>three-dimensional space vector  modulation (3DSVM) strategy </a:t>
            </a:r>
            <a:r>
              <a:rPr sz="850" b="1" spc="-5" dirty="0">
                <a:latin typeface="Arial"/>
                <a:cs typeface="Arial"/>
              </a:rPr>
              <a:t>is </a:t>
            </a:r>
            <a:r>
              <a:rPr sz="850" b="1" spc="-10" dirty="0">
                <a:latin typeface="Arial"/>
                <a:cs typeface="Arial"/>
              </a:rPr>
              <a:t>used to realize </a:t>
            </a:r>
            <a:r>
              <a:rPr sz="850" b="1" spc="-5" dirty="0">
                <a:latin typeface="Arial"/>
                <a:cs typeface="Arial"/>
              </a:rPr>
              <a:t>the </a:t>
            </a:r>
            <a:r>
              <a:rPr sz="850" b="1" spc="-10" dirty="0">
                <a:latin typeface="Arial"/>
                <a:cs typeface="Arial"/>
              </a:rPr>
              <a:t>output </a:t>
            </a:r>
            <a:r>
              <a:rPr sz="850" b="1" spc="-5" dirty="0">
                <a:latin typeface="Arial"/>
                <a:cs typeface="Arial"/>
              </a:rPr>
              <a:t>with the </a:t>
            </a:r>
            <a:r>
              <a:rPr sz="850" b="1" spc="-10" dirty="0">
                <a:latin typeface="Arial"/>
                <a:cs typeface="Arial"/>
              </a:rPr>
              <a:t>three-phase unbalanced </a:t>
            </a:r>
            <a:r>
              <a:rPr sz="850" b="1" spc="-5" dirty="0">
                <a:latin typeface="Arial"/>
                <a:cs typeface="Arial"/>
              </a:rPr>
              <a:t>load. </a:t>
            </a:r>
            <a:r>
              <a:rPr sz="850" b="1" spc="-10" dirty="0">
                <a:latin typeface="Arial"/>
                <a:cs typeface="Arial"/>
              </a:rPr>
              <a:t>Aiming at </a:t>
            </a:r>
            <a:r>
              <a:rPr sz="850" b="1" spc="-5" dirty="0">
                <a:latin typeface="Arial"/>
                <a:cs typeface="Arial"/>
              </a:rPr>
              <a:t>the </a:t>
            </a:r>
            <a:r>
              <a:rPr sz="850" b="1" spc="-10" dirty="0">
                <a:latin typeface="Arial"/>
                <a:cs typeface="Arial"/>
              </a:rPr>
              <a:t>situation that the </a:t>
            </a:r>
            <a:r>
              <a:rPr sz="850" b="1" spc="-5" dirty="0">
                <a:latin typeface="Arial"/>
                <a:cs typeface="Arial"/>
              </a:rPr>
              <a:t>icing </a:t>
            </a:r>
            <a:r>
              <a:rPr sz="850" b="1" spc="-10" dirty="0">
                <a:latin typeface="Arial"/>
                <a:cs typeface="Arial"/>
              </a:rPr>
              <a:t>area  </a:t>
            </a:r>
            <a:r>
              <a:rPr sz="850" b="1" spc="-5" dirty="0">
                <a:latin typeface="Arial"/>
                <a:cs typeface="Arial"/>
              </a:rPr>
              <a:t>of </a:t>
            </a:r>
            <a:r>
              <a:rPr sz="850" b="1" spc="-10" dirty="0">
                <a:latin typeface="Arial"/>
                <a:cs typeface="Arial"/>
              </a:rPr>
              <a:t>the more </a:t>
            </a:r>
            <a:r>
              <a:rPr sz="850" b="1" spc="-5" dirty="0">
                <a:latin typeface="Arial"/>
                <a:cs typeface="Arial"/>
              </a:rPr>
              <a:t>electric </a:t>
            </a:r>
            <a:r>
              <a:rPr sz="850" b="1" spc="-10" dirty="0">
                <a:latin typeface="Arial"/>
                <a:cs typeface="Arial"/>
              </a:rPr>
              <a:t>aircraft </a:t>
            </a:r>
            <a:r>
              <a:rPr sz="850" b="1" spc="-15" dirty="0">
                <a:latin typeface="Arial"/>
                <a:cs typeface="Arial"/>
              </a:rPr>
              <a:t>(MEA) </a:t>
            </a:r>
            <a:r>
              <a:rPr sz="850" b="1" spc="-10" dirty="0">
                <a:latin typeface="Arial"/>
                <a:cs typeface="Arial"/>
              </a:rPr>
              <a:t>on the wing </a:t>
            </a:r>
            <a:r>
              <a:rPr sz="850" b="1" spc="-5" dirty="0">
                <a:latin typeface="Arial"/>
                <a:cs typeface="Arial"/>
              </a:rPr>
              <a:t>is </a:t>
            </a:r>
            <a:r>
              <a:rPr sz="850" b="1" spc="-10" dirty="0">
                <a:latin typeface="Arial"/>
                <a:cs typeface="Arial"/>
              </a:rPr>
              <a:t>larger than the icing area in </a:t>
            </a:r>
            <a:r>
              <a:rPr sz="850" b="1" spc="-5" dirty="0">
                <a:latin typeface="Arial"/>
                <a:cs typeface="Arial"/>
              </a:rPr>
              <a:t>the </a:t>
            </a:r>
            <a:r>
              <a:rPr sz="850" b="1" spc="-20" dirty="0">
                <a:latin typeface="Arial"/>
                <a:cs typeface="Arial"/>
              </a:rPr>
              <a:t>belly, </a:t>
            </a:r>
            <a:r>
              <a:rPr sz="850" b="1" spc="-10" dirty="0">
                <a:latin typeface="Arial"/>
                <a:cs typeface="Arial"/>
              </a:rPr>
              <a:t>and wing </a:t>
            </a:r>
            <a:r>
              <a:rPr sz="850" b="1" spc="-5" dirty="0">
                <a:latin typeface="Arial"/>
                <a:cs typeface="Arial"/>
              </a:rPr>
              <a:t>ice </a:t>
            </a:r>
            <a:r>
              <a:rPr sz="850" b="1" spc="-10" dirty="0">
                <a:latin typeface="Arial"/>
                <a:cs typeface="Arial"/>
              </a:rPr>
              <a:t>protection system (WIPS) </a:t>
            </a:r>
            <a:r>
              <a:rPr sz="850" b="1" spc="-5" dirty="0">
                <a:latin typeface="Arial"/>
                <a:cs typeface="Arial"/>
              </a:rPr>
              <a:t>is  </a:t>
            </a:r>
            <a:r>
              <a:rPr sz="850" b="1" spc="-10" dirty="0">
                <a:latin typeface="Arial"/>
                <a:cs typeface="Arial"/>
              </a:rPr>
              <a:t>constructed by using </a:t>
            </a:r>
            <a:r>
              <a:rPr sz="850" b="1" spc="-5" dirty="0">
                <a:latin typeface="Arial"/>
                <a:cs typeface="Arial"/>
              </a:rPr>
              <a:t>the </a:t>
            </a:r>
            <a:r>
              <a:rPr sz="850" b="1" spc="-10" dirty="0">
                <a:latin typeface="Arial"/>
                <a:cs typeface="Arial"/>
              </a:rPr>
              <a:t>TFMC. Through the real-time detection </a:t>
            </a:r>
            <a:r>
              <a:rPr sz="850" b="1" spc="-5" dirty="0">
                <a:latin typeface="Arial"/>
                <a:cs typeface="Arial"/>
              </a:rPr>
              <a:t>of the </a:t>
            </a:r>
            <a:r>
              <a:rPr sz="850" b="1" spc="-10" dirty="0">
                <a:latin typeface="Arial"/>
                <a:cs typeface="Arial"/>
              </a:rPr>
              <a:t>heating element temperature and icing condition by </a:t>
            </a:r>
            <a:r>
              <a:rPr sz="850" b="1" spc="-5" dirty="0">
                <a:latin typeface="Arial"/>
                <a:cs typeface="Arial"/>
              </a:rPr>
              <a:t>the </a:t>
            </a:r>
            <a:r>
              <a:rPr sz="850" b="1" spc="-10" dirty="0">
                <a:latin typeface="Arial"/>
                <a:cs typeface="Arial"/>
              </a:rPr>
              <a:t>sensor  installed in </a:t>
            </a:r>
            <a:r>
              <a:rPr sz="850" b="1" spc="-5" dirty="0">
                <a:latin typeface="Arial"/>
                <a:cs typeface="Arial"/>
              </a:rPr>
              <a:t>the </a:t>
            </a:r>
            <a:r>
              <a:rPr sz="850" b="1" spc="-10" dirty="0">
                <a:latin typeface="Arial"/>
                <a:cs typeface="Arial"/>
              </a:rPr>
              <a:t>wing and </a:t>
            </a:r>
            <a:r>
              <a:rPr sz="850" b="1" spc="-5" dirty="0">
                <a:latin typeface="Arial"/>
                <a:cs typeface="Arial"/>
              </a:rPr>
              <a:t>belly </a:t>
            </a:r>
            <a:r>
              <a:rPr sz="850" b="1" spc="-10" dirty="0">
                <a:latin typeface="Arial"/>
                <a:cs typeface="Arial"/>
              </a:rPr>
              <a:t>position, working temperature and three-phase output power </a:t>
            </a:r>
            <a:r>
              <a:rPr sz="850" b="1" spc="-5" dirty="0">
                <a:latin typeface="Arial"/>
                <a:cs typeface="Arial"/>
              </a:rPr>
              <a:t>of </a:t>
            </a:r>
            <a:r>
              <a:rPr sz="850" b="1" spc="-10" dirty="0">
                <a:latin typeface="Arial"/>
                <a:cs typeface="Arial"/>
              </a:rPr>
              <a:t>TFMC can be set </a:t>
            </a:r>
            <a:r>
              <a:rPr sz="850" b="1" spc="-15" dirty="0">
                <a:latin typeface="Arial"/>
                <a:cs typeface="Arial"/>
              </a:rPr>
              <a:t>reasonably. </a:t>
            </a:r>
            <a:r>
              <a:rPr sz="850" b="1" spc="-5" dirty="0">
                <a:latin typeface="Arial"/>
                <a:cs typeface="Arial"/>
              </a:rPr>
              <a:t>In </a:t>
            </a:r>
            <a:r>
              <a:rPr sz="850" b="1" spc="-10" dirty="0">
                <a:latin typeface="Arial"/>
                <a:cs typeface="Arial"/>
              </a:rPr>
              <a:t>order </a:t>
            </a:r>
            <a:r>
              <a:rPr sz="850" b="1" spc="-5" dirty="0">
                <a:latin typeface="Arial"/>
                <a:cs typeface="Arial"/>
              </a:rPr>
              <a:t>to </a:t>
            </a:r>
            <a:r>
              <a:rPr sz="850" b="1" spc="-10" dirty="0">
                <a:latin typeface="Arial"/>
                <a:cs typeface="Arial"/>
              </a:rPr>
              <a:t>save  </a:t>
            </a:r>
            <a:r>
              <a:rPr sz="850" b="1" spc="-5" dirty="0">
                <a:latin typeface="Arial"/>
                <a:cs typeface="Arial"/>
              </a:rPr>
              <a:t>fuel </a:t>
            </a:r>
            <a:r>
              <a:rPr sz="850" b="1" spc="-10" dirty="0">
                <a:latin typeface="Arial"/>
                <a:cs typeface="Arial"/>
              </a:rPr>
              <a:t>consumption and reduce operating costs, the key </a:t>
            </a:r>
            <a:r>
              <a:rPr sz="850" b="1" spc="-5" dirty="0">
                <a:latin typeface="Arial"/>
                <a:cs typeface="Arial"/>
              </a:rPr>
              <a:t>point is </a:t>
            </a:r>
            <a:r>
              <a:rPr sz="850" b="1" spc="-10" dirty="0">
                <a:latin typeface="Arial"/>
                <a:cs typeface="Arial"/>
              </a:rPr>
              <a:t>to reduce </a:t>
            </a:r>
            <a:r>
              <a:rPr sz="850" b="1" spc="-5" dirty="0">
                <a:latin typeface="Arial"/>
                <a:cs typeface="Arial"/>
              </a:rPr>
              <a:t>the power </a:t>
            </a:r>
            <a:r>
              <a:rPr sz="850" b="1" spc="-10" dirty="0">
                <a:latin typeface="Arial"/>
                <a:cs typeface="Arial"/>
              </a:rPr>
              <a:t>transmission in </a:t>
            </a:r>
            <a:r>
              <a:rPr sz="850" b="1" spc="-5" dirty="0">
                <a:latin typeface="Arial"/>
                <a:cs typeface="Arial"/>
              </a:rPr>
              <a:t>belly position. </a:t>
            </a:r>
            <a:r>
              <a:rPr sz="850" b="1" spc="-15" dirty="0">
                <a:latin typeface="Arial"/>
                <a:cs typeface="Arial"/>
              </a:rPr>
              <a:t>Finally, </a:t>
            </a:r>
            <a:r>
              <a:rPr sz="850" b="1" spc="-5" dirty="0">
                <a:latin typeface="Arial"/>
                <a:cs typeface="Arial"/>
              </a:rPr>
              <a:t>simulation </a:t>
            </a:r>
            <a:r>
              <a:rPr sz="850" b="1" spc="-10" dirty="0">
                <a:latin typeface="Arial"/>
                <a:cs typeface="Arial"/>
              </a:rPr>
              <a:t>and  experiment verify </a:t>
            </a:r>
            <a:r>
              <a:rPr sz="850" b="1" spc="-5" dirty="0">
                <a:latin typeface="Arial"/>
                <a:cs typeface="Arial"/>
              </a:rPr>
              <a:t>the </a:t>
            </a:r>
            <a:r>
              <a:rPr sz="850" b="1" spc="-10" dirty="0">
                <a:latin typeface="Arial"/>
                <a:cs typeface="Arial"/>
              </a:rPr>
              <a:t>correctness </a:t>
            </a:r>
            <a:r>
              <a:rPr sz="850" b="1" spc="-5" dirty="0">
                <a:latin typeface="Arial"/>
                <a:cs typeface="Arial"/>
              </a:rPr>
              <a:t>of the </a:t>
            </a:r>
            <a:r>
              <a:rPr sz="850" b="1" spc="-10" dirty="0">
                <a:latin typeface="Arial"/>
                <a:cs typeface="Arial"/>
              </a:rPr>
              <a:t>proposed 3DSVM </a:t>
            </a:r>
            <a:r>
              <a:rPr sz="850" b="1" spc="-5" dirty="0">
                <a:latin typeface="Arial"/>
                <a:cs typeface="Arial"/>
              </a:rPr>
              <a:t>strategy </a:t>
            </a:r>
            <a:r>
              <a:rPr sz="850" b="1" spc="-10" dirty="0">
                <a:latin typeface="Arial"/>
                <a:cs typeface="Arial"/>
              </a:rPr>
              <a:t>and </a:t>
            </a:r>
            <a:r>
              <a:rPr sz="850" b="1" spc="-5" dirty="0">
                <a:latin typeface="Arial"/>
                <a:cs typeface="Arial"/>
              </a:rPr>
              <a:t>realize the </a:t>
            </a:r>
            <a:r>
              <a:rPr sz="850" b="1" spc="-10" dirty="0">
                <a:latin typeface="Arial"/>
                <a:cs typeface="Arial"/>
              </a:rPr>
              <a:t>TFMC output </a:t>
            </a:r>
            <a:r>
              <a:rPr sz="850" b="1" spc="-5" dirty="0">
                <a:latin typeface="Arial"/>
                <a:cs typeface="Arial"/>
              </a:rPr>
              <a:t>with </a:t>
            </a:r>
            <a:r>
              <a:rPr sz="850" b="1" spc="-10" dirty="0">
                <a:latin typeface="Arial"/>
                <a:cs typeface="Arial"/>
              </a:rPr>
              <a:t>unbalanced three-phase</a:t>
            </a:r>
            <a:r>
              <a:rPr sz="850" b="1" spc="45" dirty="0">
                <a:latin typeface="Arial"/>
                <a:cs typeface="Arial"/>
              </a:rPr>
              <a:t> </a:t>
            </a:r>
            <a:r>
              <a:rPr sz="850" b="1" spc="-5" dirty="0">
                <a:latin typeface="Arial"/>
                <a:cs typeface="Arial"/>
              </a:rPr>
              <a:t>load.</a:t>
            </a:r>
            <a:endParaRPr sz="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84925" y="1137123"/>
            <a:ext cx="1871980" cy="537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0480" algn="ctr">
              <a:lnSpc>
                <a:spcPts val="1015"/>
              </a:lnSpc>
              <a:spcBef>
                <a:spcPts val="90"/>
              </a:spcBef>
            </a:pPr>
            <a:r>
              <a:rPr sz="850" b="1" spc="-10" dirty="0">
                <a:latin typeface="Arial"/>
                <a:cs typeface="Arial"/>
              </a:rPr>
              <a:t>Songtao Huang, </a:t>
            </a:r>
            <a:r>
              <a:rPr sz="850" b="1" spc="-20" dirty="0">
                <a:latin typeface="Arial"/>
                <a:cs typeface="Arial"/>
              </a:rPr>
              <a:t>Yougui</a:t>
            </a:r>
            <a:r>
              <a:rPr sz="850" b="1" spc="-50" dirty="0">
                <a:latin typeface="Arial"/>
                <a:cs typeface="Arial"/>
              </a:rPr>
              <a:t> </a:t>
            </a:r>
            <a:r>
              <a:rPr sz="850" b="1" spc="-10" dirty="0">
                <a:latin typeface="Arial"/>
                <a:cs typeface="Arial"/>
              </a:rPr>
              <a:t>Guo</a:t>
            </a:r>
            <a:endParaRPr sz="850">
              <a:latin typeface="Arial"/>
              <a:cs typeface="Arial"/>
            </a:endParaRPr>
          </a:p>
          <a:p>
            <a:pPr marL="12065" marR="5080" algn="ctr">
              <a:lnSpc>
                <a:spcPts val="1010"/>
              </a:lnSpc>
              <a:spcBef>
                <a:spcPts val="35"/>
              </a:spcBef>
            </a:pPr>
            <a:r>
              <a:rPr sz="850" i="1" spc="-10" dirty="0">
                <a:latin typeface="Arial"/>
                <a:cs typeface="Arial"/>
              </a:rPr>
              <a:t>School </a:t>
            </a:r>
            <a:r>
              <a:rPr sz="850" i="1" spc="-5" dirty="0">
                <a:latin typeface="Arial"/>
                <a:cs typeface="Arial"/>
              </a:rPr>
              <a:t>of Information </a:t>
            </a:r>
            <a:r>
              <a:rPr sz="850" i="1" spc="-10" dirty="0">
                <a:latin typeface="Arial"/>
                <a:cs typeface="Arial"/>
              </a:rPr>
              <a:t>and </a:t>
            </a:r>
            <a:r>
              <a:rPr sz="850" i="1" spc="-5" dirty="0">
                <a:latin typeface="Arial"/>
                <a:cs typeface="Arial"/>
              </a:rPr>
              <a:t>Engineering  Xiangtan University  </a:t>
            </a:r>
            <a:r>
              <a:rPr sz="850" i="1" spc="-10" dirty="0">
                <a:latin typeface="Arial"/>
                <a:cs typeface="Arial"/>
                <a:hlinkClick r:id="rId2"/>
              </a:rPr>
              <a:t>songtaohuang@foxmail.com</a:t>
            </a:r>
            <a:endParaRPr sz="8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5442" y="2675382"/>
            <a:ext cx="7116353" cy="640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08089" y="1129534"/>
            <a:ext cx="1763395" cy="537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" algn="ctr">
              <a:lnSpc>
                <a:spcPts val="1015"/>
              </a:lnSpc>
              <a:spcBef>
                <a:spcPts val="90"/>
              </a:spcBef>
            </a:pPr>
            <a:r>
              <a:rPr sz="850" b="1" spc="-5" dirty="0">
                <a:latin typeface="Arial"/>
                <a:cs typeface="Arial"/>
              </a:rPr>
              <a:t>Lie </a:t>
            </a:r>
            <a:r>
              <a:rPr sz="850" b="1" spc="-10" dirty="0">
                <a:latin typeface="Arial"/>
                <a:cs typeface="Arial"/>
              </a:rPr>
              <a:t>Xu, </a:t>
            </a:r>
            <a:r>
              <a:rPr sz="850" b="1" spc="-15" dirty="0">
                <a:latin typeface="Arial"/>
                <a:cs typeface="Arial"/>
              </a:rPr>
              <a:t>Yongdong</a:t>
            </a:r>
            <a:r>
              <a:rPr sz="850" b="1" spc="-50" dirty="0">
                <a:latin typeface="Arial"/>
                <a:cs typeface="Arial"/>
              </a:rPr>
              <a:t> </a:t>
            </a:r>
            <a:r>
              <a:rPr sz="850" b="1" spc="-5" dirty="0">
                <a:latin typeface="Arial"/>
                <a:cs typeface="Arial"/>
              </a:rPr>
              <a:t>Li</a:t>
            </a:r>
            <a:endParaRPr sz="850">
              <a:latin typeface="Arial"/>
              <a:cs typeface="Arial"/>
            </a:endParaRPr>
          </a:p>
          <a:p>
            <a:pPr marL="12700" marR="5080" algn="ctr">
              <a:lnSpc>
                <a:spcPts val="1010"/>
              </a:lnSpc>
              <a:spcBef>
                <a:spcPts val="35"/>
              </a:spcBef>
            </a:pPr>
            <a:r>
              <a:rPr sz="850" i="1" spc="-10" dirty="0">
                <a:latin typeface="Arial"/>
                <a:cs typeface="Arial"/>
              </a:rPr>
              <a:t>Department </a:t>
            </a:r>
            <a:r>
              <a:rPr sz="850" i="1" spc="-5" dirty="0">
                <a:latin typeface="Arial"/>
                <a:cs typeface="Arial"/>
              </a:rPr>
              <a:t>of Electrical</a:t>
            </a:r>
            <a:r>
              <a:rPr sz="850" i="1" spc="-55" dirty="0">
                <a:latin typeface="Arial"/>
                <a:cs typeface="Arial"/>
              </a:rPr>
              <a:t> </a:t>
            </a:r>
            <a:r>
              <a:rPr sz="850" i="1" spc="-5" dirty="0">
                <a:latin typeface="Arial"/>
                <a:cs typeface="Arial"/>
              </a:rPr>
              <a:t>Engineering  </a:t>
            </a:r>
            <a:r>
              <a:rPr sz="850" i="1" spc="-20" dirty="0">
                <a:latin typeface="Arial"/>
                <a:cs typeface="Arial"/>
              </a:rPr>
              <a:t>Tsinghua </a:t>
            </a:r>
            <a:r>
              <a:rPr sz="850" i="1" spc="-5" dirty="0">
                <a:latin typeface="Arial"/>
                <a:cs typeface="Arial"/>
              </a:rPr>
              <a:t>University  </a:t>
            </a:r>
            <a:r>
              <a:rPr sz="850" i="1" spc="-5" dirty="0">
                <a:latin typeface="Arial"/>
                <a:cs typeface="Arial"/>
                <a:hlinkClick r:id="rId4"/>
              </a:rPr>
              <a:t>xulie@mails.tsinghua.edu.cn</a:t>
            </a:r>
            <a:endParaRPr sz="8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6474" y="2863831"/>
            <a:ext cx="2033270" cy="13690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90"/>
              </a:spcBef>
            </a:pPr>
            <a:r>
              <a:rPr sz="850" b="1" spc="-5" dirty="0">
                <a:latin typeface="Arial"/>
                <a:cs typeface="Arial"/>
              </a:rPr>
              <a:t>I. </a:t>
            </a:r>
            <a:r>
              <a:rPr sz="850" b="1" spc="-15" dirty="0">
                <a:latin typeface="Arial"/>
                <a:cs typeface="Arial"/>
              </a:rPr>
              <a:t>Topology </a:t>
            </a:r>
            <a:r>
              <a:rPr sz="850" b="1" spc="-5" dirty="0">
                <a:latin typeface="Arial"/>
                <a:cs typeface="Arial"/>
              </a:rPr>
              <a:t>of </a:t>
            </a:r>
            <a:r>
              <a:rPr sz="850" b="1" spc="-10" dirty="0">
                <a:latin typeface="Arial"/>
                <a:cs typeface="Arial"/>
              </a:rPr>
              <a:t>3x4</a:t>
            </a:r>
            <a:r>
              <a:rPr sz="850" b="1" spc="-5" dirty="0">
                <a:latin typeface="Arial"/>
                <a:cs typeface="Arial"/>
              </a:rPr>
              <a:t> </a:t>
            </a:r>
            <a:r>
              <a:rPr sz="850" b="1" spc="-10" dirty="0">
                <a:latin typeface="Arial"/>
                <a:cs typeface="Arial"/>
              </a:rPr>
              <a:t>mc</a:t>
            </a:r>
            <a:endParaRPr sz="8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10"/>
              </a:spcBef>
            </a:pPr>
            <a:r>
              <a:rPr sz="750" spc="-5" dirty="0">
                <a:latin typeface="Arial"/>
                <a:cs typeface="Arial"/>
              </a:rPr>
              <a:t>The fourth leg N </a:t>
            </a:r>
            <a:r>
              <a:rPr sz="750" dirty="0">
                <a:latin typeface="Arial"/>
                <a:cs typeface="Arial"/>
              </a:rPr>
              <a:t>is </a:t>
            </a:r>
            <a:r>
              <a:rPr sz="750" spc="-5" dirty="0">
                <a:latin typeface="Arial"/>
                <a:cs typeface="Arial"/>
              </a:rPr>
              <a:t>added to the neutral point n  of the traditional </a:t>
            </a:r>
            <a:r>
              <a:rPr sz="750" spc="-10" dirty="0">
                <a:latin typeface="Arial"/>
                <a:cs typeface="Arial"/>
              </a:rPr>
              <a:t>3X3MC, which constitutes  </a:t>
            </a:r>
            <a:r>
              <a:rPr sz="750" spc="-5" dirty="0">
                <a:latin typeface="Arial"/>
                <a:cs typeface="Arial"/>
              </a:rPr>
              <a:t>3X4MC. </a:t>
            </a:r>
            <a:r>
              <a:rPr sz="750" spc="-15" dirty="0">
                <a:latin typeface="Arial"/>
                <a:cs typeface="Arial"/>
              </a:rPr>
              <a:t>Topology </a:t>
            </a:r>
            <a:r>
              <a:rPr sz="750" spc="-5" dirty="0">
                <a:latin typeface="Arial"/>
                <a:cs typeface="Arial"/>
              </a:rPr>
              <a:t>is shown in Fig.1. 3X4MC  model is composed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12 bidirectional switches,  </a:t>
            </a:r>
            <a:r>
              <a:rPr sz="750" spc="-10" dirty="0">
                <a:latin typeface="Arial"/>
                <a:cs typeface="Arial"/>
              </a:rPr>
              <a:t>arranged </a:t>
            </a:r>
            <a:r>
              <a:rPr sz="750" spc="-5" dirty="0">
                <a:latin typeface="Arial"/>
                <a:cs typeface="Arial"/>
              </a:rPr>
              <a:t>in </a:t>
            </a:r>
            <a:r>
              <a:rPr sz="750" spc="-10" dirty="0">
                <a:latin typeface="Arial"/>
                <a:cs typeface="Arial"/>
              </a:rPr>
              <a:t>the </a:t>
            </a:r>
            <a:r>
              <a:rPr sz="750" spc="-5" dirty="0">
                <a:latin typeface="Arial"/>
                <a:cs typeface="Arial"/>
              </a:rPr>
              <a:t>form of 3 rows </a:t>
            </a:r>
            <a:r>
              <a:rPr sz="750" spc="-10" dirty="0">
                <a:latin typeface="Arial"/>
                <a:cs typeface="Arial"/>
              </a:rPr>
              <a:t>and </a:t>
            </a:r>
            <a:r>
              <a:rPr sz="750" spc="-5" dirty="0">
                <a:latin typeface="Arial"/>
                <a:cs typeface="Arial"/>
              </a:rPr>
              <a:t>4 </a:t>
            </a:r>
            <a:r>
              <a:rPr sz="750" spc="-10" dirty="0">
                <a:latin typeface="Arial"/>
                <a:cs typeface="Arial"/>
              </a:rPr>
              <a:t>columns. 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By controlling the turn-on and </a:t>
            </a:r>
            <a:r>
              <a:rPr sz="750" spc="-10" dirty="0">
                <a:latin typeface="Arial"/>
                <a:cs typeface="Arial"/>
              </a:rPr>
              <a:t>turn-off </a:t>
            </a:r>
            <a:r>
              <a:rPr sz="750" spc="-5" dirty="0">
                <a:latin typeface="Arial"/>
                <a:cs typeface="Arial"/>
              </a:rPr>
              <a:t>of the  bidirectional switch, </a:t>
            </a:r>
            <a:r>
              <a:rPr sz="750" dirty="0">
                <a:latin typeface="Arial"/>
                <a:cs typeface="Arial"/>
              </a:rPr>
              <a:t>it </a:t>
            </a:r>
            <a:r>
              <a:rPr sz="750" spc="-5" dirty="0">
                <a:latin typeface="Arial"/>
                <a:cs typeface="Arial"/>
              </a:rPr>
              <a:t>can realize the phase  connection between </a:t>
            </a:r>
            <a:r>
              <a:rPr sz="750" dirty="0">
                <a:latin typeface="Arial"/>
                <a:cs typeface="Arial"/>
              </a:rPr>
              <a:t>any </a:t>
            </a:r>
            <a:r>
              <a:rPr sz="750" spc="-5" dirty="0">
                <a:latin typeface="Arial"/>
                <a:cs typeface="Arial"/>
              </a:rPr>
              <a:t>input phase and </a:t>
            </a:r>
            <a:r>
              <a:rPr sz="750" dirty="0">
                <a:latin typeface="Arial"/>
                <a:cs typeface="Arial"/>
              </a:rPr>
              <a:t>any  </a:t>
            </a:r>
            <a:r>
              <a:rPr sz="750" spc="-5" dirty="0">
                <a:latin typeface="Arial"/>
                <a:cs typeface="Arial"/>
              </a:rPr>
              <a:t>one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output four phases, while input cannot  short-circuit </a:t>
            </a:r>
            <a:r>
              <a:rPr sz="750" spc="-10" dirty="0">
                <a:latin typeface="Arial"/>
                <a:cs typeface="Arial"/>
              </a:rPr>
              <a:t>and output </a:t>
            </a:r>
            <a:r>
              <a:rPr sz="750" spc="-5" dirty="0">
                <a:latin typeface="Arial"/>
                <a:cs typeface="Arial"/>
              </a:rPr>
              <a:t>cannot</a:t>
            </a:r>
            <a:r>
              <a:rPr sz="750" spc="40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open.</a:t>
            </a:r>
            <a:endParaRPr sz="7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11729" y="2909196"/>
            <a:ext cx="64007" cy="73449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823458" y="1511295"/>
            <a:ext cx="108521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b="1" spc="5" dirty="0">
                <a:solidFill>
                  <a:srgbClr val="FF0000"/>
                </a:solidFill>
                <a:latin typeface="Arial"/>
                <a:cs typeface="Arial"/>
              </a:rPr>
              <a:t>Paper</a:t>
            </a:r>
            <a:r>
              <a:rPr sz="125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50" b="1" spc="5" dirty="0">
                <a:solidFill>
                  <a:srgbClr val="FF0000"/>
                </a:solidFill>
                <a:latin typeface="Arial"/>
                <a:cs typeface="Arial"/>
              </a:rPr>
              <a:t>ID:0002</a:t>
            </a:r>
            <a:endParaRPr sz="12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0368" y="9539793"/>
            <a:ext cx="2192020" cy="7080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750" spc="-5" dirty="0">
                <a:latin typeface="Arial"/>
                <a:cs typeface="Arial"/>
              </a:rPr>
              <a:t>Fig.2 shows a design of widely used MEA power  distribution system, which composed of two  </a:t>
            </a:r>
            <a:r>
              <a:rPr sz="750" spc="-15" dirty="0">
                <a:latin typeface="Arial"/>
                <a:cs typeface="Arial"/>
              </a:rPr>
              <a:t>270VAC </a:t>
            </a:r>
            <a:r>
              <a:rPr sz="750" spc="-5" dirty="0">
                <a:latin typeface="Arial"/>
                <a:cs typeface="Arial"/>
              </a:rPr>
              <a:t>main busses, </a:t>
            </a:r>
            <a:r>
              <a:rPr sz="750" spc="-15" dirty="0">
                <a:latin typeface="Arial"/>
                <a:cs typeface="Arial"/>
              </a:rPr>
              <a:t>‘HVAC1’ </a:t>
            </a:r>
            <a:r>
              <a:rPr sz="750" spc="-5" dirty="0">
                <a:latin typeface="Arial"/>
                <a:cs typeface="Arial"/>
              </a:rPr>
              <a:t>and </a:t>
            </a:r>
            <a:r>
              <a:rPr sz="750" spc="-10" dirty="0">
                <a:latin typeface="Arial"/>
                <a:cs typeface="Arial"/>
              </a:rPr>
              <a:t>‘HVAC2’. </a:t>
            </a:r>
            <a:r>
              <a:rPr sz="750" spc="-5" dirty="0">
                <a:latin typeface="Arial"/>
                <a:cs typeface="Arial"/>
              </a:rPr>
              <a:t>The  </a:t>
            </a:r>
            <a:r>
              <a:rPr sz="750" spc="-10" dirty="0">
                <a:latin typeface="Arial"/>
                <a:cs typeface="Arial"/>
              </a:rPr>
              <a:t>main engine (ENG) drives </a:t>
            </a:r>
            <a:r>
              <a:rPr sz="750" spc="-5" dirty="0">
                <a:latin typeface="Arial"/>
                <a:cs typeface="Arial"/>
              </a:rPr>
              <a:t>two </a:t>
            </a:r>
            <a:r>
              <a:rPr sz="750" spc="-10" dirty="0">
                <a:latin typeface="Arial"/>
                <a:cs typeface="Arial"/>
              </a:rPr>
              <a:t>synchronous  </a:t>
            </a:r>
            <a:r>
              <a:rPr sz="750" spc="-5" dirty="0">
                <a:latin typeface="Arial"/>
                <a:cs typeface="Arial"/>
              </a:rPr>
              <a:t>generators, </a:t>
            </a:r>
            <a:r>
              <a:rPr sz="750" spc="-10" dirty="0">
                <a:latin typeface="Arial"/>
                <a:cs typeface="Arial"/>
              </a:rPr>
              <a:t>SG1 </a:t>
            </a:r>
            <a:r>
              <a:rPr sz="750" spc="-5" dirty="0">
                <a:latin typeface="Arial"/>
                <a:cs typeface="Arial"/>
              </a:rPr>
              <a:t>and </a:t>
            </a:r>
            <a:r>
              <a:rPr sz="750" spc="-10" dirty="0">
                <a:latin typeface="Arial"/>
                <a:cs typeface="Arial"/>
              </a:rPr>
              <a:t>SG2 respectively, </a:t>
            </a:r>
            <a:r>
              <a:rPr sz="750" spc="-5" dirty="0">
                <a:latin typeface="Arial"/>
                <a:cs typeface="Arial"/>
              </a:rPr>
              <a:t>utilizing the  energy and efficiency supply of the main</a:t>
            </a:r>
            <a:r>
              <a:rPr sz="750" spc="20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turbines.</a:t>
            </a:r>
            <a:endParaRPr sz="7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26584" y="5432778"/>
            <a:ext cx="2405380" cy="1189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7785" marR="5080" algn="just">
              <a:lnSpc>
                <a:spcPct val="100000"/>
              </a:lnSpc>
              <a:spcBef>
                <a:spcPts val="90"/>
              </a:spcBef>
            </a:pPr>
            <a:r>
              <a:rPr sz="750" spc="-5" dirty="0">
                <a:latin typeface="Arial"/>
                <a:cs typeface="Arial"/>
              </a:rPr>
              <a:t>In Fig.5 and Fig.6, the input voltage and current are  sine wave, and the waveform is good, basically the  </a:t>
            </a:r>
            <a:r>
              <a:rPr sz="750" spc="-10" dirty="0">
                <a:latin typeface="Arial"/>
                <a:cs typeface="Arial"/>
              </a:rPr>
              <a:t>same phase, </a:t>
            </a:r>
            <a:r>
              <a:rPr sz="750" spc="-5" dirty="0">
                <a:latin typeface="Arial"/>
                <a:cs typeface="Arial"/>
              </a:rPr>
              <a:t>satisfying the </a:t>
            </a:r>
            <a:r>
              <a:rPr sz="750" spc="-10" dirty="0">
                <a:latin typeface="Arial"/>
                <a:cs typeface="Arial"/>
              </a:rPr>
              <a:t>unit power factor. Besides, 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the </a:t>
            </a:r>
            <a:r>
              <a:rPr sz="750" spc="-5" dirty="0">
                <a:latin typeface="Arial"/>
                <a:cs typeface="Arial"/>
              </a:rPr>
              <a:t>voltage </a:t>
            </a:r>
            <a:r>
              <a:rPr sz="750" spc="-10" dirty="0">
                <a:latin typeface="Arial"/>
                <a:cs typeface="Arial"/>
              </a:rPr>
              <a:t>and current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10" dirty="0">
                <a:latin typeface="Arial"/>
                <a:cs typeface="Arial"/>
              </a:rPr>
              <a:t>the three-phase load </a:t>
            </a:r>
            <a:r>
              <a:rPr sz="750" spc="-5" dirty="0">
                <a:latin typeface="Arial"/>
                <a:cs typeface="Arial"/>
              </a:rPr>
              <a:t>are  </a:t>
            </a:r>
            <a:r>
              <a:rPr sz="750" spc="-10" dirty="0">
                <a:latin typeface="Arial"/>
                <a:cs typeface="Arial"/>
              </a:rPr>
              <a:t>symmetrical, </a:t>
            </a:r>
            <a:r>
              <a:rPr sz="750" spc="-5" dirty="0">
                <a:latin typeface="Arial"/>
                <a:cs typeface="Arial"/>
              </a:rPr>
              <a:t>and the </a:t>
            </a:r>
            <a:r>
              <a:rPr sz="750" spc="-10" dirty="0">
                <a:latin typeface="Arial"/>
                <a:cs typeface="Arial"/>
              </a:rPr>
              <a:t>current on the fourth bridge arm </a:t>
            </a:r>
            <a:r>
              <a:rPr sz="750" dirty="0">
                <a:latin typeface="Arial"/>
                <a:cs typeface="Arial"/>
              </a:rPr>
              <a:t>is  </a:t>
            </a:r>
            <a:r>
              <a:rPr sz="750" spc="-5" dirty="0">
                <a:latin typeface="Arial"/>
                <a:cs typeface="Arial"/>
              </a:rPr>
              <a:t>about 0A. The simulation results show that the three-  </a:t>
            </a:r>
            <a:r>
              <a:rPr sz="750" spc="-10" dirty="0">
                <a:latin typeface="Arial"/>
                <a:cs typeface="Arial"/>
              </a:rPr>
              <a:t>phase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four-leg  </a:t>
            </a:r>
            <a:r>
              <a:rPr sz="750" spc="-5" dirty="0">
                <a:latin typeface="Arial"/>
                <a:cs typeface="Arial"/>
              </a:rPr>
              <a:t>matrix converter </a:t>
            </a:r>
            <a:r>
              <a:rPr sz="750" spc="-10" dirty="0">
                <a:latin typeface="Arial"/>
                <a:cs typeface="Arial"/>
              </a:rPr>
              <a:t>and  </a:t>
            </a:r>
            <a:r>
              <a:rPr sz="750" spc="-5" dirty="0">
                <a:latin typeface="Arial"/>
                <a:cs typeface="Arial"/>
              </a:rPr>
              <a:t>the </a:t>
            </a:r>
            <a:r>
              <a:rPr sz="750" spc="-10" dirty="0">
                <a:latin typeface="Arial"/>
                <a:cs typeface="Arial"/>
              </a:rPr>
              <a:t>traditional  three-phase </a:t>
            </a:r>
            <a:r>
              <a:rPr sz="750" spc="-5" dirty="0">
                <a:latin typeface="Arial"/>
                <a:cs typeface="Arial"/>
              </a:rPr>
              <a:t>matrix </a:t>
            </a:r>
            <a:r>
              <a:rPr sz="750" spc="-10" dirty="0">
                <a:latin typeface="Arial"/>
                <a:cs typeface="Arial"/>
              </a:rPr>
              <a:t>converter have </a:t>
            </a:r>
            <a:r>
              <a:rPr sz="750" spc="-5" dirty="0">
                <a:latin typeface="Arial"/>
                <a:cs typeface="Arial"/>
              </a:rPr>
              <a:t>the same  </a:t>
            </a:r>
            <a:r>
              <a:rPr sz="750" spc="-10" dirty="0">
                <a:latin typeface="Arial"/>
                <a:cs typeface="Arial"/>
              </a:rPr>
              <a:t>advantages, such as unit power </a:t>
            </a:r>
            <a:r>
              <a:rPr sz="750" spc="-5" dirty="0">
                <a:latin typeface="Arial"/>
                <a:cs typeface="Arial"/>
              </a:rPr>
              <a:t>factor</a:t>
            </a:r>
            <a:r>
              <a:rPr sz="750" spc="70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input.</a:t>
            </a:r>
            <a:endParaRPr sz="7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5"/>
              </a:spcBef>
            </a:pPr>
            <a:r>
              <a:rPr sz="850" b="1" spc="-35" dirty="0">
                <a:latin typeface="Arial"/>
                <a:cs typeface="Arial"/>
              </a:rPr>
              <a:t>IV. </a:t>
            </a:r>
            <a:r>
              <a:rPr sz="850" b="1" spc="-10" dirty="0">
                <a:latin typeface="Arial"/>
                <a:cs typeface="Arial"/>
              </a:rPr>
              <a:t>Experimental</a:t>
            </a:r>
            <a:r>
              <a:rPr sz="850" b="1" spc="25" dirty="0">
                <a:latin typeface="Arial"/>
                <a:cs typeface="Arial"/>
              </a:rPr>
              <a:t> </a:t>
            </a:r>
            <a:r>
              <a:rPr sz="850" b="1" spc="-10" dirty="0">
                <a:latin typeface="Arial"/>
                <a:cs typeface="Arial"/>
              </a:rPr>
              <a:t>verification</a:t>
            </a:r>
            <a:endParaRPr sz="85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01218" y="2908434"/>
            <a:ext cx="4295140" cy="7345045"/>
            <a:chOff x="601218" y="2908434"/>
            <a:chExt cx="4295140" cy="7345045"/>
          </a:xfrm>
        </p:grpSpPr>
        <p:sp>
          <p:nvSpPr>
            <p:cNvPr id="13" name="object 13"/>
            <p:cNvSpPr/>
            <p:nvPr/>
          </p:nvSpPr>
          <p:spPr>
            <a:xfrm>
              <a:off x="4831841" y="2908434"/>
              <a:ext cx="64008" cy="7344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2742" y="5890259"/>
              <a:ext cx="1342390" cy="114300"/>
            </a:xfrm>
            <a:custGeom>
              <a:avLst/>
              <a:gdLst/>
              <a:ahLst/>
              <a:cxnLst/>
              <a:rect l="l" t="t" r="r" b="b"/>
              <a:pathLst>
                <a:path w="1342389" h="114300">
                  <a:moveTo>
                    <a:pt x="1341882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341882" y="114300"/>
                  </a:lnTo>
                  <a:lnTo>
                    <a:pt x="1341882" y="0"/>
                  </a:lnTo>
                  <a:close/>
                </a:path>
              </a:pathLst>
            </a:custGeom>
            <a:solidFill>
              <a:srgbClr val="CCE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1218" y="5888735"/>
              <a:ext cx="1346200" cy="117475"/>
            </a:xfrm>
            <a:custGeom>
              <a:avLst/>
              <a:gdLst/>
              <a:ahLst/>
              <a:cxnLst/>
              <a:rect l="l" t="t" r="r" b="b"/>
              <a:pathLst>
                <a:path w="1346200" h="117475">
                  <a:moveTo>
                    <a:pt x="13456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1345692" y="117348"/>
                  </a:lnTo>
                  <a:lnTo>
                    <a:pt x="1345692" y="115824"/>
                  </a:lnTo>
                  <a:lnTo>
                    <a:pt x="3809" y="115824"/>
                  </a:lnTo>
                  <a:lnTo>
                    <a:pt x="1523" y="114300"/>
                  </a:lnTo>
                  <a:lnTo>
                    <a:pt x="3809" y="114300"/>
                  </a:lnTo>
                  <a:lnTo>
                    <a:pt x="3809" y="3048"/>
                  </a:lnTo>
                  <a:lnTo>
                    <a:pt x="1523" y="3048"/>
                  </a:lnTo>
                  <a:lnTo>
                    <a:pt x="3809" y="1524"/>
                  </a:lnTo>
                  <a:lnTo>
                    <a:pt x="1345692" y="1524"/>
                  </a:lnTo>
                  <a:lnTo>
                    <a:pt x="1345692" y="0"/>
                  </a:lnTo>
                  <a:close/>
                </a:path>
                <a:path w="1346200" h="117475">
                  <a:moveTo>
                    <a:pt x="3809" y="114300"/>
                  </a:moveTo>
                  <a:lnTo>
                    <a:pt x="1523" y="114300"/>
                  </a:lnTo>
                  <a:lnTo>
                    <a:pt x="3809" y="115824"/>
                  </a:lnTo>
                  <a:lnTo>
                    <a:pt x="3809" y="114300"/>
                  </a:lnTo>
                  <a:close/>
                </a:path>
                <a:path w="1346200" h="117475">
                  <a:moveTo>
                    <a:pt x="1341882" y="114300"/>
                  </a:moveTo>
                  <a:lnTo>
                    <a:pt x="3809" y="114300"/>
                  </a:lnTo>
                  <a:lnTo>
                    <a:pt x="3809" y="115824"/>
                  </a:lnTo>
                  <a:lnTo>
                    <a:pt x="1341882" y="115824"/>
                  </a:lnTo>
                  <a:lnTo>
                    <a:pt x="1341882" y="114300"/>
                  </a:lnTo>
                  <a:close/>
                </a:path>
                <a:path w="1346200" h="117475">
                  <a:moveTo>
                    <a:pt x="1341882" y="1524"/>
                  </a:moveTo>
                  <a:lnTo>
                    <a:pt x="1341882" y="115824"/>
                  </a:lnTo>
                  <a:lnTo>
                    <a:pt x="1343406" y="114300"/>
                  </a:lnTo>
                  <a:lnTo>
                    <a:pt x="1345692" y="114300"/>
                  </a:lnTo>
                  <a:lnTo>
                    <a:pt x="1345692" y="3048"/>
                  </a:lnTo>
                  <a:lnTo>
                    <a:pt x="1343406" y="3048"/>
                  </a:lnTo>
                  <a:lnTo>
                    <a:pt x="1341882" y="1524"/>
                  </a:lnTo>
                  <a:close/>
                </a:path>
                <a:path w="1346200" h="117475">
                  <a:moveTo>
                    <a:pt x="1345692" y="114300"/>
                  </a:moveTo>
                  <a:lnTo>
                    <a:pt x="1343406" y="114300"/>
                  </a:lnTo>
                  <a:lnTo>
                    <a:pt x="1341882" y="115824"/>
                  </a:lnTo>
                  <a:lnTo>
                    <a:pt x="1345692" y="115824"/>
                  </a:lnTo>
                  <a:lnTo>
                    <a:pt x="1345692" y="114300"/>
                  </a:lnTo>
                  <a:close/>
                </a:path>
                <a:path w="1346200" h="117475">
                  <a:moveTo>
                    <a:pt x="3809" y="1524"/>
                  </a:moveTo>
                  <a:lnTo>
                    <a:pt x="1523" y="3048"/>
                  </a:lnTo>
                  <a:lnTo>
                    <a:pt x="3809" y="3048"/>
                  </a:lnTo>
                  <a:lnTo>
                    <a:pt x="3809" y="1524"/>
                  </a:lnTo>
                  <a:close/>
                </a:path>
                <a:path w="1346200" h="117475">
                  <a:moveTo>
                    <a:pt x="1341882" y="1524"/>
                  </a:moveTo>
                  <a:lnTo>
                    <a:pt x="3809" y="1524"/>
                  </a:lnTo>
                  <a:lnTo>
                    <a:pt x="3809" y="3048"/>
                  </a:lnTo>
                  <a:lnTo>
                    <a:pt x="1341882" y="3048"/>
                  </a:lnTo>
                  <a:lnTo>
                    <a:pt x="1341882" y="1524"/>
                  </a:lnTo>
                  <a:close/>
                </a:path>
                <a:path w="1346200" h="117475">
                  <a:moveTo>
                    <a:pt x="1345692" y="1524"/>
                  </a:moveTo>
                  <a:lnTo>
                    <a:pt x="1341882" y="1524"/>
                  </a:lnTo>
                  <a:lnTo>
                    <a:pt x="1343406" y="3048"/>
                  </a:lnTo>
                  <a:lnTo>
                    <a:pt x="1345692" y="3048"/>
                  </a:lnTo>
                  <a:lnTo>
                    <a:pt x="1345692" y="15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74445" y="5881366"/>
            <a:ext cx="998855" cy="1250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spc="-5" dirty="0">
                <a:latin typeface="Arial"/>
                <a:cs typeface="Arial"/>
              </a:rPr>
              <a:t>Fig.1 </a:t>
            </a:r>
            <a:r>
              <a:rPr sz="650" spc="-10" dirty="0">
                <a:latin typeface="Arial"/>
                <a:cs typeface="Arial"/>
              </a:rPr>
              <a:t>Topology </a:t>
            </a:r>
            <a:r>
              <a:rPr sz="650" dirty="0">
                <a:latin typeface="Arial"/>
                <a:cs typeface="Arial"/>
              </a:rPr>
              <a:t>of</a:t>
            </a:r>
            <a:r>
              <a:rPr sz="650" spc="-60" dirty="0">
                <a:latin typeface="Arial"/>
                <a:cs typeface="Arial"/>
              </a:rPr>
              <a:t> </a:t>
            </a:r>
            <a:r>
              <a:rPr sz="650" spc="-5" dirty="0">
                <a:latin typeface="Arial"/>
                <a:cs typeface="Arial"/>
              </a:rPr>
              <a:t>3X4MC.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03832" y="4822697"/>
            <a:ext cx="0" cy="226695"/>
          </a:xfrm>
          <a:custGeom>
            <a:avLst/>
            <a:gdLst/>
            <a:ahLst/>
            <a:cxnLst/>
            <a:rect l="l" t="t" r="r" b="b"/>
            <a:pathLst>
              <a:path h="226695">
                <a:moveTo>
                  <a:pt x="0" y="226313"/>
                </a:moveTo>
                <a:lnTo>
                  <a:pt x="0" y="0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55626" y="347471"/>
            <a:ext cx="7430770" cy="10015855"/>
            <a:chOff x="55626" y="347471"/>
            <a:chExt cx="7430770" cy="10015855"/>
          </a:xfrm>
        </p:grpSpPr>
        <p:sp>
          <p:nvSpPr>
            <p:cNvPr id="19" name="object 19"/>
            <p:cNvSpPr/>
            <p:nvPr/>
          </p:nvSpPr>
          <p:spPr>
            <a:xfrm>
              <a:off x="55626" y="347471"/>
              <a:ext cx="7430770" cy="10015855"/>
            </a:xfrm>
            <a:custGeom>
              <a:avLst/>
              <a:gdLst/>
              <a:ahLst/>
              <a:cxnLst/>
              <a:rect l="l" t="t" r="r" b="b"/>
              <a:pathLst>
                <a:path w="7430770" h="10015855">
                  <a:moveTo>
                    <a:pt x="7425690" y="0"/>
                  </a:moveTo>
                  <a:lnTo>
                    <a:pt x="4572" y="0"/>
                  </a:lnTo>
                  <a:lnTo>
                    <a:pt x="0" y="5333"/>
                  </a:lnTo>
                  <a:lnTo>
                    <a:pt x="0" y="10011156"/>
                  </a:lnTo>
                  <a:lnTo>
                    <a:pt x="4572" y="10015728"/>
                  </a:lnTo>
                  <a:lnTo>
                    <a:pt x="7425690" y="10015728"/>
                  </a:lnTo>
                  <a:lnTo>
                    <a:pt x="7430261" y="10011156"/>
                  </a:lnTo>
                  <a:lnTo>
                    <a:pt x="7430261" y="10005060"/>
                  </a:lnTo>
                  <a:lnTo>
                    <a:pt x="22098" y="10005060"/>
                  </a:lnTo>
                  <a:lnTo>
                    <a:pt x="10668" y="9993630"/>
                  </a:lnTo>
                  <a:lnTo>
                    <a:pt x="22098" y="9993630"/>
                  </a:lnTo>
                  <a:lnTo>
                    <a:pt x="22098" y="22098"/>
                  </a:lnTo>
                  <a:lnTo>
                    <a:pt x="10667" y="22098"/>
                  </a:lnTo>
                  <a:lnTo>
                    <a:pt x="22098" y="11429"/>
                  </a:lnTo>
                  <a:lnTo>
                    <a:pt x="7430261" y="11429"/>
                  </a:lnTo>
                  <a:lnTo>
                    <a:pt x="7430261" y="5333"/>
                  </a:lnTo>
                  <a:lnTo>
                    <a:pt x="7425690" y="0"/>
                  </a:lnTo>
                  <a:close/>
                </a:path>
                <a:path w="7430770" h="10015855">
                  <a:moveTo>
                    <a:pt x="22098" y="9993630"/>
                  </a:moveTo>
                  <a:lnTo>
                    <a:pt x="10668" y="9993630"/>
                  </a:lnTo>
                  <a:lnTo>
                    <a:pt x="22098" y="10005060"/>
                  </a:lnTo>
                  <a:lnTo>
                    <a:pt x="22098" y="9993630"/>
                  </a:lnTo>
                  <a:close/>
                </a:path>
                <a:path w="7430770" h="10015855">
                  <a:moveTo>
                    <a:pt x="7408164" y="9993630"/>
                  </a:moveTo>
                  <a:lnTo>
                    <a:pt x="22098" y="9993630"/>
                  </a:lnTo>
                  <a:lnTo>
                    <a:pt x="22098" y="10005060"/>
                  </a:lnTo>
                  <a:lnTo>
                    <a:pt x="7408164" y="10005060"/>
                  </a:lnTo>
                  <a:lnTo>
                    <a:pt x="7408164" y="9993630"/>
                  </a:lnTo>
                  <a:close/>
                </a:path>
                <a:path w="7430770" h="10015855">
                  <a:moveTo>
                    <a:pt x="7408164" y="11429"/>
                  </a:moveTo>
                  <a:lnTo>
                    <a:pt x="7408164" y="10005060"/>
                  </a:lnTo>
                  <a:lnTo>
                    <a:pt x="7418831" y="9993630"/>
                  </a:lnTo>
                  <a:lnTo>
                    <a:pt x="7430261" y="9993630"/>
                  </a:lnTo>
                  <a:lnTo>
                    <a:pt x="7430261" y="22098"/>
                  </a:lnTo>
                  <a:lnTo>
                    <a:pt x="7418832" y="22098"/>
                  </a:lnTo>
                  <a:lnTo>
                    <a:pt x="7408164" y="11429"/>
                  </a:lnTo>
                  <a:close/>
                </a:path>
                <a:path w="7430770" h="10015855">
                  <a:moveTo>
                    <a:pt x="7430261" y="9993630"/>
                  </a:moveTo>
                  <a:lnTo>
                    <a:pt x="7418831" y="9993630"/>
                  </a:lnTo>
                  <a:lnTo>
                    <a:pt x="7408164" y="10005060"/>
                  </a:lnTo>
                  <a:lnTo>
                    <a:pt x="7430261" y="10005060"/>
                  </a:lnTo>
                  <a:lnTo>
                    <a:pt x="7430261" y="9993630"/>
                  </a:lnTo>
                  <a:close/>
                </a:path>
                <a:path w="7430770" h="10015855">
                  <a:moveTo>
                    <a:pt x="22098" y="11429"/>
                  </a:moveTo>
                  <a:lnTo>
                    <a:pt x="10667" y="22098"/>
                  </a:lnTo>
                  <a:lnTo>
                    <a:pt x="22098" y="22098"/>
                  </a:lnTo>
                  <a:lnTo>
                    <a:pt x="22098" y="11429"/>
                  </a:lnTo>
                  <a:close/>
                </a:path>
                <a:path w="7430770" h="10015855">
                  <a:moveTo>
                    <a:pt x="7408164" y="11429"/>
                  </a:moveTo>
                  <a:lnTo>
                    <a:pt x="22098" y="11429"/>
                  </a:lnTo>
                  <a:lnTo>
                    <a:pt x="22098" y="22098"/>
                  </a:lnTo>
                  <a:lnTo>
                    <a:pt x="7408164" y="22098"/>
                  </a:lnTo>
                  <a:lnTo>
                    <a:pt x="7408164" y="11429"/>
                  </a:lnTo>
                  <a:close/>
                </a:path>
                <a:path w="7430770" h="10015855">
                  <a:moveTo>
                    <a:pt x="7430261" y="11429"/>
                  </a:moveTo>
                  <a:lnTo>
                    <a:pt x="7408164" y="11429"/>
                  </a:lnTo>
                  <a:lnTo>
                    <a:pt x="7418832" y="22098"/>
                  </a:lnTo>
                  <a:lnTo>
                    <a:pt x="7430261" y="22098"/>
                  </a:lnTo>
                  <a:lnTo>
                    <a:pt x="7430261" y="11429"/>
                  </a:lnTo>
                  <a:close/>
                </a:path>
              </a:pathLst>
            </a:custGeom>
            <a:solidFill>
              <a:srgbClr val="89A4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17497" y="4449318"/>
              <a:ext cx="35814" cy="12420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03782" y="4442459"/>
              <a:ext cx="60197" cy="12268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10055" y="4476165"/>
              <a:ext cx="44018" cy="4782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28166" y="4476750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229867" y="4442459"/>
              <a:ext cx="35813" cy="13487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222425" y="4457700"/>
              <a:ext cx="43256" cy="7315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29283" y="4457115"/>
              <a:ext cx="36398" cy="8135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29867" y="4503420"/>
              <a:ext cx="21590" cy="20320"/>
            </a:xfrm>
            <a:custGeom>
              <a:avLst/>
              <a:gdLst/>
              <a:ahLst/>
              <a:cxnLst/>
              <a:rect l="l" t="t" r="r" b="b"/>
              <a:pathLst>
                <a:path w="21590" h="20320">
                  <a:moveTo>
                    <a:pt x="0" y="0"/>
                  </a:moveTo>
                  <a:lnTo>
                    <a:pt x="21336" y="1981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42822" y="4511039"/>
              <a:ext cx="15240" cy="20320"/>
            </a:xfrm>
            <a:custGeom>
              <a:avLst/>
              <a:gdLst/>
              <a:ahLst/>
              <a:cxnLst/>
              <a:rect l="l" t="t" r="r" b="b"/>
              <a:pathLst>
                <a:path w="15240" h="20320">
                  <a:moveTo>
                    <a:pt x="12192" y="0"/>
                  </a:moveTo>
                  <a:lnTo>
                    <a:pt x="10668" y="1524"/>
                  </a:lnTo>
                  <a:lnTo>
                    <a:pt x="9144" y="7620"/>
                  </a:lnTo>
                  <a:lnTo>
                    <a:pt x="5334" y="12192"/>
                  </a:lnTo>
                  <a:lnTo>
                    <a:pt x="0" y="14478"/>
                  </a:lnTo>
                  <a:lnTo>
                    <a:pt x="1524" y="16002"/>
                  </a:lnTo>
                  <a:lnTo>
                    <a:pt x="15240" y="19812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05483" y="4591227"/>
              <a:ext cx="25146" cy="4782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222425" y="4576571"/>
              <a:ext cx="40208" cy="8153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229283" y="4576571"/>
              <a:ext cx="36398" cy="73736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205484" y="4515027"/>
              <a:ext cx="130301" cy="8879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258062" y="4549317"/>
              <a:ext cx="95249" cy="12402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03782" y="4557521"/>
              <a:ext cx="60197" cy="107441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17497" y="4575987"/>
              <a:ext cx="28778" cy="47828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310639" y="4576571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0" y="0"/>
                  </a:moveTo>
                  <a:lnTo>
                    <a:pt x="1752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493520" y="4479975"/>
              <a:ext cx="60197" cy="4782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499793" y="4479975"/>
              <a:ext cx="47066" cy="47066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21713" y="4480559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418844" y="4468368"/>
              <a:ext cx="36575" cy="112776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412163" y="4461509"/>
              <a:ext cx="43256" cy="73151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22831" y="4460925"/>
              <a:ext cx="35636" cy="81356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423416" y="4503420"/>
              <a:ext cx="17780" cy="20320"/>
            </a:xfrm>
            <a:custGeom>
              <a:avLst/>
              <a:gdLst/>
              <a:ahLst/>
              <a:cxnLst/>
              <a:rect l="l" t="t" r="r" b="b"/>
              <a:pathLst>
                <a:path w="17780" h="20320">
                  <a:moveTo>
                    <a:pt x="0" y="0"/>
                  </a:moveTo>
                  <a:lnTo>
                    <a:pt x="17526" y="1981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434084" y="4514850"/>
              <a:ext cx="17780" cy="20320"/>
            </a:xfrm>
            <a:custGeom>
              <a:avLst/>
              <a:gdLst/>
              <a:ahLst/>
              <a:cxnLst/>
              <a:rect l="l" t="t" r="r" b="b"/>
              <a:pathLst>
                <a:path w="17780" h="20320">
                  <a:moveTo>
                    <a:pt x="10257" y="1641"/>
                  </a:moveTo>
                  <a:lnTo>
                    <a:pt x="9143" y="6096"/>
                  </a:lnTo>
                  <a:lnTo>
                    <a:pt x="5333" y="10668"/>
                  </a:lnTo>
                  <a:lnTo>
                    <a:pt x="882" y="12575"/>
                  </a:lnTo>
                  <a:lnTo>
                    <a:pt x="17525" y="19812"/>
                  </a:lnTo>
                  <a:lnTo>
                    <a:pt x="10257" y="1641"/>
                  </a:lnTo>
                  <a:close/>
                </a:path>
                <a:path w="17780" h="20320">
                  <a:moveTo>
                    <a:pt x="0" y="12192"/>
                  </a:moveTo>
                  <a:lnTo>
                    <a:pt x="0" y="12954"/>
                  </a:lnTo>
                  <a:lnTo>
                    <a:pt x="882" y="12575"/>
                  </a:lnTo>
                  <a:lnTo>
                    <a:pt x="0" y="12192"/>
                  </a:lnTo>
                  <a:close/>
                </a:path>
                <a:path w="17780" h="20320">
                  <a:moveTo>
                    <a:pt x="10667" y="0"/>
                  </a:moveTo>
                  <a:lnTo>
                    <a:pt x="9905" y="762"/>
                  </a:lnTo>
                  <a:lnTo>
                    <a:pt x="10257" y="1641"/>
                  </a:lnTo>
                  <a:lnTo>
                    <a:pt x="10667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395222" y="4595037"/>
              <a:ext cx="25145" cy="47828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415973" y="4580382"/>
              <a:ext cx="35636" cy="81533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422831" y="4576571"/>
              <a:ext cx="35636" cy="73736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63345" y="4370070"/>
              <a:ext cx="1005840" cy="19812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395222" y="4515612"/>
              <a:ext cx="17780" cy="0"/>
            </a:xfrm>
            <a:custGeom>
              <a:avLst/>
              <a:gdLst/>
              <a:ahLst/>
              <a:cxnLst/>
              <a:rect l="l" t="t" r="r" b="b"/>
              <a:pathLst>
                <a:path w="17780">
                  <a:moveTo>
                    <a:pt x="17525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401317" y="4522470"/>
              <a:ext cx="124206" cy="81356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212341" y="4983480"/>
              <a:ext cx="123444" cy="73914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451610" y="4449318"/>
              <a:ext cx="95249" cy="227837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521714" y="4442459"/>
              <a:ext cx="0" cy="226695"/>
            </a:xfrm>
            <a:custGeom>
              <a:avLst/>
              <a:gdLst/>
              <a:ahLst/>
              <a:cxnLst/>
              <a:rect l="l" t="t" r="r" b="b"/>
              <a:pathLst>
                <a:path h="226695">
                  <a:moveTo>
                    <a:pt x="0" y="0"/>
                  </a:moveTo>
                  <a:lnTo>
                    <a:pt x="0" y="226314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493520" y="4575987"/>
              <a:ext cx="60197" cy="47828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506474" y="4575987"/>
              <a:ext cx="33350" cy="47828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500377" y="4576571"/>
              <a:ext cx="21590" cy="39370"/>
            </a:xfrm>
            <a:custGeom>
              <a:avLst/>
              <a:gdLst/>
              <a:ahLst/>
              <a:cxnLst/>
              <a:rect l="l" t="t" r="r" b="b"/>
              <a:pathLst>
                <a:path w="21590" h="39370">
                  <a:moveTo>
                    <a:pt x="0" y="0"/>
                  </a:moveTo>
                  <a:lnTo>
                    <a:pt x="2133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443405" y="4649724"/>
              <a:ext cx="82118" cy="27432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443990" y="4668774"/>
              <a:ext cx="78105" cy="0"/>
            </a:xfrm>
            <a:custGeom>
              <a:avLst/>
              <a:gdLst/>
              <a:ahLst/>
              <a:cxnLst/>
              <a:rect l="l" t="t" r="r" b="b"/>
              <a:pathLst>
                <a:path w="78105">
                  <a:moveTo>
                    <a:pt x="77724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447800" y="4442459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0"/>
                  </a:moveTo>
                  <a:lnTo>
                    <a:pt x="0" y="1905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693164" y="4445507"/>
              <a:ext cx="35813" cy="131825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679448" y="4442459"/>
              <a:ext cx="60197" cy="126491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685721" y="4479975"/>
              <a:ext cx="43256" cy="47828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703831" y="4480559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604772" y="4442459"/>
              <a:ext cx="36576" cy="138683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598091" y="4461509"/>
              <a:ext cx="43256" cy="73151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604949" y="4460925"/>
              <a:ext cx="35636" cy="81356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605533" y="4503420"/>
              <a:ext cx="21590" cy="20320"/>
            </a:xfrm>
            <a:custGeom>
              <a:avLst/>
              <a:gdLst/>
              <a:ahLst/>
              <a:cxnLst/>
              <a:rect l="l" t="t" r="r" b="b"/>
              <a:pathLst>
                <a:path w="21589" h="20320">
                  <a:moveTo>
                    <a:pt x="0" y="0"/>
                  </a:moveTo>
                  <a:lnTo>
                    <a:pt x="21336" y="1981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618488" y="4514850"/>
              <a:ext cx="15240" cy="20320"/>
            </a:xfrm>
            <a:custGeom>
              <a:avLst/>
              <a:gdLst/>
              <a:ahLst/>
              <a:cxnLst/>
              <a:rect l="l" t="t" r="r" b="b"/>
              <a:pathLst>
                <a:path w="15239" h="20320">
                  <a:moveTo>
                    <a:pt x="10668" y="0"/>
                  </a:moveTo>
                  <a:lnTo>
                    <a:pt x="9144" y="6096"/>
                  </a:lnTo>
                  <a:lnTo>
                    <a:pt x="5334" y="10668"/>
                  </a:lnTo>
                  <a:lnTo>
                    <a:pt x="1634" y="12253"/>
                  </a:lnTo>
                  <a:lnTo>
                    <a:pt x="15240" y="19812"/>
                  </a:lnTo>
                  <a:lnTo>
                    <a:pt x="12192" y="762"/>
                  </a:lnTo>
                  <a:lnTo>
                    <a:pt x="10668" y="0"/>
                  </a:lnTo>
                  <a:close/>
                </a:path>
                <a:path w="15239" h="20320">
                  <a:moveTo>
                    <a:pt x="1524" y="12192"/>
                  </a:moveTo>
                  <a:lnTo>
                    <a:pt x="0" y="12954"/>
                  </a:lnTo>
                  <a:lnTo>
                    <a:pt x="1634" y="12253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581150" y="4595037"/>
              <a:ext cx="25146" cy="4782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598091" y="4580382"/>
              <a:ext cx="40208" cy="81533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604949" y="4576571"/>
              <a:ext cx="35636" cy="73736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581150" y="4515027"/>
              <a:ext cx="130301" cy="88798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633728" y="4553127"/>
              <a:ext cx="95249" cy="124028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679448" y="4557521"/>
              <a:ext cx="60197" cy="111251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693164" y="4575987"/>
              <a:ext cx="28778" cy="47828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686305" y="4576571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0" y="0"/>
                  </a:moveTo>
                  <a:lnTo>
                    <a:pt x="1752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630095" y="4649724"/>
              <a:ext cx="81356" cy="27432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630680" y="4668774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73151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317497" y="4829556"/>
              <a:ext cx="35814" cy="105156"/>
            </a:xfrm>
            <a:prstGeom prst="rect">
              <a:avLst/>
            </a:prstGeom>
            <a:blipFill>
              <a:blip r:embed="rId4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303782" y="4822697"/>
              <a:ext cx="60197" cy="103632"/>
            </a:xfrm>
            <a:prstGeom prst="rect">
              <a:avLst/>
            </a:prstGeom>
            <a:blipFill>
              <a:blip r:embed="rId4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310055" y="4860213"/>
              <a:ext cx="44018" cy="4782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328166" y="4860797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229867" y="4822697"/>
              <a:ext cx="35813" cy="138683"/>
            </a:xfrm>
            <a:prstGeom prst="rect">
              <a:avLst/>
            </a:prstGeom>
            <a:blipFill>
              <a:blip r:embed="rId4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222425" y="4841747"/>
              <a:ext cx="43256" cy="69341"/>
            </a:xfrm>
            <a:prstGeom prst="rect">
              <a:avLst/>
            </a:prstGeom>
            <a:blipFill>
              <a:blip r:embed="rId5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229283" y="4841163"/>
              <a:ext cx="36398" cy="77546"/>
            </a:xfrm>
            <a:prstGeom prst="rect">
              <a:avLst/>
            </a:prstGeom>
            <a:blipFill>
              <a:blip r:embed="rId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229867" y="4883657"/>
              <a:ext cx="21590" cy="20320"/>
            </a:xfrm>
            <a:custGeom>
              <a:avLst/>
              <a:gdLst/>
              <a:ahLst/>
              <a:cxnLst/>
              <a:rect l="l" t="t" r="r" b="b"/>
              <a:pathLst>
                <a:path w="21590" h="20320">
                  <a:moveTo>
                    <a:pt x="0" y="0"/>
                  </a:moveTo>
                  <a:lnTo>
                    <a:pt x="21336" y="1981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242822" y="4894325"/>
              <a:ext cx="15240" cy="17145"/>
            </a:xfrm>
            <a:custGeom>
              <a:avLst/>
              <a:gdLst/>
              <a:ahLst/>
              <a:cxnLst/>
              <a:rect l="l" t="t" r="r" b="b"/>
              <a:pathLst>
                <a:path w="15240" h="17145">
                  <a:moveTo>
                    <a:pt x="10668" y="0"/>
                  </a:moveTo>
                  <a:lnTo>
                    <a:pt x="9144" y="6095"/>
                  </a:lnTo>
                  <a:lnTo>
                    <a:pt x="5334" y="10667"/>
                  </a:lnTo>
                  <a:lnTo>
                    <a:pt x="0" y="12953"/>
                  </a:lnTo>
                  <a:lnTo>
                    <a:pt x="1524" y="12953"/>
                  </a:lnTo>
                  <a:lnTo>
                    <a:pt x="15240" y="16763"/>
                  </a:lnTo>
                  <a:lnTo>
                    <a:pt x="12192" y="1523"/>
                  </a:lnTo>
                  <a:lnTo>
                    <a:pt x="10668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205483" y="4960620"/>
              <a:ext cx="57150" cy="77723"/>
            </a:xfrm>
            <a:prstGeom prst="rect">
              <a:avLst/>
            </a:prstGeom>
            <a:blipFill>
              <a:blip r:embed="rId5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229283" y="4956809"/>
              <a:ext cx="36398" cy="73736"/>
            </a:xfrm>
            <a:prstGeom prst="rect">
              <a:avLst/>
            </a:prstGeom>
            <a:blipFill>
              <a:blip r:embed="rId5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205484" y="4895265"/>
              <a:ext cx="130301" cy="88798"/>
            </a:xfrm>
            <a:prstGeom prst="rect">
              <a:avLst/>
            </a:prstGeom>
            <a:blipFill>
              <a:blip r:embed="rId5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258062" y="4929377"/>
              <a:ext cx="95249" cy="128016"/>
            </a:xfrm>
            <a:prstGeom prst="rect">
              <a:avLst/>
            </a:prstGeom>
            <a:blipFill>
              <a:blip r:embed="rId5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303782" y="4926330"/>
              <a:ext cx="60197" cy="122682"/>
            </a:xfrm>
            <a:prstGeom prst="rect">
              <a:avLst/>
            </a:prstGeom>
            <a:blipFill>
              <a:blip r:embed="rId5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317497" y="4956225"/>
              <a:ext cx="28778" cy="47828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310639" y="4956809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0" y="0"/>
                  </a:moveTo>
                  <a:lnTo>
                    <a:pt x="1752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255014" y="5029962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0"/>
                  </a:moveTo>
                  <a:lnTo>
                    <a:pt x="0" y="1905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507236" y="4829556"/>
              <a:ext cx="39623" cy="112776"/>
            </a:xfrm>
            <a:prstGeom prst="rect">
              <a:avLst/>
            </a:prstGeom>
            <a:blipFill>
              <a:blip r:embed="rId5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493520" y="4822697"/>
              <a:ext cx="60197" cy="111251"/>
            </a:xfrm>
            <a:prstGeom prst="rect">
              <a:avLst/>
            </a:prstGeom>
            <a:blipFill>
              <a:blip r:embed="rId5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499793" y="4860213"/>
              <a:ext cx="47066" cy="47066"/>
            </a:xfrm>
            <a:prstGeom prst="rect">
              <a:avLst/>
            </a:prstGeom>
            <a:blipFill>
              <a:blip r:embed="rId5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521713" y="4860797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418844" y="4822697"/>
              <a:ext cx="36575" cy="138683"/>
            </a:xfrm>
            <a:prstGeom prst="rect">
              <a:avLst/>
            </a:prstGeom>
            <a:blipFill>
              <a:blip r:embed="rId6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412163" y="4841747"/>
              <a:ext cx="43256" cy="73151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422831" y="4841163"/>
              <a:ext cx="35636" cy="81356"/>
            </a:xfrm>
            <a:prstGeom prst="rect">
              <a:avLst/>
            </a:prstGeom>
            <a:blipFill>
              <a:blip r:embed="rId6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423416" y="4883657"/>
              <a:ext cx="17780" cy="24130"/>
            </a:xfrm>
            <a:custGeom>
              <a:avLst/>
              <a:gdLst/>
              <a:ahLst/>
              <a:cxnLst/>
              <a:rect l="l" t="t" r="r" b="b"/>
              <a:pathLst>
                <a:path w="17780" h="24129">
                  <a:moveTo>
                    <a:pt x="0" y="0"/>
                  </a:moveTo>
                  <a:lnTo>
                    <a:pt x="17526" y="2362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434084" y="4895850"/>
              <a:ext cx="17780" cy="19050"/>
            </a:xfrm>
            <a:custGeom>
              <a:avLst/>
              <a:gdLst/>
              <a:ahLst/>
              <a:cxnLst/>
              <a:rect l="l" t="t" r="r" b="b"/>
              <a:pathLst>
                <a:path w="17780" h="19050">
                  <a:moveTo>
                    <a:pt x="10374" y="1172"/>
                  </a:moveTo>
                  <a:lnTo>
                    <a:pt x="9143" y="6096"/>
                  </a:lnTo>
                  <a:lnTo>
                    <a:pt x="5333" y="10668"/>
                  </a:lnTo>
                  <a:lnTo>
                    <a:pt x="1765" y="12197"/>
                  </a:lnTo>
                  <a:lnTo>
                    <a:pt x="17525" y="19050"/>
                  </a:lnTo>
                  <a:lnTo>
                    <a:pt x="10374" y="1172"/>
                  </a:lnTo>
                  <a:close/>
                </a:path>
                <a:path w="17780" h="19050">
                  <a:moveTo>
                    <a:pt x="0" y="11430"/>
                  </a:moveTo>
                  <a:lnTo>
                    <a:pt x="0" y="12954"/>
                  </a:lnTo>
                  <a:lnTo>
                    <a:pt x="1765" y="12197"/>
                  </a:lnTo>
                  <a:lnTo>
                    <a:pt x="0" y="11430"/>
                  </a:lnTo>
                  <a:close/>
                </a:path>
                <a:path w="17780" h="19050">
                  <a:moveTo>
                    <a:pt x="10667" y="0"/>
                  </a:moveTo>
                  <a:lnTo>
                    <a:pt x="9905" y="0"/>
                  </a:lnTo>
                  <a:lnTo>
                    <a:pt x="10374" y="1172"/>
                  </a:lnTo>
                  <a:lnTo>
                    <a:pt x="10667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254429" y="4649724"/>
              <a:ext cx="46304" cy="65532"/>
            </a:xfrm>
            <a:prstGeom prst="rect">
              <a:avLst/>
            </a:prstGeom>
            <a:blipFill>
              <a:blip r:embed="rId6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395222" y="4975275"/>
              <a:ext cx="25145" cy="47828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415973" y="4960620"/>
              <a:ext cx="35636" cy="81533"/>
            </a:xfrm>
            <a:prstGeom prst="rect">
              <a:avLst/>
            </a:prstGeom>
            <a:blipFill>
              <a:blip r:embed="rId6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422831" y="4960620"/>
              <a:ext cx="35636" cy="69926"/>
            </a:xfrm>
            <a:prstGeom prst="rect">
              <a:avLst/>
            </a:prstGeom>
            <a:blipFill>
              <a:blip r:embed="rId6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395222" y="4899075"/>
              <a:ext cx="130301" cy="84988"/>
            </a:xfrm>
            <a:prstGeom prst="rect">
              <a:avLst/>
            </a:prstGeom>
            <a:blipFill>
              <a:blip r:embed="rId6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451610" y="4933365"/>
              <a:ext cx="95249" cy="124028"/>
            </a:xfrm>
            <a:prstGeom prst="rect">
              <a:avLst/>
            </a:prstGeom>
            <a:blipFill>
              <a:blip r:embed="rId6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493520" y="4930139"/>
              <a:ext cx="60197" cy="118872"/>
            </a:xfrm>
            <a:prstGeom prst="rect">
              <a:avLst/>
            </a:prstGeom>
            <a:blipFill>
              <a:blip r:embed="rId6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506474" y="4960035"/>
              <a:ext cx="33350" cy="44018"/>
            </a:xfrm>
            <a:prstGeom prst="rect">
              <a:avLst/>
            </a:prstGeom>
            <a:blipFill>
              <a:blip r:embed="rId6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500377" y="4960620"/>
              <a:ext cx="21590" cy="35560"/>
            </a:xfrm>
            <a:custGeom>
              <a:avLst/>
              <a:gdLst/>
              <a:ahLst/>
              <a:cxnLst/>
              <a:rect l="l" t="t" r="r" b="b"/>
              <a:pathLst>
                <a:path w="21590" h="35560">
                  <a:moveTo>
                    <a:pt x="0" y="0"/>
                  </a:moveTo>
                  <a:lnTo>
                    <a:pt x="21336" y="3505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443989" y="5029962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0"/>
                  </a:moveTo>
                  <a:lnTo>
                    <a:pt x="0" y="1905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693164" y="4829556"/>
              <a:ext cx="35813" cy="227838"/>
            </a:xfrm>
            <a:prstGeom prst="rect">
              <a:avLst/>
            </a:prstGeom>
            <a:blipFill>
              <a:blip r:embed="rId6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679448" y="4860213"/>
              <a:ext cx="60197" cy="47828"/>
            </a:xfrm>
            <a:prstGeom prst="rect">
              <a:avLst/>
            </a:prstGeom>
            <a:blipFill>
              <a:blip r:embed="rId7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685721" y="4860213"/>
              <a:ext cx="43256" cy="47828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703831" y="4860797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604772" y="4822697"/>
              <a:ext cx="36576" cy="138683"/>
            </a:xfrm>
            <a:prstGeom prst="rect">
              <a:avLst/>
            </a:prstGeom>
            <a:blipFill>
              <a:blip r:embed="rId7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598091" y="4841747"/>
              <a:ext cx="43256" cy="69341"/>
            </a:xfrm>
            <a:prstGeom prst="rect">
              <a:avLst/>
            </a:prstGeom>
            <a:blipFill>
              <a:blip r:embed="rId7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604949" y="4841163"/>
              <a:ext cx="35636" cy="77546"/>
            </a:xfrm>
            <a:prstGeom prst="rect">
              <a:avLst/>
            </a:prstGeom>
            <a:blipFill>
              <a:blip r:embed="rId7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605533" y="4883657"/>
              <a:ext cx="21590" cy="20320"/>
            </a:xfrm>
            <a:custGeom>
              <a:avLst/>
              <a:gdLst/>
              <a:ahLst/>
              <a:cxnLst/>
              <a:rect l="l" t="t" r="r" b="b"/>
              <a:pathLst>
                <a:path w="21589" h="20320">
                  <a:moveTo>
                    <a:pt x="0" y="0"/>
                  </a:moveTo>
                  <a:lnTo>
                    <a:pt x="21336" y="1981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618488" y="4894325"/>
              <a:ext cx="15240" cy="17145"/>
            </a:xfrm>
            <a:custGeom>
              <a:avLst/>
              <a:gdLst/>
              <a:ahLst/>
              <a:cxnLst/>
              <a:rect l="l" t="t" r="r" b="b"/>
              <a:pathLst>
                <a:path w="15239" h="17145">
                  <a:moveTo>
                    <a:pt x="10668" y="0"/>
                  </a:moveTo>
                  <a:lnTo>
                    <a:pt x="9144" y="6095"/>
                  </a:lnTo>
                  <a:lnTo>
                    <a:pt x="5334" y="10667"/>
                  </a:lnTo>
                  <a:lnTo>
                    <a:pt x="0" y="12953"/>
                  </a:lnTo>
                  <a:lnTo>
                    <a:pt x="1524" y="12953"/>
                  </a:lnTo>
                  <a:lnTo>
                    <a:pt x="15240" y="16763"/>
                  </a:lnTo>
                  <a:lnTo>
                    <a:pt x="12192" y="1523"/>
                  </a:lnTo>
                  <a:lnTo>
                    <a:pt x="10668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581150" y="4971465"/>
              <a:ext cx="25146" cy="51638"/>
            </a:xfrm>
            <a:prstGeom prst="rect">
              <a:avLst/>
            </a:prstGeom>
            <a:blipFill>
              <a:blip r:embed="rId7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598091" y="4960620"/>
              <a:ext cx="40208" cy="77723"/>
            </a:xfrm>
            <a:prstGeom prst="rect">
              <a:avLst/>
            </a:prstGeom>
            <a:blipFill>
              <a:blip r:embed="rId7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604949" y="4956809"/>
              <a:ext cx="35636" cy="73736"/>
            </a:xfrm>
            <a:prstGeom prst="rect">
              <a:avLst/>
            </a:prstGeom>
            <a:blipFill>
              <a:blip r:embed="rId7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581150" y="4895265"/>
              <a:ext cx="130301" cy="88798"/>
            </a:xfrm>
            <a:prstGeom prst="rect">
              <a:avLst/>
            </a:prstGeom>
            <a:blipFill>
              <a:blip r:embed="rId7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633728" y="4929555"/>
              <a:ext cx="95249" cy="127838"/>
            </a:xfrm>
            <a:prstGeom prst="rect">
              <a:avLst/>
            </a:prstGeom>
            <a:blipFill>
              <a:blip r:embed="rId7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679448" y="4937759"/>
              <a:ext cx="60197" cy="111251"/>
            </a:xfrm>
            <a:prstGeom prst="rect">
              <a:avLst/>
            </a:prstGeom>
            <a:blipFill>
              <a:blip r:embed="rId7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693164" y="4956225"/>
              <a:ext cx="28778" cy="47828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686305" y="4956809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0" y="0"/>
                  </a:moveTo>
                  <a:lnTo>
                    <a:pt x="1752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630679" y="5029962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0"/>
                  </a:moveTo>
                  <a:lnTo>
                    <a:pt x="0" y="1905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813054" y="4370070"/>
              <a:ext cx="25908" cy="19812"/>
            </a:xfrm>
            <a:prstGeom prst="rect">
              <a:avLst/>
            </a:prstGeom>
            <a:blipFill>
              <a:blip r:embed="rId8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806373" y="4361865"/>
              <a:ext cx="57734" cy="28016"/>
            </a:xfrm>
            <a:prstGeom prst="rect">
              <a:avLst/>
            </a:prstGeom>
            <a:blipFill>
              <a:blip r:embed="rId8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831519" y="4361865"/>
              <a:ext cx="83642" cy="28778"/>
            </a:xfrm>
            <a:prstGeom prst="rect">
              <a:avLst/>
            </a:prstGeom>
            <a:blipFill>
              <a:blip r:embed="rId8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819912" y="4747259"/>
              <a:ext cx="25907" cy="19812"/>
            </a:xfrm>
            <a:prstGeom prst="rect">
              <a:avLst/>
            </a:prstGeom>
            <a:blipFill>
              <a:blip r:embed="rId8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813231" y="4739055"/>
              <a:ext cx="57734" cy="28016"/>
            </a:xfrm>
            <a:prstGeom prst="rect">
              <a:avLst/>
            </a:prstGeom>
            <a:blipFill>
              <a:blip r:embed="rId8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838377" y="4739055"/>
              <a:ext cx="57734" cy="28016"/>
            </a:xfrm>
            <a:prstGeom prst="rect">
              <a:avLst/>
            </a:prstGeom>
            <a:blipFill>
              <a:blip r:embed="rId8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863523" y="4739055"/>
              <a:ext cx="59258" cy="28778"/>
            </a:xfrm>
            <a:prstGeom prst="rect">
              <a:avLst/>
            </a:prstGeom>
            <a:blipFill>
              <a:blip r:embed="rId8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749045" y="4357293"/>
              <a:ext cx="166116" cy="31826"/>
            </a:xfrm>
            <a:prstGeom prst="rect">
              <a:avLst/>
            </a:prstGeom>
            <a:blipFill>
              <a:blip r:embed="rId8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818387" y="5130545"/>
              <a:ext cx="26670" cy="20574"/>
            </a:xfrm>
            <a:prstGeom prst="rect">
              <a:avLst/>
            </a:prstGeom>
            <a:blipFill>
              <a:blip r:embed="rId8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811707" y="5122341"/>
              <a:ext cx="58496" cy="28778"/>
            </a:xfrm>
            <a:prstGeom prst="rect">
              <a:avLst/>
            </a:prstGeom>
            <a:blipFill>
              <a:blip r:embed="rId8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836853" y="5122341"/>
              <a:ext cx="57734" cy="28778"/>
            </a:xfrm>
            <a:prstGeom prst="rect">
              <a:avLst/>
            </a:prstGeom>
            <a:blipFill>
              <a:blip r:embed="rId8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861999" y="5122341"/>
              <a:ext cx="59258" cy="29540"/>
            </a:xfrm>
            <a:prstGeom prst="rect">
              <a:avLst/>
            </a:prstGeom>
            <a:blipFill>
              <a:blip r:embed="rId9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752094" y="4733721"/>
              <a:ext cx="169925" cy="31826"/>
            </a:xfrm>
            <a:prstGeom prst="rect">
              <a:avLst/>
            </a:prstGeom>
            <a:blipFill>
              <a:blip r:embed="rId9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258062" y="4822697"/>
              <a:ext cx="70485" cy="0"/>
            </a:xfrm>
            <a:custGeom>
              <a:avLst/>
              <a:gdLst/>
              <a:ahLst/>
              <a:cxnLst/>
              <a:rect l="l" t="t" r="r" b="b"/>
              <a:pathLst>
                <a:path w="70484">
                  <a:moveTo>
                    <a:pt x="7010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758951" y="5117769"/>
              <a:ext cx="159258" cy="31826"/>
            </a:xfrm>
            <a:prstGeom prst="rect">
              <a:avLst/>
            </a:prstGeom>
            <a:blipFill>
              <a:blip r:embed="rId9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453896" y="4387595"/>
              <a:ext cx="71628" cy="82295"/>
            </a:xfrm>
            <a:prstGeom prst="rect">
              <a:avLst/>
            </a:prstGeom>
            <a:blipFill>
              <a:blip r:embed="rId9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726948" y="4379213"/>
              <a:ext cx="78485" cy="22098"/>
            </a:xfrm>
            <a:prstGeom prst="rect">
              <a:avLst/>
            </a:prstGeom>
            <a:blipFill>
              <a:blip r:embed="rId9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720851" y="4372356"/>
              <a:ext cx="18288" cy="20574"/>
            </a:xfrm>
            <a:prstGeom prst="rect">
              <a:avLst/>
            </a:prstGeom>
            <a:blipFill>
              <a:blip r:embed="rId9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720851" y="4372356"/>
              <a:ext cx="18415" cy="20955"/>
            </a:xfrm>
            <a:custGeom>
              <a:avLst/>
              <a:gdLst/>
              <a:ahLst/>
              <a:cxnLst/>
              <a:rect l="l" t="t" r="r" b="b"/>
              <a:pathLst>
                <a:path w="18415" h="20954">
                  <a:moveTo>
                    <a:pt x="18287" y="10667"/>
                  </a:moveTo>
                  <a:lnTo>
                    <a:pt x="18287" y="4571"/>
                  </a:lnTo>
                  <a:lnTo>
                    <a:pt x="14477" y="0"/>
                  </a:lnTo>
                  <a:lnTo>
                    <a:pt x="9143" y="0"/>
                  </a:lnTo>
                  <a:lnTo>
                    <a:pt x="3809" y="0"/>
                  </a:lnTo>
                  <a:lnTo>
                    <a:pt x="0" y="4571"/>
                  </a:lnTo>
                  <a:lnTo>
                    <a:pt x="0" y="10667"/>
                  </a:lnTo>
                  <a:lnTo>
                    <a:pt x="0" y="16001"/>
                  </a:lnTo>
                  <a:lnTo>
                    <a:pt x="3809" y="20573"/>
                  </a:lnTo>
                  <a:lnTo>
                    <a:pt x="9143" y="20573"/>
                  </a:lnTo>
                  <a:lnTo>
                    <a:pt x="14477" y="20573"/>
                  </a:lnTo>
                  <a:lnTo>
                    <a:pt x="18287" y="16001"/>
                  </a:lnTo>
                  <a:lnTo>
                    <a:pt x="18287" y="10667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733044" y="4754118"/>
              <a:ext cx="79248" cy="21336"/>
            </a:xfrm>
            <a:prstGeom prst="rect">
              <a:avLst/>
            </a:prstGeom>
            <a:blipFill>
              <a:blip r:embed="rId9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726948" y="4747259"/>
              <a:ext cx="18287" cy="20574"/>
            </a:xfrm>
            <a:prstGeom prst="rect">
              <a:avLst/>
            </a:prstGeom>
            <a:blipFill>
              <a:blip r:embed="rId9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726947" y="4747259"/>
              <a:ext cx="18415" cy="20955"/>
            </a:xfrm>
            <a:custGeom>
              <a:avLst/>
              <a:gdLst/>
              <a:ahLst/>
              <a:cxnLst/>
              <a:rect l="l" t="t" r="r" b="b"/>
              <a:pathLst>
                <a:path w="18415" h="20954">
                  <a:moveTo>
                    <a:pt x="18287" y="9905"/>
                  </a:moveTo>
                  <a:lnTo>
                    <a:pt x="18287" y="4571"/>
                  </a:lnTo>
                  <a:lnTo>
                    <a:pt x="14477" y="0"/>
                  </a:lnTo>
                  <a:lnTo>
                    <a:pt x="9143" y="0"/>
                  </a:lnTo>
                  <a:lnTo>
                    <a:pt x="3809" y="0"/>
                  </a:lnTo>
                  <a:lnTo>
                    <a:pt x="0" y="4571"/>
                  </a:lnTo>
                  <a:lnTo>
                    <a:pt x="0" y="9905"/>
                  </a:lnTo>
                  <a:lnTo>
                    <a:pt x="0" y="16001"/>
                  </a:lnTo>
                  <a:lnTo>
                    <a:pt x="3809" y="20573"/>
                  </a:lnTo>
                  <a:lnTo>
                    <a:pt x="9143" y="20573"/>
                  </a:lnTo>
                  <a:lnTo>
                    <a:pt x="14477" y="20573"/>
                  </a:lnTo>
                  <a:lnTo>
                    <a:pt x="18287" y="16001"/>
                  </a:lnTo>
                  <a:lnTo>
                    <a:pt x="18287" y="9905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739901" y="5138165"/>
              <a:ext cx="72390" cy="22098"/>
            </a:xfrm>
            <a:prstGeom prst="rect">
              <a:avLst/>
            </a:prstGeom>
            <a:blipFill>
              <a:blip r:embed="rId9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733044" y="5131307"/>
              <a:ext cx="19050" cy="20574"/>
            </a:xfrm>
            <a:prstGeom prst="rect">
              <a:avLst/>
            </a:prstGeom>
            <a:blipFill>
              <a:blip r:embed="rId9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733044" y="5131308"/>
              <a:ext cx="19050" cy="20955"/>
            </a:xfrm>
            <a:custGeom>
              <a:avLst/>
              <a:gdLst/>
              <a:ahLst/>
              <a:cxnLst/>
              <a:rect l="l" t="t" r="r" b="b"/>
              <a:pathLst>
                <a:path w="19050" h="20954">
                  <a:moveTo>
                    <a:pt x="19050" y="10667"/>
                  </a:moveTo>
                  <a:lnTo>
                    <a:pt x="19050" y="4571"/>
                  </a:lnTo>
                  <a:lnTo>
                    <a:pt x="14478" y="0"/>
                  </a:lnTo>
                  <a:lnTo>
                    <a:pt x="9906" y="0"/>
                  </a:lnTo>
                  <a:lnTo>
                    <a:pt x="4571" y="0"/>
                  </a:lnTo>
                  <a:lnTo>
                    <a:pt x="0" y="4571"/>
                  </a:lnTo>
                  <a:lnTo>
                    <a:pt x="0" y="10667"/>
                  </a:lnTo>
                  <a:lnTo>
                    <a:pt x="0" y="16001"/>
                  </a:lnTo>
                  <a:lnTo>
                    <a:pt x="4571" y="20573"/>
                  </a:lnTo>
                  <a:lnTo>
                    <a:pt x="9906" y="20573"/>
                  </a:lnTo>
                  <a:lnTo>
                    <a:pt x="14478" y="20573"/>
                  </a:lnTo>
                  <a:lnTo>
                    <a:pt x="19050" y="16001"/>
                  </a:lnTo>
                  <a:lnTo>
                    <a:pt x="19050" y="10667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8" name="object 158"/>
          <p:cNvSpPr txBox="1"/>
          <p:nvPr/>
        </p:nvSpPr>
        <p:spPr>
          <a:xfrm>
            <a:off x="1384046" y="5463787"/>
            <a:ext cx="48260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i="1" spc="-25" dirty="0">
                <a:latin typeface="Times New Roman"/>
                <a:cs typeface="Times New Roman"/>
              </a:rPr>
              <a:t>a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1563877" y="5469002"/>
            <a:ext cx="48895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i="1" spc="-20" dirty="0">
                <a:latin typeface="Times New Roman"/>
                <a:cs typeface="Times New Roman"/>
              </a:rPr>
              <a:t>b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1752854" y="5463025"/>
            <a:ext cx="45720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i="1" spc="-20" dirty="0">
                <a:latin typeface="Times New Roman"/>
                <a:cs typeface="Times New Roman"/>
              </a:rPr>
              <a:t>c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515872" y="5761729"/>
            <a:ext cx="48895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i="1" spc="-20" dirty="0">
                <a:latin typeface="Times New Roman"/>
                <a:cs typeface="Times New Roman"/>
              </a:rPr>
              <a:t>n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1707642" y="5206745"/>
            <a:ext cx="0" cy="226695"/>
          </a:xfrm>
          <a:custGeom>
            <a:avLst/>
            <a:gdLst/>
            <a:ahLst/>
            <a:cxnLst/>
            <a:rect l="l" t="t" r="r" b="b"/>
            <a:pathLst>
              <a:path h="226695">
                <a:moveTo>
                  <a:pt x="0" y="0"/>
                </a:moveTo>
                <a:lnTo>
                  <a:pt x="0" y="226314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3" name="object 163"/>
          <p:cNvGrpSpPr/>
          <p:nvPr/>
        </p:nvGrpSpPr>
        <p:grpSpPr>
          <a:xfrm>
            <a:off x="913764" y="4380738"/>
            <a:ext cx="1036955" cy="1172210"/>
            <a:chOff x="913764" y="4380738"/>
            <a:chExt cx="1036955" cy="1172210"/>
          </a:xfrm>
        </p:grpSpPr>
        <p:sp>
          <p:nvSpPr>
            <p:cNvPr id="164" name="object 164"/>
            <p:cNvSpPr/>
            <p:nvPr/>
          </p:nvSpPr>
          <p:spPr>
            <a:xfrm>
              <a:off x="1293114" y="4664963"/>
              <a:ext cx="0" cy="46990"/>
            </a:xfrm>
            <a:custGeom>
              <a:avLst/>
              <a:gdLst/>
              <a:ahLst/>
              <a:cxnLst/>
              <a:rect l="l" t="t" r="r" b="b"/>
              <a:pathLst>
                <a:path h="46989">
                  <a:moveTo>
                    <a:pt x="0" y="4648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293113" y="4710861"/>
              <a:ext cx="92202" cy="838022"/>
            </a:xfrm>
            <a:prstGeom prst="rect">
              <a:avLst/>
            </a:prstGeom>
            <a:blipFill>
              <a:blip r:embed="rId10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377695" y="4711445"/>
              <a:ext cx="0" cy="829310"/>
            </a:xfrm>
            <a:custGeom>
              <a:avLst/>
              <a:gdLst/>
              <a:ahLst/>
              <a:cxnLst/>
              <a:rect l="l" t="t" r="r" b="b"/>
              <a:pathLst>
                <a:path h="829310">
                  <a:moveTo>
                    <a:pt x="0" y="82905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447800" y="4442460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4">
                  <a:moveTo>
                    <a:pt x="73914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882139" y="4445507"/>
              <a:ext cx="40386" cy="105155"/>
            </a:xfrm>
            <a:prstGeom prst="rect">
              <a:avLst/>
            </a:prstGeom>
            <a:blipFill>
              <a:blip r:embed="rId10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869186" y="4438650"/>
              <a:ext cx="60197" cy="103632"/>
            </a:xfrm>
            <a:prstGeom prst="rect">
              <a:avLst/>
            </a:prstGeom>
            <a:blipFill>
              <a:blip r:embed="rId10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875459" y="4476165"/>
              <a:ext cx="47066" cy="47828"/>
            </a:xfrm>
            <a:prstGeom prst="rect">
              <a:avLst/>
            </a:prstGeom>
            <a:blipFill>
              <a:blip r:embed="rId10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897379" y="4476749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794509" y="4438649"/>
              <a:ext cx="39623" cy="138684"/>
            </a:xfrm>
            <a:prstGeom prst="rect">
              <a:avLst/>
            </a:prstGeom>
            <a:blipFill>
              <a:blip r:embed="rId10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787829" y="4457699"/>
              <a:ext cx="43256" cy="73151"/>
            </a:xfrm>
            <a:prstGeom prst="rect">
              <a:avLst/>
            </a:prstGeom>
            <a:blipFill>
              <a:blip r:embed="rId10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264919" y="4767833"/>
              <a:ext cx="70866" cy="63245"/>
            </a:xfrm>
            <a:prstGeom prst="rect">
              <a:avLst/>
            </a:prstGeom>
            <a:blipFill>
              <a:blip r:embed="rId10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447800" y="4767833"/>
              <a:ext cx="77723" cy="63245"/>
            </a:xfrm>
            <a:prstGeom prst="rect">
              <a:avLst/>
            </a:prstGeom>
            <a:blipFill>
              <a:blip r:embed="rId10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798497" y="4457115"/>
              <a:ext cx="35636" cy="81356"/>
            </a:xfrm>
            <a:prstGeom prst="rect">
              <a:avLst/>
            </a:prstGeom>
            <a:blipFill>
              <a:blip r:embed="rId10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799082" y="4499610"/>
              <a:ext cx="20955" cy="20320"/>
            </a:xfrm>
            <a:custGeom>
              <a:avLst/>
              <a:gdLst/>
              <a:ahLst/>
              <a:cxnLst/>
              <a:rect l="l" t="t" r="r" b="b"/>
              <a:pathLst>
                <a:path w="20955" h="20320">
                  <a:moveTo>
                    <a:pt x="0" y="0"/>
                  </a:moveTo>
                  <a:lnTo>
                    <a:pt x="20574" y="1981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808988" y="4511039"/>
              <a:ext cx="17780" cy="20320"/>
            </a:xfrm>
            <a:custGeom>
              <a:avLst/>
              <a:gdLst/>
              <a:ahLst/>
              <a:cxnLst/>
              <a:rect l="l" t="t" r="r" b="b"/>
              <a:pathLst>
                <a:path w="17780" h="20320">
                  <a:moveTo>
                    <a:pt x="11110" y="1278"/>
                  </a:moveTo>
                  <a:lnTo>
                    <a:pt x="9905" y="6096"/>
                  </a:lnTo>
                  <a:lnTo>
                    <a:pt x="6095" y="10668"/>
                  </a:lnTo>
                  <a:lnTo>
                    <a:pt x="1260" y="12740"/>
                  </a:lnTo>
                  <a:lnTo>
                    <a:pt x="17525" y="19812"/>
                  </a:lnTo>
                  <a:lnTo>
                    <a:pt x="11110" y="1278"/>
                  </a:lnTo>
                  <a:close/>
                </a:path>
                <a:path w="17780" h="20320">
                  <a:moveTo>
                    <a:pt x="0" y="12192"/>
                  </a:moveTo>
                  <a:lnTo>
                    <a:pt x="761" y="12954"/>
                  </a:lnTo>
                  <a:lnTo>
                    <a:pt x="1260" y="12740"/>
                  </a:lnTo>
                  <a:lnTo>
                    <a:pt x="0" y="12192"/>
                  </a:lnTo>
                  <a:close/>
                </a:path>
                <a:path w="17780" h="20320">
                  <a:moveTo>
                    <a:pt x="11429" y="0"/>
                  </a:moveTo>
                  <a:lnTo>
                    <a:pt x="10667" y="0"/>
                  </a:lnTo>
                  <a:lnTo>
                    <a:pt x="11110" y="1278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633727" y="4767833"/>
              <a:ext cx="77723" cy="63245"/>
            </a:xfrm>
            <a:prstGeom prst="rect">
              <a:avLst/>
            </a:prstGeom>
            <a:blipFill>
              <a:blip r:embed="rId10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770888" y="4591227"/>
              <a:ext cx="28193" cy="47828"/>
            </a:xfrm>
            <a:prstGeom prst="rect">
              <a:avLst/>
            </a:prstGeom>
            <a:blipFill>
              <a:blip r:embed="rId1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258061" y="4387595"/>
              <a:ext cx="77723" cy="63245"/>
            </a:xfrm>
            <a:prstGeom prst="rect">
              <a:avLst/>
            </a:prstGeom>
            <a:blipFill>
              <a:blip r:embed="rId1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1790877" y="4576571"/>
              <a:ext cx="36398" cy="81533"/>
            </a:xfrm>
            <a:prstGeom prst="rect">
              <a:avLst/>
            </a:prstGeom>
            <a:blipFill>
              <a:blip r:embed="rId1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1805177" y="4572761"/>
              <a:ext cx="28956" cy="35051"/>
            </a:xfrm>
            <a:prstGeom prst="rect">
              <a:avLst/>
            </a:prstGeom>
            <a:blipFill>
              <a:blip r:embed="rId1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1770888" y="4515027"/>
              <a:ext cx="134111" cy="84988"/>
            </a:xfrm>
            <a:prstGeom prst="rect">
              <a:avLst/>
            </a:prstGeom>
            <a:blipFill>
              <a:blip r:embed="rId1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1826513" y="4549139"/>
              <a:ext cx="96012" cy="124206"/>
            </a:xfrm>
            <a:prstGeom prst="rect">
              <a:avLst/>
            </a:prstGeom>
            <a:blipFill>
              <a:blip r:embed="rId1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1869185" y="4542282"/>
              <a:ext cx="60198" cy="122682"/>
            </a:xfrm>
            <a:prstGeom prst="rect">
              <a:avLst/>
            </a:prstGeom>
            <a:blipFill>
              <a:blip r:embed="rId1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882139" y="4572177"/>
              <a:ext cx="33350" cy="47828"/>
            </a:xfrm>
            <a:prstGeom prst="rect">
              <a:avLst/>
            </a:prstGeom>
            <a:blipFill>
              <a:blip r:embed="rId1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876044" y="4572761"/>
              <a:ext cx="21590" cy="39370"/>
            </a:xfrm>
            <a:custGeom>
              <a:avLst/>
              <a:gdLst/>
              <a:ahLst/>
              <a:cxnLst/>
              <a:rect l="l" t="t" r="r" b="b"/>
              <a:pathLst>
                <a:path w="21589" h="39370">
                  <a:moveTo>
                    <a:pt x="0" y="0"/>
                  </a:moveTo>
                  <a:lnTo>
                    <a:pt x="2133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823465" y="4387595"/>
              <a:ext cx="81534" cy="59436"/>
            </a:xfrm>
            <a:prstGeom prst="rect">
              <a:avLst/>
            </a:prstGeom>
            <a:blipFill>
              <a:blip r:embed="rId1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1633727" y="4387595"/>
              <a:ext cx="77723" cy="63245"/>
            </a:xfrm>
            <a:prstGeom prst="rect">
              <a:avLst/>
            </a:prstGeom>
            <a:blipFill>
              <a:blip r:embed="rId10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296923" y="4384548"/>
              <a:ext cx="0" cy="58419"/>
            </a:xfrm>
            <a:custGeom>
              <a:avLst/>
              <a:gdLst/>
              <a:ahLst/>
              <a:cxnLst/>
              <a:rect l="l" t="t" r="r" b="b"/>
              <a:pathLst>
                <a:path h="58420">
                  <a:moveTo>
                    <a:pt x="0" y="579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1482851" y="4384548"/>
              <a:ext cx="0" cy="58419"/>
            </a:xfrm>
            <a:custGeom>
              <a:avLst/>
              <a:gdLst/>
              <a:ahLst/>
              <a:cxnLst/>
              <a:rect l="l" t="t" r="r" b="b"/>
              <a:pathLst>
                <a:path h="58420">
                  <a:moveTo>
                    <a:pt x="0" y="579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1668779" y="4384548"/>
              <a:ext cx="0" cy="58419"/>
            </a:xfrm>
            <a:custGeom>
              <a:avLst/>
              <a:gdLst/>
              <a:ahLst/>
              <a:cxnLst/>
              <a:rect l="l" t="t" r="r" b="b"/>
              <a:pathLst>
                <a:path h="58420">
                  <a:moveTo>
                    <a:pt x="0" y="579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1861566" y="4384547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5410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482267" y="4668773"/>
              <a:ext cx="88976" cy="46482"/>
            </a:xfrm>
            <a:prstGeom prst="rect">
              <a:avLst/>
            </a:prstGeom>
            <a:blipFill>
              <a:blip r:embed="rId1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1668195" y="4622469"/>
              <a:ext cx="152044" cy="101168"/>
            </a:xfrm>
            <a:prstGeom prst="rect">
              <a:avLst/>
            </a:prstGeom>
            <a:blipFill>
              <a:blip r:embed="rId1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482851" y="4711445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80">
                  <a:moveTo>
                    <a:pt x="8077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1563623" y="4711445"/>
              <a:ext cx="0" cy="833119"/>
            </a:xfrm>
            <a:custGeom>
              <a:avLst/>
              <a:gdLst/>
              <a:ahLst/>
              <a:cxnLst/>
              <a:rect l="l" t="t" r="r" b="b"/>
              <a:pathLst>
                <a:path h="833120">
                  <a:moveTo>
                    <a:pt x="0" y="83286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1819071" y="4645914"/>
              <a:ext cx="85928" cy="27431"/>
            </a:xfrm>
            <a:prstGeom prst="rect">
              <a:avLst/>
            </a:prstGeom>
            <a:blipFill>
              <a:blip r:embed="rId1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668779" y="4715255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80">
                  <a:moveTo>
                    <a:pt x="8077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1748967" y="4715255"/>
              <a:ext cx="53924" cy="837438"/>
            </a:xfrm>
            <a:prstGeom prst="rect">
              <a:avLst/>
            </a:prstGeom>
            <a:blipFill>
              <a:blip r:embed="rId1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1819655" y="4664379"/>
              <a:ext cx="123444" cy="59258"/>
            </a:xfrm>
            <a:prstGeom prst="rect">
              <a:avLst/>
            </a:prstGeom>
            <a:blipFill>
              <a:blip r:embed="rId1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1858517" y="4714671"/>
              <a:ext cx="84582" cy="838022"/>
            </a:xfrm>
            <a:prstGeom prst="rect">
              <a:avLst/>
            </a:prstGeom>
            <a:blipFill>
              <a:blip r:embed="rId1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872233" y="4822697"/>
              <a:ext cx="60198" cy="103632"/>
            </a:xfrm>
            <a:prstGeom prst="rect">
              <a:avLst/>
            </a:prstGeom>
            <a:blipFill>
              <a:blip r:embed="rId1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882317" y="4856403"/>
              <a:ext cx="43256" cy="47828"/>
            </a:xfrm>
            <a:prstGeom prst="rect">
              <a:avLst/>
            </a:prstGeom>
            <a:blipFill>
              <a:blip r:embed="rId1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1900427" y="4856987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801367" y="4822698"/>
              <a:ext cx="36575" cy="134873"/>
            </a:xfrm>
            <a:prstGeom prst="rect">
              <a:avLst/>
            </a:prstGeom>
            <a:blipFill>
              <a:blip r:embed="rId1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1794687" y="4837938"/>
              <a:ext cx="40208" cy="73151"/>
            </a:xfrm>
            <a:prstGeom prst="rect">
              <a:avLst/>
            </a:prstGeom>
            <a:blipFill>
              <a:blip r:embed="rId1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1801545" y="4837353"/>
              <a:ext cx="35636" cy="81356"/>
            </a:xfrm>
            <a:prstGeom prst="rect">
              <a:avLst/>
            </a:prstGeom>
            <a:blipFill>
              <a:blip r:embed="rId1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1802129" y="4883657"/>
              <a:ext cx="21590" cy="20320"/>
            </a:xfrm>
            <a:custGeom>
              <a:avLst/>
              <a:gdLst/>
              <a:ahLst/>
              <a:cxnLst/>
              <a:rect l="l" t="t" r="r" b="b"/>
              <a:pathLst>
                <a:path w="21589" h="20320">
                  <a:moveTo>
                    <a:pt x="0" y="0"/>
                  </a:moveTo>
                  <a:lnTo>
                    <a:pt x="21336" y="1981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1812797" y="4891277"/>
              <a:ext cx="17780" cy="20320"/>
            </a:xfrm>
            <a:custGeom>
              <a:avLst/>
              <a:gdLst/>
              <a:ahLst/>
              <a:cxnLst/>
              <a:rect l="l" t="t" r="r" b="b"/>
              <a:pathLst>
                <a:path w="17780" h="20320">
                  <a:moveTo>
                    <a:pt x="10667" y="0"/>
                  </a:moveTo>
                  <a:lnTo>
                    <a:pt x="12191" y="2286"/>
                  </a:lnTo>
                  <a:lnTo>
                    <a:pt x="10667" y="7620"/>
                  </a:lnTo>
                  <a:lnTo>
                    <a:pt x="6095" y="12192"/>
                  </a:lnTo>
                  <a:lnTo>
                    <a:pt x="1523" y="14478"/>
                  </a:lnTo>
                  <a:lnTo>
                    <a:pt x="0" y="16002"/>
                  </a:lnTo>
                  <a:lnTo>
                    <a:pt x="17525" y="19812"/>
                  </a:lnTo>
                  <a:lnTo>
                    <a:pt x="10667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920495" y="4714493"/>
              <a:ext cx="956310" cy="838200"/>
            </a:xfrm>
            <a:prstGeom prst="rect">
              <a:avLst/>
            </a:prstGeom>
            <a:blipFill>
              <a:blip r:embed="rId1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1777745" y="4963668"/>
              <a:ext cx="32004" cy="74676"/>
            </a:xfrm>
            <a:prstGeom prst="rect">
              <a:avLst/>
            </a:prstGeom>
            <a:blipFill>
              <a:blip r:embed="rId1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801545" y="4956810"/>
              <a:ext cx="29540" cy="77723"/>
            </a:xfrm>
            <a:prstGeom prst="rect">
              <a:avLst/>
            </a:prstGeom>
            <a:blipFill>
              <a:blip r:embed="rId1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1801545" y="4956809"/>
              <a:ext cx="35636" cy="73736"/>
            </a:xfrm>
            <a:prstGeom prst="rect">
              <a:avLst/>
            </a:prstGeom>
            <a:blipFill>
              <a:blip r:embed="rId1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773936" y="4895265"/>
              <a:ext cx="134111" cy="88798"/>
            </a:xfrm>
            <a:prstGeom prst="rect">
              <a:avLst/>
            </a:prstGeom>
            <a:blipFill>
              <a:blip r:embed="rId1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1830323" y="4929377"/>
              <a:ext cx="95250" cy="128016"/>
            </a:xfrm>
            <a:prstGeom prst="rect">
              <a:avLst/>
            </a:prstGeom>
            <a:blipFill>
              <a:blip r:embed="rId5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1872233" y="4926329"/>
              <a:ext cx="60198" cy="122682"/>
            </a:xfrm>
            <a:prstGeom prst="rect">
              <a:avLst/>
            </a:prstGeom>
            <a:blipFill>
              <a:blip r:embed="rId1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1885950" y="4956225"/>
              <a:ext cx="32588" cy="47828"/>
            </a:xfrm>
            <a:prstGeom prst="rect">
              <a:avLst/>
            </a:prstGeom>
            <a:blipFill>
              <a:blip r:embed="rId1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1882901" y="4956810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0" y="0"/>
                  </a:moveTo>
                  <a:lnTo>
                    <a:pt x="1752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1822881" y="5029961"/>
              <a:ext cx="85166" cy="27432"/>
            </a:xfrm>
            <a:prstGeom prst="rect">
              <a:avLst/>
            </a:prstGeom>
            <a:blipFill>
              <a:blip r:embed="rId1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1826513" y="4767833"/>
              <a:ext cx="81534" cy="63245"/>
            </a:xfrm>
            <a:prstGeom prst="rect">
              <a:avLst/>
            </a:prstGeom>
            <a:blipFill>
              <a:blip r:embed="rId1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1293114" y="4760976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914399" y="4760976"/>
              <a:ext cx="955040" cy="0"/>
            </a:xfrm>
            <a:custGeom>
              <a:avLst/>
              <a:gdLst/>
              <a:ahLst/>
              <a:cxnLst/>
              <a:rect l="l" t="t" r="r" b="b"/>
              <a:pathLst>
                <a:path w="955039">
                  <a:moveTo>
                    <a:pt x="954786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1482851" y="4760976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1668779" y="4760976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1869185" y="4760976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1320545" y="5217413"/>
              <a:ext cx="36575" cy="105156"/>
            </a:xfrm>
            <a:prstGeom prst="rect">
              <a:avLst/>
            </a:prstGeom>
            <a:blipFill>
              <a:blip r:embed="rId1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1303781" y="5210555"/>
              <a:ext cx="60197" cy="103632"/>
            </a:xfrm>
            <a:prstGeom prst="rect">
              <a:avLst/>
            </a:prstGeom>
            <a:blipFill>
              <a:blip r:embed="rId1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1313865" y="5244261"/>
              <a:ext cx="43256" cy="47828"/>
            </a:xfrm>
            <a:prstGeom prst="rect">
              <a:avLst/>
            </a:prstGeom>
            <a:blipFill>
              <a:blip r:embed="rId1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1331975" y="5244845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1232915" y="5210555"/>
              <a:ext cx="36575" cy="134874"/>
            </a:xfrm>
            <a:prstGeom prst="rect">
              <a:avLst/>
            </a:prstGeom>
            <a:blipFill>
              <a:blip r:embed="rId1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1226235" y="5225795"/>
              <a:ext cx="39446" cy="73151"/>
            </a:xfrm>
            <a:prstGeom prst="rect">
              <a:avLst/>
            </a:prstGeom>
            <a:blipFill>
              <a:blip r:embed="rId1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1233093" y="5225211"/>
              <a:ext cx="35636" cy="81356"/>
            </a:xfrm>
            <a:prstGeom prst="rect">
              <a:avLst/>
            </a:prstGeom>
            <a:blipFill>
              <a:blip r:embed="rId1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1233677" y="5267705"/>
              <a:ext cx="21590" cy="24130"/>
            </a:xfrm>
            <a:custGeom>
              <a:avLst/>
              <a:gdLst/>
              <a:ahLst/>
              <a:cxnLst/>
              <a:rect l="l" t="t" r="r" b="b"/>
              <a:pathLst>
                <a:path w="21590" h="24129">
                  <a:moveTo>
                    <a:pt x="0" y="0"/>
                  </a:moveTo>
                  <a:lnTo>
                    <a:pt x="21336" y="2362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1244345" y="5279898"/>
              <a:ext cx="17780" cy="19050"/>
            </a:xfrm>
            <a:custGeom>
              <a:avLst/>
              <a:gdLst/>
              <a:ahLst/>
              <a:cxnLst/>
              <a:rect l="l" t="t" r="r" b="b"/>
              <a:pathLst>
                <a:path w="17780" h="19050">
                  <a:moveTo>
                    <a:pt x="10667" y="0"/>
                  </a:moveTo>
                  <a:lnTo>
                    <a:pt x="12191" y="762"/>
                  </a:lnTo>
                  <a:lnTo>
                    <a:pt x="10667" y="6858"/>
                  </a:lnTo>
                  <a:lnTo>
                    <a:pt x="6857" y="11430"/>
                  </a:lnTo>
                  <a:lnTo>
                    <a:pt x="1523" y="13716"/>
                  </a:lnTo>
                  <a:lnTo>
                    <a:pt x="0" y="15240"/>
                  </a:lnTo>
                  <a:lnTo>
                    <a:pt x="17525" y="19050"/>
                  </a:lnTo>
                  <a:lnTo>
                    <a:pt x="10667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1209293" y="5359323"/>
              <a:ext cx="25145" cy="4782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1226235" y="5344667"/>
              <a:ext cx="36398" cy="81534"/>
            </a:xfrm>
            <a:prstGeom prst="rect">
              <a:avLst/>
            </a:prstGeom>
            <a:blipFill>
              <a:blip r:embed="rId1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1233093" y="5344667"/>
              <a:ext cx="35636" cy="69926"/>
            </a:xfrm>
            <a:prstGeom prst="rect">
              <a:avLst/>
            </a:prstGeom>
            <a:blipFill>
              <a:blip r:embed="rId1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1205484" y="5283123"/>
              <a:ext cx="134111" cy="85750"/>
            </a:xfrm>
            <a:prstGeom prst="rect">
              <a:avLst/>
            </a:prstGeom>
            <a:blipFill>
              <a:blip r:embed="rId14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1261872" y="5317413"/>
              <a:ext cx="95249" cy="124028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1303781" y="5314188"/>
              <a:ext cx="60197" cy="118872"/>
            </a:xfrm>
            <a:prstGeom prst="rect">
              <a:avLst/>
            </a:prstGeom>
            <a:blipFill>
              <a:blip r:embed="rId14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1320545" y="5344083"/>
              <a:ext cx="29540" cy="44018"/>
            </a:xfrm>
            <a:prstGeom prst="rect">
              <a:avLst/>
            </a:prstGeom>
            <a:blipFill>
              <a:blip r:embed="rId14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1314449" y="5344667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0" y="0"/>
                  </a:moveTo>
                  <a:lnTo>
                    <a:pt x="1752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1510283" y="5213603"/>
              <a:ext cx="39624" cy="116586"/>
            </a:xfrm>
            <a:prstGeom prst="rect">
              <a:avLst/>
            </a:prstGeom>
            <a:blipFill>
              <a:blip r:embed="rId15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1496567" y="5206745"/>
              <a:ext cx="60960" cy="115062"/>
            </a:xfrm>
            <a:prstGeom prst="rect">
              <a:avLst/>
            </a:prstGeom>
            <a:blipFill>
              <a:blip r:embed="rId1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1261109" y="5036819"/>
              <a:ext cx="36576" cy="67055"/>
            </a:xfrm>
            <a:prstGeom prst="rect">
              <a:avLst/>
            </a:prstGeom>
            <a:blipFill>
              <a:blip r:embed="rId15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1503603" y="5248071"/>
              <a:ext cx="46304" cy="47828"/>
            </a:xfrm>
            <a:prstGeom prst="rect">
              <a:avLst/>
            </a:prstGeom>
            <a:blipFill>
              <a:blip r:embed="rId15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1521713" y="5248655"/>
              <a:ext cx="20955" cy="39370"/>
            </a:xfrm>
            <a:custGeom>
              <a:avLst/>
              <a:gdLst/>
              <a:ahLst/>
              <a:cxnLst/>
              <a:rect l="l" t="t" r="r" b="b"/>
              <a:pathLst>
                <a:path w="20955" h="39370">
                  <a:moveTo>
                    <a:pt x="20574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1422653" y="5206745"/>
              <a:ext cx="36576" cy="142494"/>
            </a:xfrm>
            <a:prstGeom prst="rect">
              <a:avLst/>
            </a:prstGeom>
            <a:blipFill>
              <a:blip r:embed="rId15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1415973" y="5225795"/>
              <a:ext cx="43256" cy="73151"/>
            </a:xfrm>
            <a:prstGeom prst="rect">
              <a:avLst/>
            </a:prstGeom>
            <a:blipFill>
              <a:blip r:embed="rId15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1422831" y="5225211"/>
              <a:ext cx="38684" cy="81356"/>
            </a:xfrm>
            <a:prstGeom prst="rect">
              <a:avLst/>
            </a:prstGeom>
            <a:blipFill>
              <a:blip r:embed="rId15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1423415" y="5272277"/>
              <a:ext cx="20955" cy="19050"/>
            </a:xfrm>
            <a:custGeom>
              <a:avLst/>
              <a:gdLst/>
              <a:ahLst/>
              <a:cxnLst/>
              <a:rect l="l" t="t" r="r" b="b"/>
              <a:pathLst>
                <a:path w="20955" h="19050">
                  <a:moveTo>
                    <a:pt x="0" y="0"/>
                  </a:moveTo>
                  <a:lnTo>
                    <a:pt x="20574" y="1905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1436369" y="5282184"/>
              <a:ext cx="18415" cy="17145"/>
            </a:xfrm>
            <a:custGeom>
              <a:avLst/>
              <a:gdLst/>
              <a:ahLst/>
              <a:cxnLst/>
              <a:rect l="l" t="t" r="r" b="b"/>
              <a:pathLst>
                <a:path w="18415" h="17145">
                  <a:moveTo>
                    <a:pt x="10667" y="0"/>
                  </a:moveTo>
                  <a:lnTo>
                    <a:pt x="9143" y="6095"/>
                  </a:lnTo>
                  <a:lnTo>
                    <a:pt x="5333" y="10667"/>
                  </a:lnTo>
                  <a:lnTo>
                    <a:pt x="0" y="12953"/>
                  </a:lnTo>
                  <a:lnTo>
                    <a:pt x="761" y="12953"/>
                  </a:lnTo>
                  <a:lnTo>
                    <a:pt x="18287" y="16763"/>
                  </a:lnTo>
                  <a:lnTo>
                    <a:pt x="11429" y="1523"/>
                  </a:lnTo>
                  <a:lnTo>
                    <a:pt x="10667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1399031" y="5359323"/>
              <a:ext cx="25145" cy="51638"/>
            </a:xfrm>
            <a:prstGeom prst="rect">
              <a:avLst/>
            </a:prstGeom>
            <a:blipFill>
              <a:blip r:embed="rId15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1415973" y="5344667"/>
              <a:ext cx="39446" cy="81534"/>
            </a:xfrm>
            <a:prstGeom prst="rect">
              <a:avLst/>
            </a:prstGeom>
            <a:blipFill>
              <a:blip r:embed="rId15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1425879" y="5344667"/>
              <a:ext cx="32588" cy="73736"/>
            </a:xfrm>
            <a:prstGeom prst="rect">
              <a:avLst/>
            </a:prstGeom>
            <a:blipFill>
              <a:blip r:embed="rId15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1399031" y="5283123"/>
              <a:ext cx="130302" cy="89560"/>
            </a:xfrm>
            <a:prstGeom prst="rect">
              <a:avLst/>
            </a:prstGeom>
            <a:blipFill>
              <a:blip r:embed="rId16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1451610" y="5317413"/>
              <a:ext cx="98297" cy="124028"/>
            </a:xfrm>
            <a:prstGeom prst="rect">
              <a:avLst/>
            </a:prstGeom>
            <a:blipFill>
              <a:blip r:embed="rId16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1496567" y="5321807"/>
              <a:ext cx="60960" cy="111251"/>
            </a:xfrm>
            <a:prstGeom prst="rect">
              <a:avLst/>
            </a:prstGeom>
            <a:blipFill>
              <a:blip r:embed="rId16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1510283" y="5344083"/>
              <a:ext cx="32588" cy="47828"/>
            </a:xfrm>
            <a:prstGeom prst="rect">
              <a:avLst/>
            </a:prstGeom>
            <a:blipFill>
              <a:blip r:embed="rId16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1504187" y="5344667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0" y="0"/>
                  </a:moveTo>
                  <a:lnTo>
                    <a:pt x="1752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1679448" y="5244261"/>
              <a:ext cx="60197" cy="47828"/>
            </a:xfrm>
            <a:prstGeom prst="rect">
              <a:avLst/>
            </a:prstGeom>
            <a:blipFill>
              <a:blip r:embed="rId16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1689531" y="5244261"/>
              <a:ext cx="43256" cy="47066"/>
            </a:xfrm>
            <a:prstGeom prst="rect">
              <a:avLst/>
            </a:prstGeom>
            <a:blipFill>
              <a:blip r:embed="rId16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1707641" y="5244845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1608581" y="5206745"/>
              <a:ext cx="36575" cy="138684"/>
            </a:xfrm>
            <a:prstGeom prst="rect">
              <a:avLst/>
            </a:prstGeom>
            <a:blipFill>
              <a:blip r:embed="rId16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1601901" y="5225795"/>
              <a:ext cx="39446" cy="73151"/>
            </a:xfrm>
            <a:prstGeom prst="rect">
              <a:avLst/>
            </a:prstGeom>
            <a:blipFill>
              <a:blip r:embed="rId16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1608759" y="5225211"/>
              <a:ext cx="35636" cy="81356"/>
            </a:xfrm>
            <a:prstGeom prst="rect">
              <a:avLst/>
            </a:prstGeom>
            <a:blipFill>
              <a:blip r:embed="rId16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1609343" y="5267705"/>
              <a:ext cx="21590" cy="24130"/>
            </a:xfrm>
            <a:custGeom>
              <a:avLst/>
              <a:gdLst/>
              <a:ahLst/>
              <a:cxnLst/>
              <a:rect l="l" t="t" r="r" b="b"/>
              <a:pathLst>
                <a:path w="21589" h="24129">
                  <a:moveTo>
                    <a:pt x="0" y="0"/>
                  </a:moveTo>
                  <a:lnTo>
                    <a:pt x="21336" y="2362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1620011" y="5279898"/>
              <a:ext cx="17780" cy="19050"/>
            </a:xfrm>
            <a:custGeom>
              <a:avLst/>
              <a:gdLst/>
              <a:ahLst/>
              <a:cxnLst/>
              <a:rect l="l" t="t" r="r" b="b"/>
              <a:pathLst>
                <a:path w="17780" h="19050">
                  <a:moveTo>
                    <a:pt x="10667" y="0"/>
                  </a:moveTo>
                  <a:lnTo>
                    <a:pt x="11429" y="762"/>
                  </a:lnTo>
                  <a:lnTo>
                    <a:pt x="9905" y="6858"/>
                  </a:lnTo>
                  <a:lnTo>
                    <a:pt x="6095" y="11430"/>
                  </a:lnTo>
                  <a:lnTo>
                    <a:pt x="761" y="13716"/>
                  </a:lnTo>
                  <a:lnTo>
                    <a:pt x="0" y="15240"/>
                  </a:lnTo>
                  <a:lnTo>
                    <a:pt x="17525" y="19050"/>
                  </a:lnTo>
                  <a:lnTo>
                    <a:pt x="10667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1584959" y="5359323"/>
              <a:ext cx="25145" cy="4782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1632965" y="5036819"/>
              <a:ext cx="78485" cy="20574"/>
            </a:xfrm>
            <a:prstGeom prst="rect">
              <a:avLst/>
            </a:prstGeom>
            <a:blipFill>
              <a:blip r:embed="rId16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1601901" y="5344667"/>
              <a:ext cx="36398" cy="81534"/>
            </a:xfrm>
            <a:prstGeom prst="rect">
              <a:avLst/>
            </a:prstGeom>
            <a:blipFill>
              <a:blip r:embed="rId1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1608759" y="5344667"/>
              <a:ext cx="35636" cy="69926"/>
            </a:xfrm>
            <a:prstGeom prst="rect">
              <a:avLst/>
            </a:prstGeom>
            <a:blipFill>
              <a:blip r:embed="rId1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1581149" y="5283123"/>
              <a:ext cx="134112" cy="85750"/>
            </a:xfrm>
            <a:prstGeom prst="rect">
              <a:avLst/>
            </a:prstGeom>
            <a:blipFill>
              <a:blip r:embed="rId17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1637538" y="5213603"/>
              <a:ext cx="95249" cy="227837"/>
            </a:xfrm>
            <a:prstGeom prst="rect">
              <a:avLst/>
            </a:prstGeom>
            <a:blipFill>
              <a:blip r:embed="rId17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1679448" y="5344083"/>
              <a:ext cx="60197" cy="44018"/>
            </a:xfrm>
            <a:prstGeom prst="rect">
              <a:avLst/>
            </a:prstGeom>
            <a:blipFill>
              <a:blip r:embed="rId17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1693163" y="5344083"/>
              <a:ext cx="32588" cy="44018"/>
            </a:xfrm>
            <a:prstGeom prst="rect">
              <a:avLst/>
            </a:prstGeom>
            <a:blipFill>
              <a:blip r:embed="rId17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1690115" y="5344667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0" y="0"/>
                  </a:moveTo>
                  <a:lnTo>
                    <a:pt x="1752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1258062" y="5210555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4">
                  <a:moveTo>
                    <a:pt x="73914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1450847" y="5036819"/>
              <a:ext cx="74676" cy="20574"/>
            </a:xfrm>
            <a:prstGeom prst="rect">
              <a:avLst/>
            </a:prstGeom>
            <a:blipFill>
              <a:blip r:embed="rId17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1889759" y="5213603"/>
              <a:ext cx="39623" cy="105156"/>
            </a:xfrm>
            <a:prstGeom prst="rect">
              <a:avLst/>
            </a:prstGeom>
            <a:blipFill>
              <a:blip r:embed="rId17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1876043" y="5206745"/>
              <a:ext cx="60197" cy="103632"/>
            </a:xfrm>
            <a:prstGeom prst="rect">
              <a:avLst/>
            </a:prstGeom>
            <a:blipFill>
              <a:blip r:embed="rId17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1882317" y="5244261"/>
              <a:ext cx="47066" cy="47066"/>
            </a:xfrm>
            <a:prstGeom prst="rect">
              <a:avLst/>
            </a:prstGeom>
            <a:blipFill>
              <a:blip r:embed="rId17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1904238" y="5244845"/>
              <a:ext cx="17780" cy="39370"/>
            </a:xfrm>
            <a:custGeom>
              <a:avLst/>
              <a:gdLst/>
              <a:ahLst/>
              <a:cxnLst/>
              <a:rect l="l" t="t" r="r" b="b"/>
              <a:pathLst>
                <a:path w="17780" h="39370">
                  <a:moveTo>
                    <a:pt x="17525" y="3886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1801367" y="5206745"/>
              <a:ext cx="36575" cy="138684"/>
            </a:xfrm>
            <a:prstGeom prst="rect">
              <a:avLst/>
            </a:prstGeom>
            <a:blipFill>
              <a:blip r:embed="rId6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1794687" y="5225795"/>
              <a:ext cx="43256" cy="73151"/>
            </a:xfrm>
            <a:prstGeom prst="rect">
              <a:avLst/>
            </a:prstGeom>
            <a:blipFill>
              <a:blip r:embed="rId17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1805355" y="5225211"/>
              <a:ext cx="35636" cy="81356"/>
            </a:xfrm>
            <a:prstGeom prst="rect">
              <a:avLst/>
            </a:prstGeom>
            <a:blipFill>
              <a:blip r:embed="rId17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1805939" y="5267705"/>
              <a:ext cx="17780" cy="20320"/>
            </a:xfrm>
            <a:custGeom>
              <a:avLst/>
              <a:gdLst/>
              <a:ahLst/>
              <a:cxnLst/>
              <a:rect l="l" t="t" r="r" b="b"/>
              <a:pathLst>
                <a:path w="17780" h="20320">
                  <a:moveTo>
                    <a:pt x="0" y="0"/>
                  </a:moveTo>
                  <a:lnTo>
                    <a:pt x="17526" y="1981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1816607" y="5279136"/>
              <a:ext cx="17780" cy="20320"/>
            </a:xfrm>
            <a:custGeom>
              <a:avLst/>
              <a:gdLst/>
              <a:ahLst/>
              <a:cxnLst/>
              <a:rect l="l" t="t" r="r" b="b"/>
              <a:pathLst>
                <a:path w="17780" h="20320">
                  <a:moveTo>
                    <a:pt x="10257" y="1641"/>
                  </a:moveTo>
                  <a:lnTo>
                    <a:pt x="9143" y="6096"/>
                  </a:lnTo>
                  <a:lnTo>
                    <a:pt x="5333" y="10668"/>
                  </a:lnTo>
                  <a:lnTo>
                    <a:pt x="882" y="12575"/>
                  </a:lnTo>
                  <a:lnTo>
                    <a:pt x="17525" y="19812"/>
                  </a:lnTo>
                  <a:lnTo>
                    <a:pt x="10257" y="1641"/>
                  </a:lnTo>
                  <a:close/>
                </a:path>
                <a:path w="17780" h="20320">
                  <a:moveTo>
                    <a:pt x="0" y="12192"/>
                  </a:moveTo>
                  <a:lnTo>
                    <a:pt x="0" y="12954"/>
                  </a:lnTo>
                  <a:lnTo>
                    <a:pt x="882" y="12575"/>
                  </a:lnTo>
                  <a:lnTo>
                    <a:pt x="0" y="12192"/>
                  </a:lnTo>
                  <a:close/>
                </a:path>
                <a:path w="17780" h="20320">
                  <a:moveTo>
                    <a:pt x="10667" y="0"/>
                  </a:moveTo>
                  <a:lnTo>
                    <a:pt x="9905" y="762"/>
                  </a:lnTo>
                  <a:lnTo>
                    <a:pt x="10257" y="1641"/>
                  </a:lnTo>
                  <a:lnTo>
                    <a:pt x="10667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1777745" y="5359323"/>
              <a:ext cx="25146" cy="47828"/>
            </a:xfrm>
            <a:prstGeom prst="rect">
              <a:avLst/>
            </a:prstGeom>
            <a:blipFill>
              <a:blip r:embed="rId18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1798497" y="5344667"/>
              <a:ext cx="35636" cy="81534"/>
            </a:xfrm>
            <a:prstGeom prst="rect">
              <a:avLst/>
            </a:prstGeom>
            <a:blipFill>
              <a:blip r:embed="rId18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1805355" y="5340858"/>
              <a:ext cx="35636" cy="73736"/>
            </a:xfrm>
            <a:prstGeom prst="rect">
              <a:avLst/>
            </a:prstGeom>
            <a:blipFill>
              <a:blip r:embed="rId18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1777745" y="5279313"/>
              <a:ext cx="134111" cy="89560"/>
            </a:xfrm>
            <a:prstGeom prst="rect">
              <a:avLst/>
            </a:prstGeom>
            <a:blipFill>
              <a:blip r:embed="rId18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1834133" y="5317236"/>
              <a:ext cx="95249" cy="124205"/>
            </a:xfrm>
            <a:prstGeom prst="rect">
              <a:avLst/>
            </a:prstGeom>
            <a:blipFill>
              <a:blip r:embed="rId18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1451610" y="5151881"/>
              <a:ext cx="77723" cy="63245"/>
            </a:xfrm>
            <a:prstGeom prst="rect">
              <a:avLst/>
            </a:prstGeom>
            <a:blipFill>
              <a:blip r:embed="rId18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1633728" y="5151881"/>
              <a:ext cx="81533" cy="63245"/>
            </a:xfrm>
            <a:prstGeom prst="rect">
              <a:avLst/>
            </a:prstGeom>
            <a:blipFill>
              <a:blip r:embed="rId18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1876044" y="5310377"/>
              <a:ext cx="60197" cy="122682"/>
            </a:xfrm>
            <a:prstGeom prst="rect">
              <a:avLst/>
            </a:prstGeom>
            <a:blipFill>
              <a:blip r:embed="rId18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1888997" y="5340273"/>
              <a:ext cx="33350" cy="47828"/>
            </a:xfrm>
            <a:prstGeom prst="rect">
              <a:avLst/>
            </a:prstGeom>
            <a:blipFill>
              <a:blip r:embed="rId18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1882901" y="5340857"/>
              <a:ext cx="21590" cy="39370"/>
            </a:xfrm>
            <a:custGeom>
              <a:avLst/>
              <a:gdLst/>
              <a:ahLst/>
              <a:cxnLst/>
              <a:rect l="l" t="t" r="r" b="b"/>
              <a:pathLst>
                <a:path w="21589" h="39370">
                  <a:moveTo>
                    <a:pt x="0" y="0"/>
                  </a:moveTo>
                  <a:lnTo>
                    <a:pt x="21336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1254429" y="5417820"/>
              <a:ext cx="85166" cy="23621"/>
            </a:xfrm>
            <a:prstGeom prst="rect">
              <a:avLst/>
            </a:prstGeom>
            <a:blipFill>
              <a:blip r:embed="rId18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1825929" y="5414010"/>
              <a:ext cx="85928" cy="27431"/>
            </a:xfrm>
            <a:prstGeom prst="rect">
              <a:avLst/>
            </a:prstGeom>
            <a:blipFill>
              <a:blip r:embed="rId19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1255013" y="4664964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59">
                  <a:moveTo>
                    <a:pt x="7315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1447215" y="5417820"/>
              <a:ext cx="82118" cy="23621"/>
            </a:xfrm>
            <a:prstGeom prst="rect">
              <a:avLst/>
            </a:prstGeom>
            <a:blipFill>
              <a:blip r:embed="rId19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1290065" y="5049012"/>
              <a:ext cx="0" cy="46990"/>
            </a:xfrm>
            <a:custGeom>
              <a:avLst/>
              <a:gdLst/>
              <a:ahLst/>
              <a:cxnLst/>
              <a:rect l="l" t="t" r="r" b="b"/>
              <a:pathLst>
                <a:path h="46989">
                  <a:moveTo>
                    <a:pt x="0" y="4648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1290065" y="5095494"/>
              <a:ext cx="87630" cy="0"/>
            </a:xfrm>
            <a:custGeom>
              <a:avLst/>
              <a:gdLst/>
              <a:ahLst/>
              <a:cxnLst/>
              <a:rect l="l" t="t" r="r" b="b"/>
              <a:pathLst>
                <a:path w="87630">
                  <a:moveTo>
                    <a:pt x="8763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1443990" y="5048427"/>
              <a:ext cx="127253" cy="55448"/>
            </a:xfrm>
            <a:prstGeom prst="rect">
              <a:avLst/>
            </a:prstGeom>
            <a:blipFill>
              <a:blip r:embed="rId19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1475993" y="5095494"/>
              <a:ext cx="87630" cy="0"/>
            </a:xfrm>
            <a:custGeom>
              <a:avLst/>
              <a:gdLst/>
              <a:ahLst/>
              <a:cxnLst/>
              <a:rect l="l" t="t" r="r" b="b"/>
              <a:pathLst>
                <a:path w="87630">
                  <a:moveTo>
                    <a:pt x="8763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1830324" y="5148072"/>
              <a:ext cx="77723" cy="67055"/>
            </a:xfrm>
            <a:prstGeom prst="rect">
              <a:avLst/>
            </a:prstGeom>
            <a:blipFill>
              <a:blip r:embed="rId19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1630680" y="5048427"/>
              <a:ext cx="122681" cy="55448"/>
            </a:xfrm>
            <a:prstGeom prst="rect">
              <a:avLst/>
            </a:prstGeom>
            <a:blipFill>
              <a:blip r:embed="rId19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1661922" y="5095494"/>
              <a:ext cx="83820" cy="0"/>
            </a:xfrm>
            <a:custGeom>
              <a:avLst/>
              <a:gdLst/>
              <a:ahLst/>
              <a:cxnLst/>
              <a:rect l="l" t="t" r="r" b="b"/>
              <a:pathLst>
                <a:path w="83819">
                  <a:moveTo>
                    <a:pt x="83819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1630095" y="5417820"/>
              <a:ext cx="85166" cy="23621"/>
            </a:xfrm>
            <a:prstGeom prst="rect">
              <a:avLst/>
            </a:prstGeom>
            <a:blipFill>
              <a:blip r:embed="rId19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1823465" y="5048427"/>
              <a:ext cx="119634" cy="55448"/>
            </a:xfrm>
            <a:prstGeom prst="rect">
              <a:avLst/>
            </a:prstGeom>
            <a:blipFill>
              <a:blip r:embed="rId19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1861565" y="5095494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4">
                  <a:moveTo>
                    <a:pt x="7391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920495" y="5148072"/>
              <a:ext cx="956310" cy="70865"/>
            </a:xfrm>
            <a:prstGeom prst="rect">
              <a:avLst/>
            </a:prstGeom>
            <a:blipFill>
              <a:blip r:embed="rId19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914399" y="5145023"/>
              <a:ext cx="955040" cy="0"/>
            </a:xfrm>
            <a:custGeom>
              <a:avLst/>
              <a:gdLst/>
              <a:ahLst/>
              <a:cxnLst/>
              <a:rect l="l" t="t" r="r" b="b"/>
              <a:pathLst>
                <a:path w="955039">
                  <a:moveTo>
                    <a:pt x="954786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1296923" y="5145023"/>
              <a:ext cx="0" cy="66040"/>
            </a:xfrm>
            <a:custGeom>
              <a:avLst/>
              <a:gdLst/>
              <a:ahLst/>
              <a:cxnLst/>
              <a:rect l="l" t="t" r="r" b="b"/>
              <a:pathLst>
                <a:path h="66039">
                  <a:moveTo>
                    <a:pt x="0" y="655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1486661" y="5145023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1672589" y="5145023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1869185" y="5145023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1258062" y="5432475"/>
              <a:ext cx="123443" cy="55448"/>
            </a:xfrm>
            <a:prstGeom prst="rect">
              <a:avLst/>
            </a:prstGeom>
            <a:blipFill>
              <a:blip r:embed="rId19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1290065" y="5479542"/>
              <a:ext cx="87630" cy="0"/>
            </a:xfrm>
            <a:custGeom>
              <a:avLst/>
              <a:gdLst/>
              <a:ahLst/>
              <a:cxnLst/>
              <a:rect l="l" t="t" r="r" b="b"/>
              <a:pathLst>
                <a:path w="87630">
                  <a:moveTo>
                    <a:pt x="8763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1447800" y="5432475"/>
              <a:ext cx="123443" cy="55448"/>
            </a:xfrm>
            <a:prstGeom prst="rect">
              <a:avLst/>
            </a:prstGeom>
            <a:blipFill>
              <a:blip r:embed="rId19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1482851" y="5479542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80">
                  <a:moveTo>
                    <a:pt x="8077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1633728" y="5432475"/>
              <a:ext cx="123443" cy="55448"/>
            </a:xfrm>
            <a:prstGeom prst="rect">
              <a:avLst/>
            </a:prstGeom>
            <a:blipFill>
              <a:blip r:embed="rId20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1668779" y="5479542"/>
              <a:ext cx="81280" cy="3810"/>
            </a:xfrm>
            <a:custGeom>
              <a:avLst/>
              <a:gdLst/>
              <a:ahLst/>
              <a:cxnLst/>
              <a:rect l="l" t="t" r="r" b="b"/>
              <a:pathLst>
                <a:path w="81280" h="3810">
                  <a:moveTo>
                    <a:pt x="80772" y="0"/>
                  </a:moveTo>
                  <a:lnTo>
                    <a:pt x="0" y="381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1826513" y="5432475"/>
              <a:ext cx="116585" cy="55448"/>
            </a:xfrm>
            <a:prstGeom prst="rect">
              <a:avLst/>
            </a:prstGeom>
            <a:blipFill>
              <a:blip r:embed="rId20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1865375" y="5479542"/>
              <a:ext cx="70485" cy="0"/>
            </a:xfrm>
            <a:custGeom>
              <a:avLst/>
              <a:gdLst/>
              <a:ahLst/>
              <a:cxnLst/>
              <a:rect l="l" t="t" r="r" b="b"/>
              <a:pathLst>
                <a:path w="70485">
                  <a:moveTo>
                    <a:pt x="70104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1296161" y="5094731"/>
              <a:ext cx="94487" cy="13715"/>
            </a:xfrm>
            <a:prstGeom prst="rect">
              <a:avLst/>
            </a:prstGeom>
            <a:blipFill>
              <a:blip r:embed="rId20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1377695" y="5479541"/>
              <a:ext cx="12953" cy="14478"/>
            </a:xfrm>
            <a:prstGeom prst="rect">
              <a:avLst/>
            </a:prstGeom>
            <a:blipFill>
              <a:blip r:embed="rId20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1371599" y="5472683"/>
              <a:ext cx="11430" cy="13715"/>
            </a:xfrm>
            <a:prstGeom prst="rect">
              <a:avLst/>
            </a:prstGeom>
            <a:blipFill>
              <a:blip r:embed="rId20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1371599" y="5472684"/>
              <a:ext cx="11430" cy="13970"/>
            </a:xfrm>
            <a:custGeom>
              <a:avLst/>
              <a:gdLst/>
              <a:ahLst/>
              <a:cxnLst/>
              <a:rect l="l" t="t" r="r" b="b"/>
              <a:pathLst>
                <a:path w="11430" h="13970">
                  <a:moveTo>
                    <a:pt x="11430" y="6858"/>
                  </a:moveTo>
                  <a:lnTo>
                    <a:pt x="11430" y="3048"/>
                  </a:lnTo>
                  <a:lnTo>
                    <a:pt x="9144" y="0"/>
                  </a:lnTo>
                  <a:lnTo>
                    <a:pt x="6096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6858"/>
                  </a:lnTo>
                  <a:lnTo>
                    <a:pt x="0" y="10668"/>
                  </a:lnTo>
                  <a:lnTo>
                    <a:pt x="2286" y="13716"/>
                  </a:lnTo>
                  <a:lnTo>
                    <a:pt x="6096" y="13716"/>
                  </a:lnTo>
                  <a:lnTo>
                    <a:pt x="9144" y="13716"/>
                  </a:lnTo>
                  <a:lnTo>
                    <a:pt x="11430" y="10668"/>
                  </a:lnTo>
                  <a:lnTo>
                    <a:pt x="11430" y="6858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1563623" y="5094731"/>
              <a:ext cx="12953" cy="13715"/>
            </a:xfrm>
            <a:prstGeom prst="rect">
              <a:avLst/>
            </a:prstGeom>
            <a:blipFill>
              <a:blip r:embed="rId20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1556765" y="5087873"/>
              <a:ext cx="12192" cy="12953"/>
            </a:xfrm>
            <a:prstGeom prst="rect">
              <a:avLst/>
            </a:prstGeom>
            <a:blipFill>
              <a:blip r:embed="rId20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1556765" y="5087874"/>
              <a:ext cx="12700" cy="13335"/>
            </a:xfrm>
            <a:custGeom>
              <a:avLst/>
              <a:gdLst/>
              <a:ahLst/>
              <a:cxnLst/>
              <a:rect l="l" t="t" r="r" b="b"/>
              <a:pathLst>
                <a:path w="12700" h="13335">
                  <a:moveTo>
                    <a:pt x="12191" y="6096"/>
                  </a:moveTo>
                  <a:lnTo>
                    <a:pt x="12191" y="3048"/>
                  </a:lnTo>
                  <a:lnTo>
                    <a:pt x="9905" y="0"/>
                  </a:lnTo>
                  <a:lnTo>
                    <a:pt x="6095" y="0"/>
                  </a:lnTo>
                  <a:lnTo>
                    <a:pt x="3047" y="0"/>
                  </a:lnTo>
                  <a:lnTo>
                    <a:pt x="0" y="3048"/>
                  </a:lnTo>
                  <a:lnTo>
                    <a:pt x="0" y="6096"/>
                  </a:lnTo>
                  <a:lnTo>
                    <a:pt x="0" y="9906"/>
                  </a:lnTo>
                  <a:lnTo>
                    <a:pt x="3047" y="12954"/>
                  </a:lnTo>
                  <a:lnTo>
                    <a:pt x="6095" y="12954"/>
                  </a:lnTo>
                  <a:lnTo>
                    <a:pt x="9905" y="12954"/>
                  </a:lnTo>
                  <a:lnTo>
                    <a:pt x="12191" y="9906"/>
                  </a:lnTo>
                  <a:lnTo>
                    <a:pt x="12191" y="6096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1748789" y="5094731"/>
              <a:ext cx="12954" cy="13715"/>
            </a:xfrm>
            <a:prstGeom prst="rect">
              <a:avLst/>
            </a:prstGeom>
            <a:blipFill>
              <a:blip r:embed="rId20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1742693" y="5087873"/>
              <a:ext cx="12192" cy="12953"/>
            </a:xfrm>
            <a:prstGeom prst="rect">
              <a:avLst/>
            </a:prstGeom>
            <a:blipFill>
              <a:blip r:embed="rId20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1742693" y="5087874"/>
              <a:ext cx="12700" cy="13335"/>
            </a:xfrm>
            <a:custGeom>
              <a:avLst/>
              <a:gdLst/>
              <a:ahLst/>
              <a:cxnLst/>
              <a:rect l="l" t="t" r="r" b="b"/>
              <a:pathLst>
                <a:path w="12700" h="13335">
                  <a:moveTo>
                    <a:pt x="12192" y="6096"/>
                  </a:moveTo>
                  <a:lnTo>
                    <a:pt x="12192" y="3048"/>
                  </a:lnTo>
                  <a:lnTo>
                    <a:pt x="9144" y="0"/>
                  </a:lnTo>
                  <a:lnTo>
                    <a:pt x="6096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6096"/>
                  </a:lnTo>
                  <a:lnTo>
                    <a:pt x="0" y="9906"/>
                  </a:lnTo>
                  <a:lnTo>
                    <a:pt x="3048" y="12954"/>
                  </a:lnTo>
                  <a:lnTo>
                    <a:pt x="6096" y="12954"/>
                  </a:lnTo>
                  <a:lnTo>
                    <a:pt x="9144" y="12954"/>
                  </a:lnTo>
                  <a:lnTo>
                    <a:pt x="12192" y="9906"/>
                  </a:lnTo>
                  <a:lnTo>
                    <a:pt x="12192" y="6096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1937765" y="5094731"/>
              <a:ext cx="12953" cy="13715"/>
            </a:xfrm>
            <a:prstGeom prst="rect">
              <a:avLst/>
            </a:prstGeom>
            <a:blipFill>
              <a:blip r:embed="rId20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1005077" y="4380738"/>
              <a:ext cx="39624" cy="208025"/>
            </a:xfrm>
            <a:prstGeom prst="rect">
              <a:avLst/>
            </a:prstGeom>
            <a:blipFill>
              <a:blip r:embed="rId2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1930907" y="5087873"/>
              <a:ext cx="12192" cy="12953"/>
            </a:xfrm>
            <a:prstGeom prst="rect">
              <a:avLst/>
            </a:prstGeom>
            <a:blipFill>
              <a:blip r:embed="rId2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1930907" y="5087874"/>
              <a:ext cx="12700" cy="13335"/>
            </a:xfrm>
            <a:custGeom>
              <a:avLst/>
              <a:gdLst/>
              <a:ahLst/>
              <a:cxnLst/>
              <a:rect l="l" t="t" r="r" b="b"/>
              <a:pathLst>
                <a:path w="12700" h="13335">
                  <a:moveTo>
                    <a:pt x="12192" y="6096"/>
                  </a:moveTo>
                  <a:lnTo>
                    <a:pt x="12192" y="3048"/>
                  </a:lnTo>
                  <a:lnTo>
                    <a:pt x="9906" y="0"/>
                  </a:lnTo>
                  <a:lnTo>
                    <a:pt x="6096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6096"/>
                  </a:lnTo>
                  <a:lnTo>
                    <a:pt x="0" y="9906"/>
                  </a:lnTo>
                  <a:lnTo>
                    <a:pt x="3048" y="12954"/>
                  </a:lnTo>
                  <a:lnTo>
                    <a:pt x="6096" y="12954"/>
                  </a:lnTo>
                  <a:lnTo>
                    <a:pt x="9906" y="12954"/>
                  </a:lnTo>
                  <a:lnTo>
                    <a:pt x="12192" y="9906"/>
                  </a:lnTo>
                  <a:lnTo>
                    <a:pt x="12192" y="6096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1562861" y="5479541"/>
              <a:ext cx="12953" cy="14478"/>
            </a:xfrm>
            <a:prstGeom prst="rect">
              <a:avLst/>
            </a:prstGeom>
            <a:blipFill>
              <a:blip r:embed="rId2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1556765" y="5472683"/>
              <a:ext cx="11430" cy="13715"/>
            </a:xfrm>
            <a:prstGeom prst="rect">
              <a:avLst/>
            </a:prstGeom>
            <a:blipFill>
              <a:blip r:embed="rId2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1556765" y="5472684"/>
              <a:ext cx="11430" cy="13970"/>
            </a:xfrm>
            <a:custGeom>
              <a:avLst/>
              <a:gdLst/>
              <a:ahLst/>
              <a:cxnLst/>
              <a:rect l="l" t="t" r="r" b="b"/>
              <a:pathLst>
                <a:path w="11430" h="13970">
                  <a:moveTo>
                    <a:pt x="11430" y="6858"/>
                  </a:moveTo>
                  <a:lnTo>
                    <a:pt x="11430" y="3048"/>
                  </a:lnTo>
                  <a:lnTo>
                    <a:pt x="9144" y="0"/>
                  </a:lnTo>
                  <a:lnTo>
                    <a:pt x="5334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6858"/>
                  </a:lnTo>
                  <a:lnTo>
                    <a:pt x="0" y="10668"/>
                  </a:lnTo>
                  <a:lnTo>
                    <a:pt x="2286" y="13716"/>
                  </a:lnTo>
                  <a:lnTo>
                    <a:pt x="5334" y="13716"/>
                  </a:lnTo>
                  <a:lnTo>
                    <a:pt x="9144" y="13716"/>
                  </a:lnTo>
                  <a:lnTo>
                    <a:pt x="11430" y="10668"/>
                  </a:lnTo>
                  <a:lnTo>
                    <a:pt x="11430" y="6858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1748789" y="5479541"/>
              <a:ext cx="12954" cy="14478"/>
            </a:xfrm>
            <a:prstGeom prst="rect">
              <a:avLst/>
            </a:prstGeom>
            <a:blipFill>
              <a:blip r:embed="rId2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1742693" y="5472683"/>
              <a:ext cx="12192" cy="13715"/>
            </a:xfrm>
            <a:prstGeom prst="rect">
              <a:avLst/>
            </a:prstGeom>
            <a:blipFill>
              <a:blip r:embed="rId20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1742693" y="5472684"/>
              <a:ext cx="12700" cy="13970"/>
            </a:xfrm>
            <a:custGeom>
              <a:avLst/>
              <a:gdLst/>
              <a:ahLst/>
              <a:cxnLst/>
              <a:rect l="l" t="t" r="r" b="b"/>
              <a:pathLst>
                <a:path w="12700" h="13970">
                  <a:moveTo>
                    <a:pt x="12192" y="6858"/>
                  </a:moveTo>
                  <a:lnTo>
                    <a:pt x="12192" y="3048"/>
                  </a:lnTo>
                  <a:lnTo>
                    <a:pt x="9144" y="0"/>
                  </a:lnTo>
                  <a:lnTo>
                    <a:pt x="6096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6858"/>
                  </a:lnTo>
                  <a:lnTo>
                    <a:pt x="0" y="10668"/>
                  </a:lnTo>
                  <a:lnTo>
                    <a:pt x="3048" y="13716"/>
                  </a:lnTo>
                  <a:lnTo>
                    <a:pt x="6096" y="13716"/>
                  </a:lnTo>
                  <a:lnTo>
                    <a:pt x="9144" y="13716"/>
                  </a:lnTo>
                  <a:lnTo>
                    <a:pt x="12192" y="10668"/>
                  </a:lnTo>
                  <a:lnTo>
                    <a:pt x="12192" y="6858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1937765" y="5479541"/>
              <a:ext cx="12953" cy="14478"/>
            </a:xfrm>
            <a:prstGeom prst="rect">
              <a:avLst/>
            </a:prstGeom>
            <a:blipFill>
              <a:blip r:embed="rId2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1930907" y="5472683"/>
              <a:ext cx="12192" cy="13715"/>
            </a:xfrm>
            <a:prstGeom prst="rect">
              <a:avLst/>
            </a:prstGeom>
            <a:blipFill>
              <a:blip r:embed="rId2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1930907" y="5472684"/>
              <a:ext cx="12700" cy="13970"/>
            </a:xfrm>
            <a:custGeom>
              <a:avLst/>
              <a:gdLst/>
              <a:ahLst/>
              <a:cxnLst/>
              <a:rect l="l" t="t" r="r" b="b"/>
              <a:pathLst>
                <a:path w="12700" h="13970">
                  <a:moveTo>
                    <a:pt x="12192" y="6858"/>
                  </a:moveTo>
                  <a:lnTo>
                    <a:pt x="12192" y="3048"/>
                  </a:lnTo>
                  <a:lnTo>
                    <a:pt x="9906" y="0"/>
                  </a:lnTo>
                  <a:lnTo>
                    <a:pt x="6096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6858"/>
                  </a:lnTo>
                  <a:lnTo>
                    <a:pt x="0" y="10668"/>
                  </a:lnTo>
                  <a:lnTo>
                    <a:pt x="3048" y="13716"/>
                  </a:lnTo>
                  <a:lnTo>
                    <a:pt x="6096" y="13716"/>
                  </a:lnTo>
                  <a:lnTo>
                    <a:pt x="9906" y="13716"/>
                  </a:lnTo>
                  <a:lnTo>
                    <a:pt x="12192" y="10668"/>
                  </a:lnTo>
                  <a:lnTo>
                    <a:pt x="12192" y="6858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1371599" y="5087873"/>
              <a:ext cx="11430" cy="12953"/>
            </a:xfrm>
            <a:prstGeom prst="rect">
              <a:avLst/>
            </a:prstGeom>
            <a:blipFill>
              <a:blip r:embed="rId2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1371599" y="5087874"/>
              <a:ext cx="11430" cy="13335"/>
            </a:xfrm>
            <a:custGeom>
              <a:avLst/>
              <a:gdLst/>
              <a:ahLst/>
              <a:cxnLst/>
              <a:rect l="l" t="t" r="r" b="b"/>
              <a:pathLst>
                <a:path w="11430" h="13335">
                  <a:moveTo>
                    <a:pt x="11430" y="6096"/>
                  </a:moveTo>
                  <a:lnTo>
                    <a:pt x="11430" y="3048"/>
                  </a:lnTo>
                  <a:lnTo>
                    <a:pt x="9144" y="0"/>
                  </a:lnTo>
                  <a:lnTo>
                    <a:pt x="6096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6096"/>
                  </a:lnTo>
                  <a:lnTo>
                    <a:pt x="0" y="9906"/>
                  </a:lnTo>
                  <a:lnTo>
                    <a:pt x="2286" y="12954"/>
                  </a:lnTo>
                  <a:lnTo>
                    <a:pt x="6096" y="12954"/>
                  </a:lnTo>
                  <a:lnTo>
                    <a:pt x="9144" y="12954"/>
                  </a:lnTo>
                  <a:lnTo>
                    <a:pt x="11430" y="9906"/>
                  </a:lnTo>
                  <a:lnTo>
                    <a:pt x="11430" y="6096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4" name="object 354"/>
          <p:cNvSpPr txBox="1"/>
          <p:nvPr/>
        </p:nvSpPr>
        <p:spPr>
          <a:xfrm>
            <a:off x="734059" y="4663359"/>
            <a:ext cx="167640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i="1" spc="-25" dirty="0">
                <a:latin typeface="Times New Roman"/>
                <a:cs typeface="Times New Roman"/>
              </a:rPr>
              <a:t>B</a:t>
            </a:r>
            <a:r>
              <a:rPr sz="400" i="1" spc="20" dirty="0">
                <a:latin typeface="Times New Roman"/>
                <a:cs typeface="Times New Roman"/>
              </a:rPr>
              <a:t> </a:t>
            </a:r>
            <a:r>
              <a:rPr sz="600" i="1" spc="-7" baseline="6944" dirty="0">
                <a:latin typeface="Times New Roman"/>
                <a:cs typeface="Times New Roman"/>
              </a:rPr>
              <a:t>L</a:t>
            </a:r>
            <a:r>
              <a:rPr sz="250" spc="-5" dirty="0">
                <a:latin typeface="Times New Roman"/>
                <a:cs typeface="Times New Roman"/>
              </a:rPr>
              <a:t>s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1245803" y="5593501"/>
            <a:ext cx="77470" cy="78105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" i="1" spc="25" dirty="0">
                <a:latin typeface="Times New Roman"/>
                <a:cs typeface="Times New Roman"/>
              </a:rPr>
              <a:t>Z</a:t>
            </a:r>
            <a:r>
              <a:rPr sz="350" i="1" spc="-60" dirty="0">
                <a:latin typeface="Times New Roman"/>
                <a:cs typeface="Times New Roman"/>
              </a:rPr>
              <a:t> </a:t>
            </a:r>
            <a:r>
              <a:rPr sz="250" spc="10" dirty="0">
                <a:latin typeface="Times New Roman"/>
                <a:cs typeface="Times New Roman"/>
              </a:rPr>
              <a:t>a</a:t>
            </a:r>
            <a:endParaRPr sz="250">
              <a:latin typeface="Times New Roman"/>
              <a:cs typeface="Times New Roman"/>
            </a:endParaRPr>
          </a:p>
        </p:txBody>
      </p:sp>
      <p:grpSp>
        <p:nvGrpSpPr>
          <p:cNvPr id="356" name="object 356"/>
          <p:cNvGrpSpPr/>
          <p:nvPr/>
        </p:nvGrpSpPr>
        <p:grpSpPr>
          <a:xfrm>
            <a:off x="481710" y="4293870"/>
            <a:ext cx="1275715" cy="1639570"/>
            <a:chOff x="481710" y="4293870"/>
            <a:chExt cx="1275715" cy="1639570"/>
          </a:xfrm>
        </p:grpSpPr>
        <p:sp>
          <p:nvSpPr>
            <p:cNvPr id="357" name="object 357"/>
            <p:cNvSpPr/>
            <p:nvPr/>
          </p:nvSpPr>
          <p:spPr>
            <a:xfrm>
              <a:off x="928877" y="5606033"/>
              <a:ext cx="286511" cy="228600"/>
            </a:xfrm>
            <a:prstGeom prst="rect">
              <a:avLst/>
            </a:prstGeom>
            <a:blipFill>
              <a:blip r:embed="rId2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896111" y="5655564"/>
              <a:ext cx="353567" cy="228600"/>
            </a:xfrm>
            <a:prstGeom prst="rect">
              <a:avLst/>
            </a:prstGeom>
            <a:blipFill>
              <a:blip r:embed="rId2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953261" y="5704332"/>
              <a:ext cx="268223" cy="228600"/>
            </a:xfrm>
            <a:prstGeom prst="rect">
              <a:avLst/>
            </a:prstGeom>
            <a:blipFill>
              <a:blip r:embed="rId2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589788" y="4344923"/>
              <a:ext cx="70485" cy="76200"/>
            </a:xfrm>
            <a:custGeom>
              <a:avLst/>
              <a:gdLst/>
              <a:ahLst/>
              <a:cxnLst/>
              <a:rect l="l" t="t" r="r" b="b"/>
              <a:pathLst>
                <a:path w="70484" h="76200">
                  <a:moveTo>
                    <a:pt x="35052" y="0"/>
                  </a:moveTo>
                  <a:lnTo>
                    <a:pt x="21538" y="2952"/>
                  </a:lnTo>
                  <a:lnTo>
                    <a:pt x="10382" y="11049"/>
                  </a:lnTo>
                  <a:lnTo>
                    <a:pt x="2797" y="23145"/>
                  </a:lnTo>
                  <a:lnTo>
                    <a:pt x="0" y="38100"/>
                  </a:lnTo>
                  <a:lnTo>
                    <a:pt x="2797" y="52732"/>
                  </a:lnTo>
                  <a:lnTo>
                    <a:pt x="10382" y="64865"/>
                  </a:lnTo>
                  <a:lnTo>
                    <a:pt x="21538" y="73140"/>
                  </a:lnTo>
                  <a:lnTo>
                    <a:pt x="35052" y="76200"/>
                  </a:lnTo>
                  <a:lnTo>
                    <a:pt x="48887" y="73140"/>
                  </a:lnTo>
                  <a:lnTo>
                    <a:pt x="60007" y="64865"/>
                  </a:lnTo>
                  <a:lnTo>
                    <a:pt x="67413" y="52732"/>
                  </a:lnTo>
                  <a:lnTo>
                    <a:pt x="70104" y="38100"/>
                  </a:lnTo>
                  <a:lnTo>
                    <a:pt x="67413" y="23145"/>
                  </a:lnTo>
                  <a:lnTo>
                    <a:pt x="60007" y="11048"/>
                  </a:lnTo>
                  <a:lnTo>
                    <a:pt x="48887" y="2952"/>
                  </a:lnTo>
                  <a:lnTo>
                    <a:pt x="350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589788" y="4344923"/>
              <a:ext cx="70485" cy="76200"/>
            </a:xfrm>
            <a:custGeom>
              <a:avLst/>
              <a:gdLst/>
              <a:ahLst/>
              <a:cxnLst/>
              <a:rect l="l" t="t" r="r" b="b"/>
              <a:pathLst>
                <a:path w="70484" h="76200">
                  <a:moveTo>
                    <a:pt x="0" y="38100"/>
                  </a:moveTo>
                  <a:lnTo>
                    <a:pt x="2797" y="52732"/>
                  </a:lnTo>
                  <a:lnTo>
                    <a:pt x="10382" y="64865"/>
                  </a:lnTo>
                  <a:lnTo>
                    <a:pt x="21538" y="73140"/>
                  </a:lnTo>
                  <a:lnTo>
                    <a:pt x="35052" y="76200"/>
                  </a:lnTo>
                  <a:lnTo>
                    <a:pt x="48887" y="73140"/>
                  </a:lnTo>
                  <a:lnTo>
                    <a:pt x="60007" y="64865"/>
                  </a:lnTo>
                  <a:lnTo>
                    <a:pt x="67413" y="52732"/>
                  </a:lnTo>
                  <a:lnTo>
                    <a:pt x="70104" y="38100"/>
                  </a:lnTo>
                  <a:lnTo>
                    <a:pt x="67413" y="23145"/>
                  </a:lnTo>
                  <a:lnTo>
                    <a:pt x="60007" y="11048"/>
                  </a:lnTo>
                  <a:lnTo>
                    <a:pt x="48887" y="2952"/>
                  </a:lnTo>
                  <a:lnTo>
                    <a:pt x="35052" y="0"/>
                  </a:lnTo>
                  <a:lnTo>
                    <a:pt x="21538" y="2952"/>
                  </a:lnTo>
                  <a:lnTo>
                    <a:pt x="10382" y="11049"/>
                  </a:lnTo>
                  <a:lnTo>
                    <a:pt x="2797" y="23145"/>
                  </a:lnTo>
                  <a:lnTo>
                    <a:pt x="0" y="3810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507491" y="4384548"/>
              <a:ext cx="83820" cy="0"/>
            </a:xfrm>
            <a:custGeom>
              <a:avLst/>
              <a:gdLst/>
              <a:ahLst/>
              <a:cxnLst/>
              <a:rect l="l" t="t" r="r" b="b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661416" y="4384548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79">
                  <a:moveTo>
                    <a:pt x="0" y="0"/>
                  </a:moveTo>
                  <a:lnTo>
                    <a:pt x="80772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595325" y="4293870"/>
              <a:ext cx="58267" cy="187451"/>
            </a:xfrm>
            <a:prstGeom prst="rect">
              <a:avLst/>
            </a:prstGeom>
            <a:blipFill>
              <a:blip r:embed="rId2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592073" y="4719827"/>
              <a:ext cx="71120" cy="78105"/>
            </a:xfrm>
            <a:custGeom>
              <a:avLst/>
              <a:gdLst/>
              <a:ahLst/>
              <a:cxnLst/>
              <a:rect l="l" t="t" r="r" b="b"/>
              <a:pathLst>
                <a:path w="71120" h="78104">
                  <a:moveTo>
                    <a:pt x="35814" y="0"/>
                  </a:moveTo>
                  <a:lnTo>
                    <a:pt x="21859" y="3071"/>
                  </a:lnTo>
                  <a:lnTo>
                    <a:pt x="10477" y="11430"/>
                  </a:lnTo>
                  <a:lnTo>
                    <a:pt x="2809" y="23788"/>
                  </a:lnTo>
                  <a:lnTo>
                    <a:pt x="0" y="38862"/>
                  </a:lnTo>
                  <a:lnTo>
                    <a:pt x="2809" y="54256"/>
                  </a:lnTo>
                  <a:lnTo>
                    <a:pt x="10477" y="66579"/>
                  </a:lnTo>
                  <a:lnTo>
                    <a:pt x="21859" y="74759"/>
                  </a:lnTo>
                  <a:lnTo>
                    <a:pt x="35814" y="77724"/>
                  </a:lnTo>
                  <a:lnTo>
                    <a:pt x="49649" y="74759"/>
                  </a:lnTo>
                  <a:lnTo>
                    <a:pt x="60769" y="66579"/>
                  </a:lnTo>
                  <a:lnTo>
                    <a:pt x="68175" y="54256"/>
                  </a:lnTo>
                  <a:lnTo>
                    <a:pt x="70866" y="38862"/>
                  </a:lnTo>
                  <a:lnTo>
                    <a:pt x="68175" y="23788"/>
                  </a:lnTo>
                  <a:lnTo>
                    <a:pt x="60769" y="11430"/>
                  </a:lnTo>
                  <a:lnTo>
                    <a:pt x="49649" y="3071"/>
                  </a:lnTo>
                  <a:lnTo>
                    <a:pt x="358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592073" y="4719827"/>
              <a:ext cx="71120" cy="78105"/>
            </a:xfrm>
            <a:custGeom>
              <a:avLst/>
              <a:gdLst/>
              <a:ahLst/>
              <a:cxnLst/>
              <a:rect l="l" t="t" r="r" b="b"/>
              <a:pathLst>
                <a:path w="71120" h="78104">
                  <a:moveTo>
                    <a:pt x="0" y="38862"/>
                  </a:moveTo>
                  <a:lnTo>
                    <a:pt x="2809" y="54256"/>
                  </a:lnTo>
                  <a:lnTo>
                    <a:pt x="10477" y="66579"/>
                  </a:lnTo>
                  <a:lnTo>
                    <a:pt x="21859" y="74759"/>
                  </a:lnTo>
                  <a:lnTo>
                    <a:pt x="35814" y="77724"/>
                  </a:lnTo>
                  <a:lnTo>
                    <a:pt x="49649" y="74759"/>
                  </a:lnTo>
                  <a:lnTo>
                    <a:pt x="60769" y="66579"/>
                  </a:lnTo>
                  <a:lnTo>
                    <a:pt x="68175" y="54256"/>
                  </a:lnTo>
                  <a:lnTo>
                    <a:pt x="70866" y="38862"/>
                  </a:lnTo>
                  <a:lnTo>
                    <a:pt x="68175" y="23788"/>
                  </a:lnTo>
                  <a:lnTo>
                    <a:pt x="60769" y="11430"/>
                  </a:lnTo>
                  <a:lnTo>
                    <a:pt x="49649" y="3071"/>
                  </a:lnTo>
                  <a:lnTo>
                    <a:pt x="35814" y="0"/>
                  </a:lnTo>
                  <a:lnTo>
                    <a:pt x="21859" y="3071"/>
                  </a:lnTo>
                  <a:lnTo>
                    <a:pt x="10477" y="11430"/>
                  </a:lnTo>
                  <a:lnTo>
                    <a:pt x="2809" y="23788"/>
                  </a:lnTo>
                  <a:lnTo>
                    <a:pt x="0" y="3886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507491" y="4757166"/>
              <a:ext cx="83820" cy="0"/>
            </a:xfrm>
            <a:custGeom>
              <a:avLst/>
              <a:gdLst/>
              <a:ahLst/>
              <a:cxnLst/>
              <a:rect l="l" t="t" r="r" b="b"/>
              <a:pathLst>
                <a:path w="83820">
                  <a:moveTo>
                    <a:pt x="8382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661416" y="4757166"/>
              <a:ext cx="85090" cy="0"/>
            </a:xfrm>
            <a:custGeom>
              <a:avLst/>
              <a:gdLst/>
              <a:ahLst/>
              <a:cxnLst/>
              <a:rect l="l" t="t" r="r" b="b"/>
              <a:pathLst>
                <a:path w="85090">
                  <a:moveTo>
                    <a:pt x="0" y="0"/>
                  </a:moveTo>
                  <a:lnTo>
                    <a:pt x="84582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597611" y="4669535"/>
              <a:ext cx="59029" cy="187451"/>
            </a:xfrm>
            <a:prstGeom prst="rect">
              <a:avLst/>
            </a:prstGeom>
            <a:blipFill>
              <a:blip r:embed="rId2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594360" y="5103113"/>
              <a:ext cx="73660" cy="80010"/>
            </a:xfrm>
            <a:custGeom>
              <a:avLst/>
              <a:gdLst/>
              <a:ahLst/>
              <a:cxnLst/>
              <a:rect l="l" t="t" r="r" b="b"/>
              <a:pathLst>
                <a:path w="73659" h="80010">
                  <a:moveTo>
                    <a:pt x="36576" y="0"/>
                  </a:moveTo>
                  <a:lnTo>
                    <a:pt x="22181" y="3202"/>
                  </a:lnTo>
                  <a:lnTo>
                    <a:pt x="10572" y="11906"/>
                  </a:lnTo>
                  <a:lnTo>
                    <a:pt x="2821" y="24753"/>
                  </a:lnTo>
                  <a:lnTo>
                    <a:pt x="0" y="40386"/>
                  </a:lnTo>
                  <a:lnTo>
                    <a:pt x="2821" y="55899"/>
                  </a:lnTo>
                  <a:lnTo>
                    <a:pt x="10572" y="68484"/>
                  </a:lnTo>
                  <a:lnTo>
                    <a:pt x="22181" y="76926"/>
                  </a:lnTo>
                  <a:lnTo>
                    <a:pt x="36576" y="80010"/>
                  </a:lnTo>
                  <a:lnTo>
                    <a:pt x="50970" y="76926"/>
                  </a:lnTo>
                  <a:lnTo>
                    <a:pt x="62579" y="68484"/>
                  </a:lnTo>
                  <a:lnTo>
                    <a:pt x="70330" y="55899"/>
                  </a:lnTo>
                  <a:lnTo>
                    <a:pt x="73152" y="40386"/>
                  </a:lnTo>
                  <a:lnTo>
                    <a:pt x="70330" y="24753"/>
                  </a:lnTo>
                  <a:lnTo>
                    <a:pt x="62579" y="11906"/>
                  </a:lnTo>
                  <a:lnTo>
                    <a:pt x="50970" y="3202"/>
                  </a:lnTo>
                  <a:lnTo>
                    <a:pt x="365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594360" y="5103113"/>
              <a:ext cx="73660" cy="80010"/>
            </a:xfrm>
            <a:custGeom>
              <a:avLst/>
              <a:gdLst/>
              <a:ahLst/>
              <a:cxnLst/>
              <a:rect l="l" t="t" r="r" b="b"/>
              <a:pathLst>
                <a:path w="73659" h="80010">
                  <a:moveTo>
                    <a:pt x="0" y="40386"/>
                  </a:moveTo>
                  <a:lnTo>
                    <a:pt x="2821" y="55899"/>
                  </a:lnTo>
                  <a:lnTo>
                    <a:pt x="10572" y="68484"/>
                  </a:lnTo>
                  <a:lnTo>
                    <a:pt x="22181" y="76926"/>
                  </a:lnTo>
                  <a:lnTo>
                    <a:pt x="36576" y="80010"/>
                  </a:lnTo>
                  <a:lnTo>
                    <a:pt x="50970" y="76926"/>
                  </a:lnTo>
                  <a:lnTo>
                    <a:pt x="62579" y="68484"/>
                  </a:lnTo>
                  <a:lnTo>
                    <a:pt x="70330" y="55899"/>
                  </a:lnTo>
                  <a:lnTo>
                    <a:pt x="73152" y="40386"/>
                  </a:lnTo>
                  <a:lnTo>
                    <a:pt x="70330" y="24753"/>
                  </a:lnTo>
                  <a:lnTo>
                    <a:pt x="62579" y="11906"/>
                  </a:lnTo>
                  <a:lnTo>
                    <a:pt x="50970" y="3202"/>
                  </a:lnTo>
                  <a:lnTo>
                    <a:pt x="36576" y="0"/>
                  </a:lnTo>
                  <a:lnTo>
                    <a:pt x="22181" y="3202"/>
                  </a:lnTo>
                  <a:lnTo>
                    <a:pt x="10572" y="11906"/>
                  </a:lnTo>
                  <a:lnTo>
                    <a:pt x="2821" y="24753"/>
                  </a:lnTo>
                  <a:lnTo>
                    <a:pt x="0" y="40386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507492" y="5145023"/>
              <a:ext cx="87630" cy="0"/>
            </a:xfrm>
            <a:custGeom>
              <a:avLst/>
              <a:gdLst/>
              <a:ahLst/>
              <a:cxnLst/>
              <a:rect l="l" t="t" r="r" b="b"/>
              <a:pathLst>
                <a:path w="87629">
                  <a:moveTo>
                    <a:pt x="87629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669035" y="5145023"/>
              <a:ext cx="83820" cy="0"/>
            </a:xfrm>
            <a:custGeom>
              <a:avLst/>
              <a:gdLst/>
              <a:ahLst/>
              <a:cxnLst/>
              <a:rect l="l" t="t" r="r" b="b"/>
              <a:pathLst>
                <a:path w="83820">
                  <a:moveTo>
                    <a:pt x="0" y="0"/>
                  </a:moveTo>
                  <a:lnTo>
                    <a:pt x="8382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599897" y="5052822"/>
              <a:ext cx="61315" cy="187451"/>
            </a:xfrm>
            <a:prstGeom prst="rect">
              <a:avLst/>
            </a:prstGeom>
            <a:blipFill>
              <a:blip r:embed="rId2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507491" y="4384548"/>
              <a:ext cx="41910" cy="787400"/>
            </a:xfrm>
            <a:custGeom>
              <a:avLst/>
              <a:gdLst/>
              <a:ahLst/>
              <a:cxnLst/>
              <a:rect l="l" t="t" r="r" b="b"/>
              <a:pathLst>
                <a:path w="41909" h="787400">
                  <a:moveTo>
                    <a:pt x="41909" y="0"/>
                  </a:moveTo>
                  <a:lnTo>
                    <a:pt x="0" y="0"/>
                  </a:lnTo>
                  <a:lnTo>
                    <a:pt x="0" y="787146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499872" y="5317998"/>
              <a:ext cx="17780" cy="0"/>
            </a:xfrm>
            <a:custGeom>
              <a:avLst/>
              <a:gdLst/>
              <a:ahLst/>
              <a:cxnLst/>
              <a:rect l="l" t="t" r="r" b="b"/>
              <a:pathLst>
                <a:path w="17779">
                  <a:moveTo>
                    <a:pt x="0" y="0"/>
                  </a:moveTo>
                  <a:lnTo>
                    <a:pt x="17526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489966" y="5310377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>
                  <a:moveTo>
                    <a:pt x="0" y="0"/>
                  </a:moveTo>
                  <a:lnTo>
                    <a:pt x="35052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482345" y="5298948"/>
              <a:ext cx="52705" cy="0"/>
            </a:xfrm>
            <a:custGeom>
              <a:avLst/>
              <a:gdLst/>
              <a:ahLst/>
              <a:cxnLst/>
              <a:rect l="l" t="t" r="r" b="b"/>
              <a:pathLst>
                <a:path w="52704">
                  <a:moveTo>
                    <a:pt x="0" y="0"/>
                  </a:moveTo>
                  <a:lnTo>
                    <a:pt x="52577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507492" y="5171694"/>
              <a:ext cx="0" cy="127635"/>
            </a:xfrm>
            <a:custGeom>
              <a:avLst/>
              <a:gdLst/>
              <a:ahLst/>
              <a:cxnLst/>
              <a:rect l="l" t="t" r="r" b="b"/>
              <a:pathLst>
                <a:path h="127635">
                  <a:moveTo>
                    <a:pt x="0" y="0"/>
                  </a:moveTo>
                  <a:lnTo>
                    <a:pt x="0" y="127254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1383792" y="5797296"/>
              <a:ext cx="373380" cy="43433"/>
            </a:xfrm>
            <a:prstGeom prst="rect">
              <a:avLst/>
            </a:prstGeom>
            <a:blipFill>
              <a:blip r:embed="rId2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1377695" y="5790438"/>
              <a:ext cx="372110" cy="0"/>
            </a:xfrm>
            <a:custGeom>
              <a:avLst/>
              <a:gdLst/>
              <a:ahLst/>
              <a:cxnLst/>
              <a:rect l="l" t="t" r="r" b="b"/>
              <a:pathLst>
                <a:path w="372110">
                  <a:moveTo>
                    <a:pt x="0" y="0"/>
                  </a:moveTo>
                  <a:lnTo>
                    <a:pt x="371856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2" name="object 382"/>
          <p:cNvSpPr txBox="1"/>
          <p:nvPr/>
        </p:nvSpPr>
        <p:spPr>
          <a:xfrm>
            <a:off x="1950211" y="5480170"/>
            <a:ext cx="45085" cy="647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" i="1" spc="-15" dirty="0">
                <a:latin typeface="Times New Roman"/>
                <a:cs typeface="Times New Roman"/>
              </a:rPr>
              <a:t>N</a:t>
            </a:r>
            <a:endParaRPr sz="250">
              <a:latin typeface="Times New Roman"/>
              <a:cs typeface="Times New Roman"/>
            </a:endParaRPr>
          </a:p>
        </p:txBody>
      </p:sp>
      <p:grpSp>
        <p:nvGrpSpPr>
          <p:cNvPr id="383" name="object 383"/>
          <p:cNvGrpSpPr/>
          <p:nvPr/>
        </p:nvGrpSpPr>
        <p:grpSpPr>
          <a:xfrm>
            <a:off x="502284" y="4376292"/>
            <a:ext cx="1440815" cy="1464945"/>
            <a:chOff x="502284" y="4376292"/>
            <a:chExt cx="1440815" cy="1464945"/>
          </a:xfrm>
        </p:grpSpPr>
        <p:sp>
          <p:nvSpPr>
            <p:cNvPr id="384" name="object 384"/>
            <p:cNvSpPr/>
            <p:nvPr/>
          </p:nvSpPr>
          <p:spPr>
            <a:xfrm>
              <a:off x="1563039" y="5790438"/>
              <a:ext cx="380060" cy="50291"/>
            </a:xfrm>
            <a:prstGeom prst="rect">
              <a:avLst/>
            </a:prstGeom>
            <a:blipFill>
              <a:blip r:embed="rId2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1557528" y="5783580"/>
              <a:ext cx="12191" cy="12954"/>
            </a:xfrm>
            <a:prstGeom prst="rect">
              <a:avLst/>
            </a:prstGeom>
            <a:blipFill>
              <a:blip r:embed="rId2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1557528" y="5783580"/>
              <a:ext cx="12700" cy="13335"/>
            </a:xfrm>
            <a:custGeom>
              <a:avLst/>
              <a:gdLst/>
              <a:ahLst/>
              <a:cxnLst/>
              <a:rect l="l" t="t" r="r" b="b"/>
              <a:pathLst>
                <a:path w="12700" h="13335">
                  <a:moveTo>
                    <a:pt x="12191" y="6096"/>
                  </a:moveTo>
                  <a:lnTo>
                    <a:pt x="12191" y="3048"/>
                  </a:lnTo>
                  <a:lnTo>
                    <a:pt x="9905" y="0"/>
                  </a:lnTo>
                  <a:lnTo>
                    <a:pt x="6095" y="0"/>
                  </a:lnTo>
                  <a:lnTo>
                    <a:pt x="3047" y="0"/>
                  </a:lnTo>
                  <a:lnTo>
                    <a:pt x="0" y="3048"/>
                  </a:lnTo>
                  <a:lnTo>
                    <a:pt x="0" y="6096"/>
                  </a:lnTo>
                  <a:lnTo>
                    <a:pt x="0" y="9906"/>
                  </a:lnTo>
                  <a:lnTo>
                    <a:pt x="3047" y="12954"/>
                  </a:lnTo>
                  <a:lnTo>
                    <a:pt x="6095" y="12954"/>
                  </a:lnTo>
                  <a:lnTo>
                    <a:pt x="9905" y="12954"/>
                  </a:lnTo>
                  <a:lnTo>
                    <a:pt x="12191" y="9906"/>
                  </a:lnTo>
                  <a:lnTo>
                    <a:pt x="12191" y="6096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1367027" y="5540501"/>
              <a:ext cx="21590" cy="66040"/>
            </a:xfrm>
            <a:custGeom>
              <a:avLst/>
              <a:gdLst/>
              <a:ahLst/>
              <a:cxnLst/>
              <a:rect l="l" t="t" r="r" b="b"/>
              <a:pathLst>
                <a:path w="21590" h="66039">
                  <a:moveTo>
                    <a:pt x="10668" y="0"/>
                  </a:moveTo>
                  <a:lnTo>
                    <a:pt x="21336" y="7620"/>
                  </a:lnTo>
                  <a:lnTo>
                    <a:pt x="0" y="16002"/>
                  </a:lnTo>
                  <a:lnTo>
                    <a:pt x="21336" y="27432"/>
                  </a:lnTo>
                  <a:lnTo>
                    <a:pt x="0" y="38862"/>
                  </a:lnTo>
                  <a:lnTo>
                    <a:pt x="21336" y="50292"/>
                  </a:lnTo>
                  <a:lnTo>
                    <a:pt x="0" y="57912"/>
                  </a:lnTo>
                  <a:lnTo>
                    <a:pt x="10668" y="6553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1054607" y="4956048"/>
              <a:ext cx="116586" cy="20574"/>
            </a:xfrm>
            <a:prstGeom prst="rect">
              <a:avLst/>
            </a:prstGeom>
            <a:blipFill>
              <a:blip r:embed="rId2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1054607" y="4949189"/>
              <a:ext cx="39370" cy="0"/>
            </a:xfrm>
            <a:custGeom>
              <a:avLst/>
              <a:gdLst/>
              <a:ahLst/>
              <a:cxnLst/>
              <a:rect l="l" t="t" r="r" b="b"/>
              <a:pathLst>
                <a:path w="39369">
                  <a:moveTo>
                    <a:pt x="0" y="0"/>
                  </a:moveTo>
                  <a:lnTo>
                    <a:pt x="38862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1124711" y="4948605"/>
              <a:ext cx="46482" cy="200990"/>
            </a:xfrm>
            <a:prstGeom prst="rect">
              <a:avLst/>
            </a:prstGeom>
            <a:blipFill>
              <a:blip r:embed="rId2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1146048" y="4972050"/>
              <a:ext cx="0" cy="173355"/>
            </a:xfrm>
            <a:custGeom>
              <a:avLst/>
              <a:gdLst/>
              <a:ahLst/>
              <a:cxnLst/>
              <a:rect l="l" t="t" r="r" b="b"/>
              <a:pathLst>
                <a:path h="173354">
                  <a:moveTo>
                    <a:pt x="0" y="0"/>
                  </a:moveTo>
                  <a:lnTo>
                    <a:pt x="0" y="172974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1020318" y="4383786"/>
              <a:ext cx="12953" cy="13715"/>
            </a:xfrm>
            <a:prstGeom prst="rect">
              <a:avLst/>
            </a:prstGeom>
            <a:blipFill>
              <a:blip r:embed="rId2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1014222" y="4376928"/>
              <a:ext cx="11430" cy="12954"/>
            </a:xfrm>
            <a:prstGeom prst="rect">
              <a:avLst/>
            </a:prstGeom>
            <a:blipFill>
              <a:blip r:embed="rId2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1014221" y="4376927"/>
              <a:ext cx="11430" cy="13335"/>
            </a:xfrm>
            <a:custGeom>
              <a:avLst/>
              <a:gdLst/>
              <a:ahLst/>
              <a:cxnLst/>
              <a:rect l="l" t="t" r="r" b="b"/>
              <a:pathLst>
                <a:path w="11430" h="13335">
                  <a:moveTo>
                    <a:pt x="11430" y="6096"/>
                  </a:moveTo>
                  <a:lnTo>
                    <a:pt x="11430" y="3048"/>
                  </a:lnTo>
                  <a:lnTo>
                    <a:pt x="9144" y="0"/>
                  </a:lnTo>
                  <a:lnTo>
                    <a:pt x="5334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6096"/>
                  </a:lnTo>
                  <a:lnTo>
                    <a:pt x="0" y="9906"/>
                  </a:lnTo>
                  <a:lnTo>
                    <a:pt x="2286" y="12954"/>
                  </a:lnTo>
                  <a:lnTo>
                    <a:pt x="5334" y="12954"/>
                  </a:lnTo>
                  <a:lnTo>
                    <a:pt x="9144" y="12954"/>
                  </a:lnTo>
                  <a:lnTo>
                    <a:pt x="11430" y="9906"/>
                  </a:lnTo>
                  <a:lnTo>
                    <a:pt x="11430" y="6096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509016" y="4760976"/>
              <a:ext cx="12954" cy="14477"/>
            </a:xfrm>
            <a:prstGeom prst="rect">
              <a:avLst/>
            </a:prstGeom>
            <a:blipFill>
              <a:blip r:embed="rId2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502920" y="4754118"/>
              <a:ext cx="11429" cy="12954"/>
            </a:xfrm>
            <a:prstGeom prst="rect">
              <a:avLst/>
            </a:prstGeom>
            <a:blipFill>
              <a:blip r:embed="rId2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502920" y="4754118"/>
              <a:ext cx="11430" cy="13335"/>
            </a:xfrm>
            <a:custGeom>
              <a:avLst/>
              <a:gdLst/>
              <a:ahLst/>
              <a:cxnLst/>
              <a:rect l="l" t="t" r="r" b="b"/>
              <a:pathLst>
                <a:path w="11429" h="13335">
                  <a:moveTo>
                    <a:pt x="11429" y="6858"/>
                  </a:moveTo>
                  <a:lnTo>
                    <a:pt x="11429" y="3048"/>
                  </a:lnTo>
                  <a:lnTo>
                    <a:pt x="9143" y="0"/>
                  </a:lnTo>
                  <a:lnTo>
                    <a:pt x="5333" y="0"/>
                  </a:lnTo>
                  <a:lnTo>
                    <a:pt x="2285" y="0"/>
                  </a:lnTo>
                  <a:lnTo>
                    <a:pt x="0" y="3048"/>
                  </a:lnTo>
                  <a:lnTo>
                    <a:pt x="0" y="6858"/>
                  </a:lnTo>
                  <a:lnTo>
                    <a:pt x="0" y="9906"/>
                  </a:lnTo>
                  <a:lnTo>
                    <a:pt x="2285" y="12954"/>
                  </a:lnTo>
                  <a:lnTo>
                    <a:pt x="5333" y="12954"/>
                  </a:lnTo>
                  <a:lnTo>
                    <a:pt x="9143" y="12954"/>
                  </a:lnTo>
                  <a:lnTo>
                    <a:pt x="11429" y="9906"/>
                  </a:lnTo>
                  <a:lnTo>
                    <a:pt x="11429" y="6858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507492" y="5144262"/>
              <a:ext cx="60197" cy="14477"/>
            </a:xfrm>
            <a:prstGeom prst="rect">
              <a:avLst/>
            </a:prstGeom>
            <a:blipFill>
              <a:blip r:embed="rId2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399"/>
            <p:cNvSpPr/>
            <p:nvPr/>
          </p:nvSpPr>
          <p:spPr>
            <a:xfrm>
              <a:off x="502920" y="5137404"/>
              <a:ext cx="12192" cy="12954"/>
            </a:xfrm>
            <a:prstGeom prst="rect">
              <a:avLst/>
            </a:prstGeom>
            <a:blipFill>
              <a:blip r:embed="rId2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400"/>
            <p:cNvSpPr/>
            <p:nvPr/>
          </p:nvSpPr>
          <p:spPr>
            <a:xfrm>
              <a:off x="502919" y="5137404"/>
              <a:ext cx="12700" cy="13335"/>
            </a:xfrm>
            <a:custGeom>
              <a:avLst/>
              <a:gdLst/>
              <a:ahLst/>
              <a:cxnLst/>
              <a:rect l="l" t="t" r="r" b="b"/>
              <a:pathLst>
                <a:path w="12700" h="13335">
                  <a:moveTo>
                    <a:pt x="12192" y="6858"/>
                  </a:moveTo>
                  <a:lnTo>
                    <a:pt x="12192" y="3048"/>
                  </a:lnTo>
                  <a:lnTo>
                    <a:pt x="9906" y="0"/>
                  </a:lnTo>
                  <a:lnTo>
                    <a:pt x="6096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6858"/>
                  </a:lnTo>
                  <a:lnTo>
                    <a:pt x="0" y="9906"/>
                  </a:lnTo>
                  <a:lnTo>
                    <a:pt x="3048" y="12954"/>
                  </a:lnTo>
                  <a:lnTo>
                    <a:pt x="6096" y="12954"/>
                  </a:lnTo>
                  <a:lnTo>
                    <a:pt x="9906" y="12954"/>
                  </a:lnTo>
                  <a:lnTo>
                    <a:pt x="12192" y="9906"/>
                  </a:lnTo>
                  <a:lnTo>
                    <a:pt x="12192" y="6858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1" name="object 401"/>
          <p:cNvSpPr txBox="1"/>
          <p:nvPr/>
        </p:nvSpPr>
        <p:spPr>
          <a:xfrm>
            <a:off x="504698" y="5214921"/>
            <a:ext cx="126364" cy="86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spc="-30" dirty="0">
                <a:latin typeface="Times New Roman"/>
                <a:cs typeface="Times New Roman"/>
              </a:rPr>
              <a:t>GND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1430207" y="5589212"/>
            <a:ext cx="78105" cy="80645"/>
          </a:xfrm>
          <a:prstGeom prst="rect">
            <a:avLst/>
          </a:prstGeom>
        </p:spPr>
        <p:txBody>
          <a:bodyPr vert="vert270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25" i="1" spc="37" baseline="7936" dirty="0">
                <a:latin typeface="Times New Roman"/>
                <a:cs typeface="Times New Roman"/>
              </a:rPr>
              <a:t>Z</a:t>
            </a:r>
            <a:r>
              <a:rPr sz="525" i="1" spc="-89" baseline="7936" dirty="0">
                <a:latin typeface="Times New Roman"/>
                <a:cs typeface="Times New Roman"/>
              </a:rPr>
              <a:t> </a:t>
            </a:r>
            <a:r>
              <a:rPr sz="250" spc="15" dirty="0">
                <a:latin typeface="Times New Roman"/>
                <a:cs typeface="Times New Roman"/>
              </a:rPr>
              <a:t>b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1615299" y="5587391"/>
            <a:ext cx="78105" cy="78105"/>
          </a:xfrm>
          <a:prstGeom prst="rect">
            <a:avLst/>
          </a:prstGeom>
        </p:spPr>
        <p:txBody>
          <a:bodyPr vert="vert270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25" i="1" spc="37" baseline="7936" dirty="0">
                <a:latin typeface="Times New Roman"/>
                <a:cs typeface="Times New Roman"/>
              </a:rPr>
              <a:t>Z</a:t>
            </a:r>
            <a:r>
              <a:rPr sz="525" i="1" spc="-89" baseline="7936" dirty="0">
                <a:latin typeface="Times New Roman"/>
                <a:cs typeface="Times New Roman"/>
              </a:rPr>
              <a:t> </a:t>
            </a:r>
            <a:r>
              <a:rPr sz="250" spc="10" dirty="0">
                <a:latin typeface="Times New Roman"/>
                <a:cs typeface="Times New Roman"/>
              </a:rPr>
              <a:t>c</a:t>
            </a:r>
            <a:endParaRPr sz="250">
              <a:latin typeface="Times New Roman"/>
              <a:cs typeface="Times New Roman"/>
            </a:endParaRPr>
          </a:p>
        </p:txBody>
      </p:sp>
      <p:grpSp>
        <p:nvGrpSpPr>
          <p:cNvPr id="404" name="object 404"/>
          <p:cNvGrpSpPr/>
          <p:nvPr/>
        </p:nvGrpSpPr>
        <p:grpSpPr>
          <a:xfrm>
            <a:off x="998220" y="4560747"/>
            <a:ext cx="604520" cy="1149985"/>
            <a:chOff x="998220" y="4560747"/>
            <a:chExt cx="604520" cy="1149985"/>
          </a:xfrm>
        </p:grpSpPr>
        <p:sp>
          <p:nvSpPr>
            <p:cNvPr id="405" name="object 405"/>
            <p:cNvSpPr/>
            <p:nvPr/>
          </p:nvSpPr>
          <p:spPr>
            <a:xfrm>
              <a:off x="998220" y="4560747"/>
              <a:ext cx="46481" cy="208610"/>
            </a:xfrm>
            <a:prstGeom prst="rect">
              <a:avLst/>
            </a:prstGeom>
            <a:blipFill>
              <a:blip r:embed="rId2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1503426" y="5544312"/>
              <a:ext cx="99060" cy="166115"/>
            </a:xfrm>
            <a:prstGeom prst="rect">
              <a:avLst/>
            </a:prstGeom>
            <a:blipFill>
              <a:blip r:embed="rId2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1496568" y="5536692"/>
              <a:ext cx="98425" cy="165735"/>
            </a:xfrm>
            <a:custGeom>
              <a:avLst/>
              <a:gdLst/>
              <a:ahLst/>
              <a:cxnLst/>
              <a:rect l="l" t="t" r="r" b="b"/>
              <a:pathLst>
                <a:path w="98425" h="165735">
                  <a:moveTo>
                    <a:pt x="0" y="165353"/>
                  </a:moveTo>
                  <a:lnTo>
                    <a:pt x="98298" y="165353"/>
                  </a:lnTo>
                  <a:lnTo>
                    <a:pt x="98298" y="0"/>
                  </a:lnTo>
                  <a:lnTo>
                    <a:pt x="0" y="0"/>
                  </a:lnTo>
                  <a:lnTo>
                    <a:pt x="0" y="165353"/>
                  </a:lnTo>
                </a:path>
              </a:pathLst>
            </a:custGeom>
            <a:ln w="3175">
              <a:solidFill>
                <a:srgbClr val="FF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8" name="object 408"/>
          <p:cNvSpPr txBox="1"/>
          <p:nvPr/>
        </p:nvSpPr>
        <p:spPr>
          <a:xfrm>
            <a:off x="928369" y="4521628"/>
            <a:ext cx="73025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44" baseline="6944" dirty="0">
                <a:latin typeface="Times New Roman"/>
                <a:cs typeface="Times New Roman"/>
              </a:rPr>
              <a:t>C</a:t>
            </a:r>
            <a:r>
              <a:rPr sz="600" i="1" spc="-97" baseline="6944" dirty="0">
                <a:latin typeface="Times New Roman"/>
                <a:cs typeface="Times New Roman"/>
              </a:rPr>
              <a:t> </a:t>
            </a:r>
            <a:r>
              <a:rPr sz="250" dirty="0">
                <a:latin typeface="Times New Roman"/>
                <a:cs typeface="Times New Roman"/>
              </a:rPr>
              <a:t>s</a:t>
            </a:r>
            <a:endParaRPr sz="250">
              <a:latin typeface="Times New Roman"/>
              <a:cs typeface="Times New Roman"/>
            </a:endParaRPr>
          </a:p>
        </p:txBody>
      </p:sp>
      <p:grpSp>
        <p:nvGrpSpPr>
          <p:cNvPr id="409" name="object 409"/>
          <p:cNvGrpSpPr/>
          <p:nvPr/>
        </p:nvGrpSpPr>
        <p:grpSpPr>
          <a:xfrm>
            <a:off x="1018920" y="4380103"/>
            <a:ext cx="135255" cy="769620"/>
            <a:chOff x="1018920" y="4380103"/>
            <a:chExt cx="135255" cy="769620"/>
          </a:xfrm>
        </p:grpSpPr>
        <p:sp>
          <p:nvSpPr>
            <p:cNvPr id="410" name="object 410"/>
            <p:cNvSpPr/>
            <p:nvPr/>
          </p:nvSpPr>
          <p:spPr>
            <a:xfrm>
              <a:off x="1019555" y="4580382"/>
              <a:ext cx="0" cy="180975"/>
            </a:xfrm>
            <a:custGeom>
              <a:avLst/>
              <a:gdLst/>
              <a:ahLst/>
              <a:cxnLst/>
              <a:rect l="l" t="t" r="r" b="b"/>
              <a:pathLst>
                <a:path h="180975">
                  <a:moveTo>
                    <a:pt x="0" y="0"/>
                  </a:moveTo>
                  <a:lnTo>
                    <a:pt x="0" y="180594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1072133" y="4760976"/>
              <a:ext cx="12953" cy="196596"/>
            </a:xfrm>
            <a:prstGeom prst="rect">
              <a:avLst/>
            </a:prstGeom>
            <a:blipFill>
              <a:blip r:embed="rId2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1072133" y="4760976"/>
              <a:ext cx="0" cy="188595"/>
            </a:xfrm>
            <a:custGeom>
              <a:avLst/>
              <a:gdLst/>
              <a:ahLst/>
              <a:cxnLst/>
              <a:rect l="l" t="t" r="r" b="b"/>
              <a:pathLst>
                <a:path h="188595">
                  <a:moveTo>
                    <a:pt x="0" y="18821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1066037" y="4754118"/>
              <a:ext cx="11430" cy="12954"/>
            </a:xfrm>
            <a:prstGeom prst="rect">
              <a:avLst/>
            </a:prstGeom>
            <a:blipFill>
              <a:blip r:embed="rId2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1066037" y="4754118"/>
              <a:ext cx="11430" cy="13335"/>
            </a:xfrm>
            <a:custGeom>
              <a:avLst/>
              <a:gdLst/>
              <a:ahLst/>
              <a:cxnLst/>
              <a:rect l="l" t="t" r="r" b="b"/>
              <a:pathLst>
                <a:path w="11430" h="13335">
                  <a:moveTo>
                    <a:pt x="11430" y="6858"/>
                  </a:moveTo>
                  <a:lnTo>
                    <a:pt x="11430" y="3048"/>
                  </a:lnTo>
                  <a:lnTo>
                    <a:pt x="9144" y="0"/>
                  </a:lnTo>
                  <a:lnTo>
                    <a:pt x="5334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6858"/>
                  </a:lnTo>
                  <a:lnTo>
                    <a:pt x="0" y="9906"/>
                  </a:lnTo>
                  <a:lnTo>
                    <a:pt x="2286" y="12954"/>
                  </a:lnTo>
                  <a:lnTo>
                    <a:pt x="5334" y="12954"/>
                  </a:lnTo>
                  <a:lnTo>
                    <a:pt x="9144" y="12954"/>
                  </a:lnTo>
                  <a:lnTo>
                    <a:pt x="11430" y="9906"/>
                  </a:lnTo>
                  <a:lnTo>
                    <a:pt x="11430" y="6858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1078991" y="4975860"/>
              <a:ext cx="762" cy="173736"/>
            </a:xfrm>
            <a:prstGeom prst="rect">
              <a:avLst/>
            </a:prstGeom>
            <a:blipFill>
              <a:blip r:embed="rId2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1072133" y="4972050"/>
              <a:ext cx="0" cy="173355"/>
            </a:xfrm>
            <a:custGeom>
              <a:avLst/>
              <a:gdLst/>
              <a:ahLst/>
              <a:cxnLst/>
              <a:rect l="l" t="t" r="r" b="b"/>
              <a:pathLst>
                <a:path h="173354">
                  <a:moveTo>
                    <a:pt x="0" y="0"/>
                  </a:moveTo>
                  <a:lnTo>
                    <a:pt x="0" y="172974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1152143" y="4387596"/>
              <a:ext cx="1524" cy="569976"/>
            </a:xfrm>
            <a:prstGeom prst="rect">
              <a:avLst/>
            </a:prstGeom>
            <a:blipFill>
              <a:blip r:embed="rId2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1146048" y="4380738"/>
              <a:ext cx="0" cy="568960"/>
            </a:xfrm>
            <a:custGeom>
              <a:avLst/>
              <a:gdLst/>
              <a:ahLst/>
              <a:cxnLst/>
              <a:rect l="l" t="t" r="r" b="b"/>
              <a:pathLst>
                <a:path h="568960">
                  <a:moveTo>
                    <a:pt x="0" y="0"/>
                  </a:moveTo>
                  <a:lnTo>
                    <a:pt x="0" y="56845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9" name="object 419"/>
          <p:cNvSpPr txBox="1"/>
          <p:nvPr/>
        </p:nvSpPr>
        <p:spPr>
          <a:xfrm>
            <a:off x="967739" y="4941490"/>
            <a:ext cx="212090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600" i="1" spc="-37" baseline="6944" dirty="0">
                <a:latin typeface="Times New Roman"/>
                <a:cs typeface="Times New Roman"/>
              </a:rPr>
              <a:t>C </a:t>
            </a:r>
            <a:r>
              <a:rPr sz="250" dirty="0">
                <a:latin typeface="Times New Roman"/>
                <a:cs typeface="Times New Roman"/>
              </a:rPr>
              <a:t>s</a:t>
            </a:r>
            <a:r>
              <a:rPr sz="250" spc="45" dirty="0">
                <a:latin typeface="Times New Roman"/>
                <a:cs typeface="Times New Roman"/>
              </a:rPr>
              <a:t> </a:t>
            </a:r>
            <a:r>
              <a:rPr sz="600" i="1" spc="-37" baseline="-13888" dirty="0">
                <a:latin typeface="Times New Roman"/>
                <a:cs typeface="Times New Roman"/>
              </a:rPr>
              <a:t>C </a:t>
            </a:r>
            <a:r>
              <a:rPr sz="375" baseline="-33333" dirty="0">
                <a:latin typeface="Times New Roman"/>
                <a:cs typeface="Times New Roman"/>
              </a:rPr>
              <a:t>s</a:t>
            </a:r>
            <a:endParaRPr sz="375" baseline="-33333">
              <a:latin typeface="Times New Roman"/>
              <a:cs typeface="Times New Roman"/>
            </a:endParaRPr>
          </a:p>
        </p:txBody>
      </p:sp>
      <p:grpSp>
        <p:nvGrpSpPr>
          <p:cNvPr id="420" name="object 420"/>
          <p:cNvGrpSpPr/>
          <p:nvPr/>
        </p:nvGrpSpPr>
        <p:grpSpPr>
          <a:xfrm>
            <a:off x="780415" y="4756530"/>
            <a:ext cx="194310" cy="124460"/>
            <a:chOff x="780415" y="4756530"/>
            <a:chExt cx="194310" cy="124460"/>
          </a:xfrm>
        </p:grpSpPr>
        <p:sp>
          <p:nvSpPr>
            <p:cNvPr id="421" name="object 421"/>
            <p:cNvSpPr/>
            <p:nvPr/>
          </p:nvSpPr>
          <p:spPr>
            <a:xfrm>
              <a:off x="815340" y="4840985"/>
              <a:ext cx="124206" cy="39624"/>
            </a:xfrm>
            <a:prstGeom prst="rect">
              <a:avLst/>
            </a:prstGeom>
            <a:blipFill>
              <a:blip r:embed="rId2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809244" y="4837937"/>
              <a:ext cx="123189" cy="34290"/>
            </a:xfrm>
            <a:custGeom>
              <a:avLst/>
              <a:gdLst/>
              <a:ahLst/>
              <a:cxnLst/>
              <a:rect l="l" t="t" r="r" b="b"/>
              <a:pathLst>
                <a:path w="123190" h="34289">
                  <a:moveTo>
                    <a:pt x="0" y="34289"/>
                  </a:moveTo>
                  <a:lnTo>
                    <a:pt x="122681" y="34289"/>
                  </a:lnTo>
                  <a:lnTo>
                    <a:pt x="122681" y="0"/>
                  </a:lnTo>
                  <a:lnTo>
                    <a:pt x="0" y="0"/>
                  </a:lnTo>
                  <a:lnTo>
                    <a:pt x="0" y="34289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787146" y="4764023"/>
              <a:ext cx="29717" cy="101346"/>
            </a:xfrm>
            <a:prstGeom prst="rect">
              <a:avLst/>
            </a:prstGeom>
            <a:blipFill>
              <a:blip r:embed="rId2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781050" y="4757165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998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938022" y="4767833"/>
              <a:ext cx="36575" cy="101345"/>
            </a:xfrm>
            <a:prstGeom prst="rect">
              <a:avLst/>
            </a:prstGeom>
            <a:blipFill>
              <a:blip r:embed="rId2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966978" y="4760976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998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781050" y="4856987"/>
              <a:ext cx="28575" cy="0"/>
            </a:xfrm>
            <a:custGeom>
              <a:avLst/>
              <a:gdLst/>
              <a:ahLst/>
              <a:cxnLst/>
              <a:rect l="l" t="t" r="r" b="b"/>
              <a:pathLst>
                <a:path w="28575">
                  <a:moveTo>
                    <a:pt x="0" y="0"/>
                  </a:moveTo>
                  <a:lnTo>
                    <a:pt x="28194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428"/>
            <p:cNvSpPr/>
            <p:nvPr/>
          </p:nvSpPr>
          <p:spPr>
            <a:xfrm>
              <a:off x="931926" y="4860798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>
                  <a:moveTo>
                    <a:pt x="0" y="0"/>
                  </a:moveTo>
                  <a:lnTo>
                    <a:pt x="35052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9" name="object 429"/>
          <p:cNvSpPr txBox="1"/>
          <p:nvPr/>
        </p:nvSpPr>
        <p:spPr>
          <a:xfrm>
            <a:off x="839216" y="4867576"/>
            <a:ext cx="69850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7" baseline="6944" dirty="0">
                <a:latin typeface="Times New Roman"/>
                <a:cs typeface="Times New Roman"/>
              </a:rPr>
              <a:t>R</a:t>
            </a:r>
            <a:r>
              <a:rPr sz="250" dirty="0">
                <a:latin typeface="Times New Roman"/>
                <a:cs typeface="Times New Roman"/>
              </a:rPr>
              <a:t>s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701040" y="4280745"/>
            <a:ext cx="226060" cy="93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675" i="1" spc="-44" baseline="-18518" dirty="0">
                <a:latin typeface="Times New Roman"/>
                <a:cs typeface="Times New Roman"/>
              </a:rPr>
              <a:t>A</a:t>
            </a:r>
            <a:r>
              <a:rPr sz="675" i="1" spc="30" baseline="-18518" dirty="0">
                <a:latin typeface="Times New Roman"/>
                <a:cs typeface="Times New Roman"/>
              </a:rPr>
              <a:t> </a:t>
            </a:r>
            <a:r>
              <a:rPr sz="600" i="1" spc="-7" baseline="6944" dirty="0">
                <a:latin typeface="Times New Roman"/>
                <a:cs typeface="Times New Roman"/>
              </a:rPr>
              <a:t>L</a:t>
            </a:r>
            <a:r>
              <a:rPr sz="250" spc="-5" dirty="0">
                <a:latin typeface="Times New Roman"/>
                <a:cs typeface="Times New Roman"/>
              </a:rPr>
              <a:t>s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727201" y="5045702"/>
            <a:ext cx="171450" cy="86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" i="1" spc="-25" dirty="0">
                <a:latin typeface="Times New Roman"/>
                <a:cs typeface="Times New Roman"/>
              </a:rPr>
              <a:t>C</a:t>
            </a:r>
            <a:r>
              <a:rPr sz="400" i="1" spc="25" dirty="0">
                <a:latin typeface="Times New Roman"/>
                <a:cs typeface="Times New Roman"/>
              </a:rPr>
              <a:t> </a:t>
            </a:r>
            <a:r>
              <a:rPr sz="600" i="1" spc="-7" baseline="6944" dirty="0">
                <a:latin typeface="Times New Roman"/>
                <a:cs typeface="Times New Roman"/>
              </a:rPr>
              <a:t>L</a:t>
            </a:r>
            <a:r>
              <a:rPr sz="250" spc="-5" dirty="0">
                <a:latin typeface="Times New Roman"/>
                <a:cs typeface="Times New Roman"/>
              </a:rPr>
              <a:t>s</a:t>
            </a:r>
            <a:endParaRPr sz="250">
              <a:latin typeface="Times New Roman"/>
              <a:cs typeface="Times New Roman"/>
            </a:endParaRPr>
          </a:p>
        </p:txBody>
      </p:sp>
      <p:grpSp>
        <p:nvGrpSpPr>
          <p:cNvPr id="432" name="object 432"/>
          <p:cNvGrpSpPr/>
          <p:nvPr/>
        </p:nvGrpSpPr>
        <p:grpSpPr>
          <a:xfrm>
            <a:off x="773557" y="4380103"/>
            <a:ext cx="190500" cy="124460"/>
            <a:chOff x="773557" y="4380103"/>
            <a:chExt cx="190500" cy="124460"/>
          </a:xfrm>
        </p:grpSpPr>
        <p:sp>
          <p:nvSpPr>
            <p:cNvPr id="433" name="object 433"/>
            <p:cNvSpPr/>
            <p:nvPr/>
          </p:nvSpPr>
          <p:spPr>
            <a:xfrm>
              <a:off x="808482" y="4468368"/>
              <a:ext cx="124206" cy="35814"/>
            </a:xfrm>
            <a:prstGeom prst="rect">
              <a:avLst/>
            </a:prstGeom>
            <a:blipFill>
              <a:blip r:embed="rId2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802386" y="4461510"/>
              <a:ext cx="123189" cy="34290"/>
            </a:xfrm>
            <a:custGeom>
              <a:avLst/>
              <a:gdLst/>
              <a:ahLst/>
              <a:cxnLst/>
              <a:rect l="l" t="t" r="r" b="b"/>
              <a:pathLst>
                <a:path w="123190" h="34289">
                  <a:moveTo>
                    <a:pt x="0" y="34289"/>
                  </a:moveTo>
                  <a:lnTo>
                    <a:pt x="122682" y="34289"/>
                  </a:lnTo>
                  <a:lnTo>
                    <a:pt x="122682" y="0"/>
                  </a:lnTo>
                  <a:lnTo>
                    <a:pt x="0" y="0"/>
                  </a:lnTo>
                  <a:lnTo>
                    <a:pt x="0" y="34289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780288" y="4391406"/>
              <a:ext cx="47243" cy="101346"/>
            </a:xfrm>
            <a:prstGeom prst="rect">
              <a:avLst/>
            </a:prstGeom>
            <a:blipFill>
              <a:blip r:embed="rId2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819911" y="4384548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998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931164" y="4387596"/>
              <a:ext cx="32766" cy="105155"/>
            </a:xfrm>
            <a:prstGeom prst="rect">
              <a:avLst/>
            </a:prstGeom>
            <a:blipFill>
              <a:blip r:embed="rId2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438"/>
            <p:cNvSpPr/>
            <p:nvPr/>
          </p:nvSpPr>
          <p:spPr>
            <a:xfrm>
              <a:off x="956310" y="4380738"/>
              <a:ext cx="3810" cy="104139"/>
            </a:xfrm>
            <a:custGeom>
              <a:avLst/>
              <a:gdLst/>
              <a:ahLst/>
              <a:cxnLst/>
              <a:rect l="l" t="t" r="r" b="b"/>
              <a:pathLst>
                <a:path w="3809" h="104139">
                  <a:moveTo>
                    <a:pt x="3809" y="1036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439"/>
            <p:cNvSpPr/>
            <p:nvPr/>
          </p:nvSpPr>
          <p:spPr>
            <a:xfrm>
              <a:off x="774192" y="4484370"/>
              <a:ext cx="28575" cy="0"/>
            </a:xfrm>
            <a:custGeom>
              <a:avLst/>
              <a:gdLst/>
              <a:ahLst/>
              <a:cxnLst/>
              <a:rect l="l" t="t" r="r" b="b"/>
              <a:pathLst>
                <a:path w="28575">
                  <a:moveTo>
                    <a:pt x="0" y="0"/>
                  </a:moveTo>
                  <a:lnTo>
                    <a:pt x="28194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440"/>
            <p:cNvSpPr/>
            <p:nvPr/>
          </p:nvSpPr>
          <p:spPr>
            <a:xfrm>
              <a:off x="925067" y="4484370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>
                  <a:moveTo>
                    <a:pt x="0" y="0"/>
                  </a:moveTo>
                  <a:lnTo>
                    <a:pt x="35052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1" name="object 441"/>
          <p:cNvSpPr txBox="1"/>
          <p:nvPr/>
        </p:nvSpPr>
        <p:spPr>
          <a:xfrm>
            <a:off x="831596" y="4491909"/>
            <a:ext cx="69850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7" baseline="6944" dirty="0">
                <a:latin typeface="Times New Roman"/>
                <a:cs typeface="Times New Roman"/>
              </a:rPr>
              <a:t>R</a:t>
            </a:r>
            <a:r>
              <a:rPr sz="250" dirty="0">
                <a:latin typeface="Times New Roman"/>
                <a:cs typeface="Times New Roman"/>
              </a:rPr>
              <a:t>s</a:t>
            </a:r>
            <a:endParaRPr sz="250">
              <a:latin typeface="Times New Roman"/>
              <a:cs typeface="Times New Roman"/>
            </a:endParaRPr>
          </a:p>
        </p:txBody>
      </p:sp>
      <p:grpSp>
        <p:nvGrpSpPr>
          <p:cNvPr id="442" name="object 442"/>
          <p:cNvGrpSpPr/>
          <p:nvPr/>
        </p:nvGrpSpPr>
        <p:grpSpPr>
          <a:xfrm>
            <a:off x="780415" y="5144389"/>
            <a:ext cx="1170305" cy="688975"/>
            <a:chOff x="780415" y="5144389"/>
            <a:chExt cx="1170305" cy="688975"/>
          </a:xfrm>
        </p:grpSpPr>
        <p:sp>
          <p:nvSpPr>
            <p:cNvPr id="443" name="object 443"/>
            <p:cNvSpPr/>
            <p:nvPr/>
          </p:nvSpPr>
          <p:spPr>
            <a:xfrm>
              <a:off x="815340" y="5228844"/>
              <a:ext cx="124206" cy="35813"/>
            </a:xfrm>
            <a:prstGeom prst="rect">
              <a:avLst/>
            </a:prstGeom>
            <a:blipFill>
              <a:blip r:embed="rId24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444"/>
            <p:cNvSpPr/>
            <p:nvPr/>
          </p:nvSpPr>
          <p:spPr>
            <a:xfrm>
              <a:off x="809244" y="5221986"/>
              <a:ext cx="123189" cy="34290"/>
            </a:xfrm>
            <a:custGeom>
              <a:avLst/>
              <a:gdLst/>
              <a:ahLst/>
              <a:cxnLst/>
              <a:rect l="l" t="t" r="r" b="b"/>
              <a:pathLst>
                <a:path w="123190" h="34289">
                  <a:moveTo>
                    <a:pt x="0" y="34289"/>
                  </a:moveTo>
                  <a:lnTo>
                    <a:pt x="122681" y="34289"/>
                  </a:lnTo>
                  <a:lnTo>
                    <a:pt x="122681" y="0"/>
                  </a:lnTo>
                  <a:lnTo>
                    <a:pt x="0" y="0"/>
                  </a:lnTo>
                  <a:lnTo>
                    <a:pt x="0" y="34289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5" name="object 445"/>
            <p:cNvSpPr/>
            <p:nvPr/>
          </p:nvSpPr>
          <p:spPr>
            <a:xfrm>
              <a:off x="787146" y="5148072"/>
              <a:ext cx="29717" cy="101345"/>
            </a:xfrm>
            <a:prstGeom prst="rect">
              <a:avLst/>
            </a:prstGeom>
            <a:blipFill>
              <a:blip r:embed="rId24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6" name="object 446"/>
            <p:cNvSpPr/>
            <p:nvPr/>
          </p:nvSpPr>
          <p:spPr>
            <a:xfrm>
              <a:off x="781050" y="5145024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998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7" name="object 447"/>
            <p:cNvSpPr/>
            <p:nvPr/>
          </p:nvSpPr>
          <p:spPr>
            <a:xfrm>
              <a:off x="938022" y="5151882"/>
              <a:ext cx="36575" cy="101345"/>
            </a:xfrm>
            <a:prstGeom prst="rect">
              <a:avLst/>
            </a:prstGeom>
            <a:blipFill>
              <a:blip r:embed="rId24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8" name="object 448"/>
            <p:cNvSpPr/>
            <p:nvPr/>
          </p:nvSpPr>
          <p:spPr>
            <a:xfrm>
              <a:off x="966978" y="5145024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998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9" name="object 449"/>
            <p:cNvSpPr/>
            <p:nvPr/>
          </p:nvSpPr>
          <p:spPr>
            <a:xfrm>
              <a:off x="781050" y="5244846"/>
              <a:ext cx="28575" cy="0"/>
            </a:xfrm>
            <a:custGeom>
              <a:avLst/>
              <a:gdLst/>
              <a:ahLst/>
              <a:cxnLst/>
              <a:rect l="l" t="t" r="r" b="b"/>
              <a:pathLst>
                <a:path w="28575">
                  <a:moveTo>
                    <a:pt x="0" y="0"/>
                  </a:moveTo>
                  <a:lnTo>
                    <a:pt x="28194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object 450"/>
            <p:cNvSpPr/>
            <p:nvPr/>
          </p:nvSpPr>
          <p:spPr>
            <a:xfrm>
              <a:off x="931926" y="5244846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>
                  <a:moveTo>
                    <a:pt x="0" y="0"/>
                  </a:moveTo>
                  <a:lnTo>
                    <a:pt x="35052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1" name="object 451"/>
            <p:cNvSpPr/>
            <p:nvPr/>
          </p:nvSpPr>
          <p:spPr>
            <a:xfrm>
              <a:off x="1373886" y="5636514"/>
              <a:ext cx="25145" cy="66294"/>
            </a:xfrm>
            <a:prstGeom prst="rect">
              <a:avLst/>
            </a:prstGeom>
            <a:blipFill>
              <a:blip r:embed="rId25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2" name="object 452"/>
            <p:cNvSpPr/>
            <p:nvPr/>
          </p:nvSpPr>
          <p:spPr>
            <a:xfrm>
              <a:off x="1366443" y="5612892"/>
              <a:ext cx="25552" cy="82118"/>
            </a:xfrm>
            <a:prstGeom prst="rect">
              <a:avLst/>
            </a:prstGeom>
            <a:blipFill>
              <a:blip r:embed="rId2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3" name="object 453"/>
            <p:cNvSpPr/>
            <p:nvPr/>
          </p:nvSpPr>
          <p:spPr>
            <a:xfrm>
              <a:off x="1552955" y="5544312"/>
              <a:ext cx="21590" cy="62230"/>
            </a:xfrm>
            <a:custGeom>
              <a:avLst/>
              <a:gdLst/>
              <a:ahLst/>
              <a:cxnLst/>
              <a:rect l="l" t="t" r="r" b="b"/>
              <a:pathLst>
                <a:path w="21590" h="62229">
                  <a:moveTo>
                    <a:pt x="10668" y="0"/>
                  </a:moveTo>
                  <a:lnTo>
                    <a:pt x="21336" y="3810"/>
                  </a:lnTo>
                  <a:lnTo>
                    <a:pt x="0" y="16002"/>
                  </a:lnTo>
                  <a:lnTo>
                    <a:pt x="21336" y="27432"/>
                  </a:lnTo>
                  <a:lnTo>
                    <a:pt x="0" y="38862"/>
                  </a:lnTo>
                  <a:lnTo>
                    <a:pt x="21336" y="46482"/>
                  </a:lnTo>
                  <a:lnTo>
                    <a:pt x="0" y="57912"/>
                  </a:lnTo>
                  <a:lnTo>
                    <a:pt x="10668" y="6172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454"/>
            <p:cNvSpPr/>
            <p:nvPr/>
          </p:nvSpPr>
          <p:spPr>
            <a:xfrm>
              <a:off x="1735835" y="5544312"/>
              <a:ext cx="24765" cy="62230"/>
            </a:xfrm>
            <a:custGeom>
              <a:avLst/>
              <a:gdLst/>
              <a:ahLst/>
              <a:cxnLst/>
              <a:rect l="l" t="t" r="r" b="b"/>
              <a:pathLst>
                <a:path w="24764" h="62229">
                  <a:moveTo>
                    <a:pt x="13716" y="0"/>
                  </a:moveTo>
                  <a:lnTo>
                    <a:pt x="24384" y="3810"/>
                  </a:lnTo>
                  <a:lnTo>
                    <a:pt x="0" y="16002"/>
                  </a:lnTo>
                  <a:lnTo>
                    <a:pt x="24384" y="27432"/>
                  </a:lnTo>
                  <a:lnTo>
                    <a:pt x="0" y="38862"/>
                  </a:lnTo>
                  <a:lnTo>
                    <a:pt x="24384" y="46482"/>
                  </a:lnTo>
                  <a:lnTo>
                    <a:pt x="0" y="57912"/>
                  </a:lnTo>
                  <a:lnTo>
                    <a:pt x="13716" y="6172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5" name="object 455"/>
            <p:cNvSpPr/>
            <p:nvPr/>
          </p:nvSpPr>
          <p:spPr>
            <a:xfrm>
              <a:off x="1924811" y="5544312"/>
              <a:ext cx="25400" cy="62230"/>
            </a:xfrm>
            <a:custGeom>
              <a:avLst/>
              <a:gdLst/>
              <a:ahLst/>
              <a:cxnLst/>
              <a:rect l="l" t="t" r="r" b="b"/>
              <a:pathLst>
                <a:path w="25400" h="62229">
                  <a:moveTo>
                    <a:pt x="10668" y="0"/>
                  </a:moveTo>
                  <a:lnTo>
                    <a:pt x="25146" y="3810"/>
                  </a:lnTo>
                  <a:lnTo>
                    <a:pt x="0" y="16002"/>
                  </a:lnTo>
                  <a:lnTo>
                    <a:pt x="25146" y="27432"/>
                  </a:lnTo>
                  <a:lnTo>
                    <a:pt x="0" y="38862"/>
                  </a:lnTo>
                  <a:lnTo>
                    <a:pt x="25146" y="46482"/>
                  </a:lnTo>
                  <a:lnTo>
                    <a:pt x="0" y="57912"/>
                  </a:lnTo>
                  <a:lnTo>
                    <a:pt x="10668" y="61722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6" name="object 456"/>
            <p:cNvSpPr/>
            <p:nvPr/>
          </p:nvSpPr>
          <p:spPr>
            <a:xfrm>
              <a:off x="1377695" y="5606034"/>
              <a:ext cx="0" cy="22860"/>
            </a:xfrm>
            <a:custGeom>
              <a:avLst/>
              <a:gdLst/>
              <a:ahLst/>
              <a:cxnLst/>
              <a:rect l="l" t="t" r="r" b="b"/>
              <a:pathLst>
                <a:path h="22860">
                  <a:moveTo>
                    <a:pt x="0" y="2286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7" name="object 457"/>
            <p:cNvSpPr/>
            <p:nvPr/>
          </p:nvSpPr>
          <p:spPr>
            <a:xfrm>
              <a:off x="1556004" y="5631942"/>
              <a:ext cx="25908" cy="70866"/>
            </a:xfrm>
            <a:prstGeom prst="rect">
              <a:avLst/>
            </a:prstGeom>
            <a:blipFill>
              <a:blip r:embed="rId25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8" name="object 458"/>
            <p:cNvSpPr/>
            <p:nvPr/>
          </p:nvSpPr>
          <p:spPr>
            <a:xfrm>
              <a:off x="1549323" y="5612892"/>
              <a:ext cx="25552" cy="82118"/>
            </a:xfrm>
            <a:prstGeom prst="rect">
              <a:avLst/>
            </a:prstGeom>
            <a:blipFill>
              <a:blip r:embed="rId25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459"/>
            <p:cNvSpPr/>
            <p:nvPr/>
          </p:nvSpPr>
          <p:spPr>
            <a:xfrm>
              <a:off x="1563623" y="560603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460"/>
            <p:cNvSpPr/>
            <p:nvPr/>
          </p:nvSpPr>
          <p:spPr>
            <a:xfrm>
              <a:off x="1749551" y="560603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461"/>
            <p:cNvSpPr/>
            <p:nvPr/>
          </p:nvSpPr>
          <p:spPr>
            <a:xfrm>
              <a:off x="1741931" y="5612892"/>
              <a:ext cx="25907" cy="89916"/>
            </a:xfrm>
            <a:prstGeom prst="rect">
              <a:avLst/>
            </a:prstGeom>
            <a:blipFill>
              <a:blip r:embed="rId25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2" name="object 462"/>
            <p:cNvSpPr/>
            <p:nvPr/>
          </p:nvSpPr>
          <p:spPr>
            <a:xfrm>
              <a:off x="1735836" y="5625084"/>
              <a:ext cx="24765" cy="69850"/>
            </a:xfrm>
            <a:custGeom>
              <a:avLst/>
              <a:gdLst/>
              <a:ahLst/>
              <a:cxnLst/>
              <a:rect l="l" t="t" r="r" b="b"/>
              <a:pathLst>
                <a:path w="24764" h="69850">
                  <a:moveTo>
                    <a:pt x="0" y="69341"/>
                  </a:moveTo>
                  <a:lnTo>
                    <a:pt x="24383" y="69341"/>
                  </a:lnTo>
                  <a:lnTo>
                    <a:pt x="24383" y="0"/>
                  </a:lnTo>
                  <a:lnTo>
                    <a:pt x="0" y="0"/>
                  </a:lnTo>
                  <a:lnTo>
                    <a:pt x="0" y="69341"/>
                  </a:lnTo>
                  <a:close/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3" name="object 463"/>
            <p:cNvSpPr/>
            <p:nvPr/>
          </p:nvSpPr>
          <p:spPr>
            <a:xfrm>
              <a:off x="1377695" y="5694426"/>
              <a:ext cx="0" cy="96520"/>
            </a:xfrm>
            <a:custGeom>
              <a:avLst/>
              <a:gdLst/>
              <a:ahLst/>
              <a:cxnLst/>
              <a:rect l="l" t="t" r="r" b="b"/>
              <a:pathLst>
                <a:path h="96520">
                  <a:moveTo>
                    <a:pt x="0" y="960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4" name="object 464"/>
            <p:cNvSpPr/>
            <p:nvPr/>
          </p:nvSpPr>
          <p:spPr>
            <a:xfrm>
              <a:off x="1569720" y="5701284"/>
              <a:ext cx="1524" cy="97536"/>
            </a:xfrm>
            <a:prstGeom prst="rect">
              <a:avLst/>
            </a:prstGeom>
            <a:blipFill>
              <a:blip r:embed="rId25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5" name="object 465"/>
            <p:cNvSpPr/>
            <p:nvPr/>
          </p:nvSpPr>
          <p:spPr>
            <a:xfrm>
              <a:off x="1563623" y="5694426"/>
              <a:ext cx="0" cy="96520"/>
            </a:xfrm>
            <a:custGeom>
              <a:avLst/>
              <a:gdLst/>
              <a:ahLst/>
              <a:cxnLst/>
              <a:rect l="l" t="t" r="r" b="b"/>
              <a:pathLst>
                <a:path h="96520">
                  <a:moveTo>
                    <a:pt x="0" y="960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466"/>
            <p:cNvSpPr/>
            <p:nvPr/>
          </p:nvSpPr>
          <p:spPr>
            <a:xfrm>
              <a:off x="1749551" y="5694426"/>
              <a:ext cx="0" cy="96520"/>
            </a:xfrm>
            <a:custGeom>
              <a:avLst/>
              <a:gdLst/>
              <a:ahLst/>
              <a:cxnLst/>
              <a:rect l="l" t="t" r="r" b="b"/>
              <a:pathLst>
                <a:path h="96520">
                  <a:moveTo>
                    <a:pt x="0" y="960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467"/>
            <p:cNvSpPr/>
            <p:nvPr/>
          </p:nvSpPr>
          <p:spPr>
            <a:xfrm>
              <a:off x="1935479" y="5694426"/>
              <a:ext cx="0" cy="138430"/>
            </a:xfrm>
            <a:custGeom>
              <a:avLst/>
              <a:gdLst/>
              <a:ahLst/>
              <a:cxnLst/>
              <a:rect l="l" t="t" r="r" b="b"/>
              <a:pathLst>
                <a:path h="138429">
                  <a:moveTo>
                    <a:pt x="0" y="1379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8" name="object 468"/>
          <p:cNvSpPr txBox="1"/>
          <p:nvPr/>
        </p:nvSpPr>
        <p:spPr>
          <a:xfrm>
            <a:off x="1311655" y="5534376"/>
            <a:ext cx="62230" cy="163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95"/>
              </a:spcBef>
            </a:pPr>
            <a:r>
              <a:rPr sz="400" i="1" spc="-25" dirty="0">
                <a:latin typeface="Times New Roman"/>
                <a:cs typeface="Times New Roman"/>
              </a:rPr>
              <a:t>L</a:t>
            </a: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300" i="1" spc="5" dirty="0">
                <a:latin typeface="Times New Roman"/>
                <a:cs typeface="Times New Roman"/>
              </a:rPr>
              <a:t>R</a:t>
            </a:r>
            <a:r>
              <a:rPr sz="200" spc="-5" dirty="0">
                <a:latin typeface="Times New Roman"/>
                <a:cs typeface="Times New Roman"/>
              </a:rPr>
              <a:t>a</a:t>
            </a:r>
            <a:endParaRPr sz="200">
              <a:latin typeface="Times New Roman"/>
              <a:cs typeface="Times New Roman"/>
            </a:endParaRPr>
          </a:p>
        </p:txBody>
      </p:sp>
      <p:sp>
        <p:nvSpPr>
          <p:cNvPr id="469" name="object 469"/>
          <p:cNvSpPr txBox="1"/>
          <p:nvPr/>
        </p:nvSpPr>
        <p:spPr>
          <a:xfrm>
            <a:off x="1809561" y="5544987"/>
            <a:ext cx="130175" cy="117475"/>
          </a:xfrm>
          <a:prstGeom prst="rect">
            <a:avLst/>
          </a:prstGeom>
        </p:spPr>
        <p:txBody>
          <a:bodyPr vert="vert270" wrap="square" lIns="0" tIns="13335" rIns="0" bIns="0" rtlCol="0">
            <a:spAutoFit/>
          </a:bodyPr>
          <a:lstStyle/>
          <a:p>
            <a:pPr marL="12700">
              <a:lnSpc>
                <a:spcPts val="415"/>
              </a:lnSpc>
              <a:spcBef>
                <a:spcPts val="105"/>
              </a:spcBef>
            </a:pPr>
            <a:r>
              <a:rPr sz="525" i="1" spc="37" baseline="7936" dirty="0">
                <a:latin typeface="Times New Roman"/>
                <a:cs typeface="Times New Roman"/>
              </a:rPr>
              <a:t>Z</a:t>
            </a:r>
            <a:r>
              <a:rPr sz="525" i="1" spc="-52" baseline="7936" dirty="0">
                <a:latin typeface="Times New Roman"/>
                <a:cs typeface="Times New Roman"/>
              </a:rPr>
              <a:t> </a:t>
            </a:r>
            <a:r>
              <a:rPr sz="250" spc="20" dirty="0">
                <a:latin typeface="Times New Roman"/>
                <a:cs typeface="Times New Roman"/>
              </a:rPr>
              <a:t>N</a:t>
            </a:r>
            <a:endParaRPr sz="250">
              <a:latin typeface="Times New Roman"/>
              <a:cs typeface="Times New Roman"/>
            </a:endParaRPr>
          </a:p>
          <a:p>
            <a:pPr marL="53340">
              <a:lnSpc>
                <a:spcPts val="415"/>
              </a:lnSpc>
            </a:pPr>
            <a:r>
              <a:rPr sz="350" i="1" dirty="0">
                <a:latin typeface="Times New Roman"/>
                <a:cs typeface="Times New Roman"/>
              </a:rPr>
              <a:t>L</a:t>
            </a:r>
            <a:r>
              <a:rPr sz="350" i="1" spc="-55" dirty="0">
                <a:latin typeface="Times New Roman"/>
                <a:cs typeface="Times New Roman"/>
              </a:rPr>
              <a:t> </a:t>
            </a:r>
            <a:r>
              <a:rPr sz="250" dirty="0">
                <a:latin typeface="Times New Roman"/>
                <a:cs typeface="Times New Roman"/>
              </a:rPr>
              <a:t>n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470" name="object 470"/>
          <p:cNvSpPr txBox="1"/>
          <p:nvPr/>
        </p:nvSpPr>
        <p:spPr>
          <a:xfrm>
            <a:off x="1685035" y="5499711"/>
            <a:ext cx="62230" cy="19621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359"/>
              </a:spcBef>
            </a:pPr>
            <a:r>
              <a:rPr sz="400" i="1" spc="-20" dirty="0">
                <a:latin typeface="Times New Roman"/>
                <a:cs typeface="Times New Roman"/>
              </a:rPr>
              <a:t>L</a:t>
            </a: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300" i="1" spc="10" dirty="0">
                <a:latin typeface="Times New Roman"/>
                <a:cs typeface="Times New Roman"/>
              </a:rPr>
              <a:t>R</a:t>
            </a:r>
            <a:r>
              <a:rPr sz="200" dirty="0">
                <a:latin typeface="Times New Roman"/>
                <a:cs typeface="Times New Roman"/>
              </a:rPr>
              <a:t>c</a:t>
            </a:r>
            <a:endParaRPr sz="200">
              <a:latin typeface="Times New Roman"/>
              <a:cs typeface="Times New Roman"/>
            </a:endParaRPr>
          </a:p>
        </p:txBody>
      </p:sp>
      <p:grpSp>
        <p:nvGrpSpPr>
          <p:cNvPr id="471" name="object 471"/>
          <p:cNvGrpSpPr/>
          <p:nvPr/>
        </p:nvGrpSpPr>
        <p:grpSpPr>
          <a:xfrm>
            <a:off x="765937" y="4280280"/>
            <a:ext cx="1282700" cy="1560830"/>
            <a:chOff x="765937" y="4280280"/>
            <a:chExt cx="1282700" cy="1560830"/>
          </a:xfrm>
        </p:grpSpPr>
        <p:sp>
          <p:nvSpPr>
            <p:cNvPr id="472" name="object 472"/>
            <p:cNvSpPr/>
            <p:nvPr/>
          </p:nvSpPr>
          <p:spPr>
            <a:xfrm>
              <a:off x="1320545" y="5548122"/>
              <a:ext cx="106679" cy="250698"/>
            </a:xfrm>
            <a:prstGeom prst="rect">
              <a:avLst/>
            </a:prstGeom>
            <a:blipFill>
              <a:blip r:embed="rId25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3" name="object 473"/>
            <p:cNvSpPr/>
            <p:nvPr/>
          </p:nvSpPr>
          <p:spPr>
            <a:xfrm>
              <a:off x="1314450" y="5540502"/>
              <a:ext cx="105410" cy="165735"/>
            </a:xfrm>
            <a:custGeom>
              <a:avLst/>
              <a:gdLst/>
              <a:ahLst/>
              <a:cxnLst/>
              <a:rect l="l" t="t" r="r" b="b"/>
              <a:pathLst>
                <a:path w="105409" h="165735">
                  <a:moveTo>
                    <a:pt x="0" y="165353"/>
                  </a:moveTo>
                  <a:lnTo>
                    <a:pt x="105155" y="165353"/>
                  </a:lnTo>
                  <a:lnTo>
                    <a:pt x="105155" y="0"/>
                  </a:lnTo>
                  <a:lnTo>
                    <a:pt x="0" y="0"/>
                  </a:lnTo>
                  <a:lnTo>
                    <a:pt x="0" y="165353"/>
                  </a:lnTo>
                </a:path>
              </a:pathLst>
            </a:custGeom>
            <a:ln w="3175">
              <a:solidFill>
                <a:srgbClr val="FF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4" name="object 474"/>
            <p:cNvSpPr/>
            <p:nvPr/>
          </p:nvSpPr>
          <p:spPr>
            <a:xfrm>
              <a:off x="1693164" y="5551931"/>
              <a:ext cx="99060" cy="246887"/>
            </a:xfrm>
            <a:prstGeom prst="rect">
              <a:avLst/>
            </a:prstGeom>
            <a:blipFill>
              <a:blip r:embed="rId25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5" name="object 475"/>
            <p:cNvSpPr/>
            <p:nvPr/>
          </p:nvSpPr>
          <p:spPr>
            <a:xfrm>
              <a:off x="1885950" y="5535930"/>
              <a:ext cx="81533" cy="304800"/>
            </a:xfrm>
            <a:prstGeom prst="rect">
              <a:avLst/>
            </a:prstGeom>
            <a:blipFill>
              <a:blip r:embed="rId25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6" name="object 476"/>
            <p:cNvSpPr/>
            <p:nvPr/>
          </p:nvSpPr>
          <p:spPr>
            <a:xfrm>
              <a:off x="1686306" y="5544311"/>
              <a:ext cx="98425" cy="165735"/>
            </a:xfrm>
            <a:custGeom>
              <a:avLst/>
              <a:gdLst/>
              <a:ahLst/>
              <a:cxnLst/>
              <a:rect l="l" t="t" r="r" b="b"/>
              <a:pathLst>
                <a:path w="98425" h="165735">
                  <a:moveTo>
                    <a:pt x="0" y="165353"/>
                  </a:moveTo>
                  <a:lnTo>
                    <a:pt x="98298" y="165353"/>
                  </a:lnTo>
                  <a:lnTo>
                    <a:pt x="98298" y="0"/>
                  </a:lnTo>
                  <a:lnTo>
                    <a:pt x="0" y="0"/>
                  </a:lnTo>
                  <a:lnTo>
                    <a:pt x="0" y="165353"/>
                  </a:lnTo>
                </a:path>
              </a:pathLst>
            </a:custGeom>
            <a:ln w="3175">
              <a:solidFill>
                <a:srgbClr val="FF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7" name="object 477"/>
            <p:cNvSpPr/>
            <p:nvPr/>
          </p:nvSpPr>
          <p:spPr>
            <a:xfrm>
              <a:off x="1882901" y="5529072"/>
              <a:ext cx="77470" cy="180975"/>
            </a:xfrm>
            <a:custGeom>
              <a:avLst/>
              <a:gdLst/>
              <a:ahLst/>
              <a:cxnLst/>
              <a:rect l="l" t="t" r="r" b="b"/>
              <a:pathLst>
                <a:path w="77469" h="180975">
                  <a:moveTo>
                    <a:pt x="0" y="180594"/>
                  </a:moveTo>
                  <a:lnTo>
                    <a:pt x="76962" y="180594"/>
                  </a:lnTo>
                  <a:lnTo>
                    <a:pt x="76962" y="0"/>
                  </a:lnTo>
                  <a:lnTo>
                    <a:pt x="0" y="0"/>
                  </a:lnTo>
                  <a:lnTo>
                    <a:pt x="0" y="180594"/>
                  </a:lnTo>
                </a:path>
              </a:pathLst>
            </a:custGeom>
            <a:ln w="3175">
              <a:solidFill>
                <a:srgbClr val="FF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8" name="object 478"/>
            <p:cNvSpPr/>
            <p:nvPr/>
          </p:nvSpPr>
          <p:spPr>
            <a:xfrm>
              <a:off x="773430" y="4287773"/>
              <a:ext cx="425958" cy="1038605"/>
            </a:xfrm>
            <a:prstGeom prst="rect">
              <a:avLst/>
            </a:prstGeom>
            <a:blipFill>
              <a:blip r:embed="rId25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479"/>
            <p:cNvSpPr/>
            <p:nvPr/>
          </p:nvSpPr>
          <p:spPr>
            <a:xfrm>
              <a:off x="766572" y="4280915"/>
              <a:ext cx="425450" cy="1037590"/>
            </a:xfrm>
            <a:custGeom>
              <a:avLst/>
              <a:gdLst/>
              <a:ahLst/>
              <a:cxnLst/>
              <a:rect l="l" t="t" r="r" b="b"/>
              <a:pathLst>
                <a:path w="425450" h="1037589">
                  <a:moveTo>
                    <a:pt x="0" y="1037081"/>
                  </a:moveTo>
                  <a:lnTo>
                    <a:pt x="425195" y="1037081"/>
                  </a:lnTo>
                  <a:lnTo>
                    <a:pt x="425195" y="0"/>
                  </a:lnTo>
                  <a:lnTo>
                    <a:pt x="0" y="0"/>
                  </a:lnTo>
                  <a:lnTo>
                    <a:pt x="0" y="1037081"/>
                  </a:lnTo>
                </a:path>
              </a:pathLst>
            </a:custGeom>
            <a:ln w="3175">
              <a:solidFill>
                <a:srgbClr val="00B05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480"/>
            <p:cNvSpPr/>
            <p:nvPr/>
          </p:nvSpPr>
          <p:spPr>
            <a:xfrm>
              <a:off x="898398" y="5334000"/>
              <a:ext cx="300227" cy="228600"/>
            </a:xfrm>
            <a:prstGeom prst="rect">
              <a:avLst/>
            </a:prstGeom>
            <a:blipFill>
              <a:blip r:embed="rId26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481"/>
            <p:cNvSpPr/>
            <p:nvPr/>
          </p:nvSpPr>
          <p:spPr>
            <a:xfrm>
              <a:off x="1226058" y="4315205"/>
              <a:ext cx="822197" cy="1165098"/>
            </a:xfrm>
            <a:prstGeom prst="rect">
              <a:avLst/>
            </a:prstGeom>
            <a:blipFill>
              <a:blip r:embed="rId26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482"/>
            <p:cNvSpPr/>
            <p:nvPr/>
          </p:nvSpPr>
          <p:spPr>
            <a:xfrm>
              <a:off x="1219962" y="4311395"/>
              <a:ext cx="821055" cy="1160780"/>
            </a:xfrm>
            <a:custGeom>
              <a:avLst/>
              <a:gdLst/>
              <a:ahLst/>
              <a:cxnLst/>
              <a:rect l="l" t="t" r="r" b="b"/>
              <a:pathLst>
                <a:path w="821055" h="1160779">
                  <a:moveTo>
                    <a:pt x="0" y="1160526"/>
                  </a:moveTo>
                  <a:lnTo>
                    <a:pt x="820674" y="1160526"/>
                  </a:lnTo>
                  <a:lnTo>
                    <a:pt x="820674" y="0"/>
                  </a:lnTo>
                  <a:lnTo>
                    <a:pt x="0" y="0"/>
                  </a:lnTo>
                  <a:lnTo>
                    <a:pt x="0" y="1160526"/>
                  </a:lnTo>
                </a:path>
              </a:pathLst>
            </a:custGeom>
            <a:ln w="3175">
              <a:solidFill>
                <a:srgbClr val="00B0F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3" name="object 483"/>
            <p:cNvSpPr/>
            <p:nvPr/>
          </p:nvSpPr>
          <p:spPr>
            <a:xfrm>
              <a:off x="1043939" y="5417819"/>
              <a:ext cx="109220" cy="54610"/>
            </a:xfrm>
            <a:custGeom>
              <a:avLst/>
              <a:gdLst/>
              <a:ahLst/>
              <a:cxnLst/>
              <a:rect l="l" t="t" r="r" b="b"/>
              <a:pathLst>
                <a:path w="109219" h="54610">
                  <a:moveTo>
                    <a:pt x="0" y="54101"/>
                  </a:moveTo>
                  <a:lnTo>
                    <a:pt x="108966" y="0"/>
                  </a:lnTo>
                </a:path>
              </a:pathLst>
            </a:custGeom>
            <a:ln w="350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4" name="object 484"/>
            <p:cNvSpPr/>
            <p:nvPr/>
          </p:nvSpPr>
          <p:spPr>
            <a:xfrm>
              <a:off x="1142238" y="5398769"/>
              <a:ext cx="49530" cy="34290"/>
            </a:xfrm>
            <a:custGeom>
              <a:avLst/>
              <a:gdLst/>
              <a:ahLst/>
              <a:cxnLst/>
              <a:rect l="l" t="t" r="r" b="b"/>
              <a:pathLst>
                <a:path w="49530" h="34289">
                  <a:moveTo>
                    <a:pt x="49530" y="0"/>
                  </a:moveTo>
                  <a:lnTo>
                    <a:pt x="0" y="3810"/>
                  </a:lnTo>
                  <a:lnTo>
                    <a:pt x="14478" y="34290"/>
                  </a:lnTo>
                  <a:lnTo>
                    <a:pt x="4953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5" name="object 485"/>
            <p:cNvSpPr/>
            <p:nvPr/>
          </p:nvSpPr>
          <p:spPr>
            <a:xfrm>
              <a:off x="929639" y="5485638"/>
              <a:ext cx="188976" cy="228600"/>
            </a:xfrm>
            <a:prstGeom prst="rect">
              <a:avLst/>
            </a:prstGeom>
            <a:blipFill>
              <a:blip r:embed="rId26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6" name="object 486"/>
            <p:cNvSpPr/>
            <p:nvPr/>
          </p:nvSpPr>
          <p:spPr>
            <a:xfrm>
              <a:off x="1748028" y="4419443"/>
              <a:ext cx="223266" cy="311943"/>
            </a:xfrm>
            <a:prstGeom prst="rect">
              <a:avLst/>
            </a:prstGeom>
            <a:blipFill>
              <a:blip r:embed="rId26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7" name="object 487"/>
            <p:cNvSpPr/>
            <p:nvPr/>
          </p:nvSpPr>
          <p:spPr>
            <a:xfrm>
              <a:off x="1741931" y="4411217"/>
              <a:ext cx="222250" cy="312420"/>
            </a:xfrm>
            <a:custGeom>
              <a:avLst/>
              <a:gdLst/>
              <a:ahLst/>
              <a:cxnLst/>
              <a:rect l="l" t="t" r="r" b="b"/>
              <a:pathLst>
                <a:path w="222250" h="312420">
                  <a:moveTo>
                    <a:pt x="221742" y="156210"/>
                  </a:moveTo>
                  <a:lnTo>
                    <a:pt x="216103" y="106899"/>
                  </a:lnTo>
                  <a:lnTo>
                    <a:pt x="200406" y="64026"/>
                  </a:lnTo>
                  <a:lnTo>
                    <a:pt x="176479" y="30187"/>
                  </a:lnTo>
                  <a:lnTo>
                    <a:pt x="111252" y="0"/>
                  </a:lnTo>
                  <a:lnTo>
                    <a:pt x="75980" y="7979"/>
                  </a:lnTo>
                  <a:lnTo>
                    <a:pt x="45427" y="30187"/>
                  </a:lnTo>
                  <a:lnTo>
                    <a:pt x="21384" y="64026"/>
                  </a:lnTo>
                  <a:lnTo>
                    <a:pt x="5644" y="106899"/>
                  </a:lnTo>
                  <a:lnTo>
                    <a:pt x="0" y="156210"/>
                  </a:lnTo>
                  <a:lnTo>
                    <a:pt x="5644" y="205520"/>
                  </a:lnTo>
                  <a:lnTo>
                    <a:pt x="21384" y="248393"/>
                  </a:lnTo>
                  <a:lnTo>
                    <a:pt x="45427" y="282232"/>
                  </a:lnTo>
                  <a:lnTo>
                    <a:pt x="75980" y="304440"/>
                  </a:lnTo>
                  <a:lnTo>
                    <a:pt x="111252" y="312420"/>
                  </a:lnTo>
                  <a:lnTo>
                    <a:pt x="146151" y="304440"/>
                  </a:lnTo>
                  <a:lnTo>
                    <a:pt x="176479" y="282232"/>
                  </a:lnTo>
                  <a:lnTo>
                    <a:pt x="200406" y="248393"/>
                  </a:lnTo>
                  <a:lnTo>
                    <a:pt x="216103" y="205520"/>
                  </a:lnTo>
                  <a:lnTo>
                    <a:pt x="221742" y="156210"/>
                  </a:lnTo>
                  <a:close/>
                </a:path>
              </a:pathLst>
            </a:custGeom>
            <a:ln w="31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8" name="object 488"/>
            <p:cNvSpPr/>
            <p:nvPr/>
          </p:nvSpPr>
          <p:spPr>
            <a:xfrm>
              <a:off x="1931670" y="4424933"/>
              <a:ext cx="91439" cy="173735"/>
            </a:xfrm>
            <a:prstGeom prst="rect">
              <a:avLst/>
            </a:prstGeom>
            <a:blipFill>
              <a:blip r:embed="rId26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9" name="object 489"/>
          <p:cNvSpPr txBox="1"/>
          <p:nvPr/>
        </p:nvSpPr>
        <p:spPr>
          <a:xfrm>
            <a:off x="845311" y="5239482"/>
            <a:ext cx="68580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15" baseline="6944" dirty="0">
                <a:latin typeface="Times New Roman"/>
                <a:cs typeface="Times New Roman"/>
              </a:rPr>
              <a:t>R</a:t>
            </a:r>
            <a:r>
              <a:rPr sz="250" dirty="0">
                <a:latin typeface="Times New Roman"/>
                <a:cs typeface="Times New Roman"/>
              </a:rPr>
              <a:t>s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490" name="object 490"/>
          <p:cNvSpPr txBox="1"/>
          <p:nvPr/>
        </p:nvSpPr>
        <p:spPr>
          <a:xfrm>
            <a:off x="1492250" y="5497927"/>
            <a:ext cx="65405" cy="19939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sz="400" i="1" spc="-25" dirty="0">
                <a:latin typeface="Times New Roman"/>
                <a:cs typeface="Times New Roman"/>
              </a:rPr>
              <a:t>L</a:t>
            </a: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300" i="1" spc="-5" dirty="0">
                <a:latin typeface="Times New Roman"/>
                <a:cs typeface="Times New Roman"/>
              </a:rPr>
              <a:t>R</a:t>
            </a:r>
            <a:r>
              <a:rPr sz="300" i="1" spc="-50" dirty="0">
                <a:latin typeface="Times New Roman"/>
                <a:cs typeface="Times New Roman"/>
              </a:rPr>
              <a:t> </a:t>
            </a:r>
            <a:r>
              <a:rPr sz="200" dirty="0">
                <a:latin typeface="Times New Roman"/>
                <a:cs typeface="Times New Roman"/>
              </a:rPr>
              <a:t>b</a:t>
            </a:r>
            <a:endParaRPr sz="200">
              <a:latin typeface="Times New Roman"/>
              <a:cs typeface="Times New Roman"/>
            </a:endParaRPr>
          </a:p>
        </p:txBody>
      </p:sp>
      <p:grpSp>
        <p:nvGrpSpPr>
          <p:cNvPr id="491" name="object 491"/>
          <p:cNvGrpSpPr/>
          <p:nvPr/>
        </p:nvGrpSpPr>
        <p:grpSpPr>
          <a:xfrm>
            <a:off x="1924227" y="5612891"/>
            <a:ext cx="33655" cy="90170"/>
            <a:chOff x="1924227" y="5612891"/>
            <a:chExt cx="33655" cy="90170"/>
          </a:xfrm>
        </p:grpSpPr>
        <p:sp>
          <p:nvSpPr>
            <p:cNvPr id="492" name="object 492"/>
            <p:cNvSpPr/>
            <p:nvPr/>
          </p:nvSpPr>
          <p:spPr>
            <a:xfrm>
              <a:off x="1931670" y="5631941"/>
              <a:ext cx="25907" cy="70866"/>
            </a:xfrm>
            <a:prstGeom prst="rect">
              <a:avLst/>
            </a:prstGeom>
            <a:blipFill>
              <a:blip r:embed="rId26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3" name="object 493"/>
            <p:cNvSpPr/>
            <p:nvPr/>
          </p:nvSpPr>
          <p:spPr>
            <a:xfrm>
              <a:off x="1924227" y="5612891"/>
              <a:ext cx="26314" cy="82118"/>
            </a:xfrm>
            <a:prstGeom prst="rect">
              <a:avLst/>
            </a:prstGeom>
            <a:blipFill>
              <a:blip r:embed="rId26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4" name="object 494"/>
          <p:cNvSpPr txBox="1"/>
          <p:nvPr/>
        </p:nvSpPr>
        <p:spPr>
          <a:xfrm>
            <a:off x="1871726" y="5621003"/>
            <a:ext cx="64135" cy="71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" i="1" spc="-30" dirty="0">
                <a:latin typeface="Times New Roman"/>
                <a:cs typeface="Times New Roman"/>
              </a:rPr>
              <a:t>R</a:t>
            </a:r>
            <a:r>
              <a:rPr sz="200" spc="-10" dirty="0">
                <a:latin typeface="Times New Roman"/>
                <a:cs typeface="Times New Roman"/>
              </a:rPr>
              <a:t>N</a:t>
            </a:r>
            <a:endParaRPr sz="200">
              <a:latin typeface="Times New Roman"/>
              <a:cs typeface="Times New Roman"/>
            </a:endParaRPr>
          </a:p>
        </p:txBody>
      </p:sp>
      <p:sp>
        <p:nvSpPr>
          <p:cNvPr id="495" name="object 495"/>
          <p:cNvSpPr/>
          <p:nvPr/>
        </p:nvSpPr>
        <p:spPr>
          <a:xfrm>
            <a:off x="1935479" y="5606034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 txBox="1"/>
          <p:nvPr/>
        </p:nvSpPr>
        <p:spPr>
          <a:xfrm>
            <a:off x="156463" y="6014054"/>
            <a:ext cx="2158365" cy="144716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6195" algn="just">
              <a:lnSpc>
                <a:spcPct val="100000"/>
              </a:lnSpc>
              <a:spcBef>
                <a:spcPts val="500"/>
              </a:spcBef>
            </a:pPr>
            <a:r>
              <a:rPr sz="850" b="1" spc="-5" dirty="0">
                <a:latin typeface="Arial"/>
                <a:cs typeface="Arial"/>
              </a:rPr>
              <a:t>II. </a:t>
            </a:r>
            <a:r>
              <a:rPr sz="850" b="1" spc="-10" dirty="0">
                <a:latin typeface="Arial"/>
                <a:cs typeface="Arial"/>
              </a:rPr>
              <a:t>More </a:t>
            </a:r>
            <a:r>
              <a:rPr sz="850" b="1" spc="-5" dirty="0">
                <a:latin typeface="Arial"/>
                <a:cs typeface="Arial"/>
              </a:rPr>
              <a:t>electric </a:t>
            </a:r>
            <a:r>
              <a:rPr sz="850" b="1" spc="-10" dirty="0">
                <a:latin typeface="Arial"/>
                <a:cs typeface="Arial"/>
              </a:rPr>
              <a:t>system &amp;</a:t>
            </a:r>
            <a:r>
              <a:rPr sz="850" b="1" dirty="0">
                <a:latin typeface="Arial"/>
                <a:cs typeface="Arial"/>
              </a:rPr>
              <a:t> </a:t>
            </a:r>
            <a:r>
              <a:rPr sz="850" b="1" spc="-10" dirty="0">
                <a:latin typeface="Arial"/>
                <a:cs typeface="Arial"/>
              </a:rPr>
              <a:t>WIPS</a:t>
            </a:r>
            <a:endParaRPr sz="850">
              <a:latin typeface="Arial"/>
              <a:cs typeface="Arial"/>
            </a:endParaRPr>
          </a:p>
          <a:p>
            <a:pPr marL="29845" algn="just">
              <a:lnSpc>
                <a:spcPct val="100000"/>
              </a:lnSpc>
              <a:spcBef>
                <a:spcPts val="360"/>
              </a:spcBef>
            </a:pPr>
            <a:r>
              <a:rPr sz="750" b="1" i="1" spc="-5" dirty="0">
                <a:latin typeface="Arial"/>
                <a:cs typeface="Arial"/>
              </a:rPr>
              <a:t>A</a:t>
            </a:r>
            <a:r>
              <a:rPr sz="750" b="1" spc="-5" dirty="0">
                <a:latin typeface="Arial"/>
                <a:cs typeface="Arial"/>
              </a:rPr>
              <a:t>. </a:t>
            </a:r>
            <a:r>
              <a:rPr sz="750" b="1" spc="-10" dirty="0">
                <a:latin typeface="Arial"/>
                <a:cs typeface="Arial"/>
              </a:rPr>
              <a:t>More electric</a:t>
            </a:r>
            <a:r>
              <a:rPr sz="750" b="1" spc="20" dirty="0">
                <a:latin typeface="Arial"/>
                <a:cs typeface="Arial"/>
              </a:rPr>
              <a:t> </a:t>
            </a:r>
            <a:r>
              <a:rPr sz="750" b="1" spc="-10" dirty="0">
                <a:latin typeface="Arial"/>
                <a:cs typeface="Arial"/>
              </a:rPr>
              <a:t>system</a:t>
            </a:r>
            <a:endParaRPr sz="7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445"/>
              </a:spcBef>
            </a:pPr>
            <a:r>
              <a:rPr sz="750" spc="-5" dirty="0">
                <a:latin typeface="Arial"/>
                <a:cs typeface="Arial"/>
              </a:rPr>
              <a:t>At present, many large aircraft power distribution  </a:t>
            </a:r>
            <a:r>
              <a:rPr sz="750" spc="-10" dirty="0">
                <a:latin typeface="Arial"/>
                <a:cs typeface="Arial"/>
              </a:rPr>
              <a:t>systems </a:t>
            </a:r>
            <a:r>
              <a:rPr sz="750" spc="-5" dirty="0">
                <a:latin typeface="Arial"/>
                <a:cs typeface="Arial"/>
              </a:rPr>
              <a:t>design are different voltage levels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AC  and </a:t>
            </a:r>
            <a:r>
              <a:rPr sz="750" spc="-10" dirty="0">
                <a:latin typeface="Arial"/>
                <a:cs typeface="Arial"/>
              </a:rPr>
              <a:t>DC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power </a:t>
            </a:r>
            <a:r>
              <a:rPr sz="750" spc="-15" dirty="0">
                <a:latin typeface="Arial"/>
                <a:cs typeface="Arial"/>
              </a:rPr>
              <a:t>supply. </a:t>
            </a:r>
            <a:r>
              <a:rPr sz="750" spc="-5" dirty="0">
                <a:latin typeface="Arial"/>
                <a:cs typeface="Arial"/>
              </a:rPr>
              <a:t>There are two voltage  classes of DC voltage, 28V and </a:t>
            </a:r>
            <a:r>
              <a:rPr sz="750" spc="-20" dirty="0">
                <a:latin typeface="Arial"/>
                <a:cs typeface="Arial"/>
              </a:rPr>
              <a:t>270V, </a:t>
            </a:r>
            <a:r>
              <a:rPr sz="750" dirty="0">
                <a:latin typeface="Arial"/>
                <a:cs typeface="Arial"/>
              </a:rPr>
              <a:t>in </a:t>
            </a:r>
            <a:r>
              <a:rPr sz="750" spc="-5" dirty="0">
                <a:latin typeface="Arial"/>
                <a:cs typeface="Arial"/>
              </a:rPr>
              <a:t>which  28V is used in aircraft avionics. AC voltage  includes two forms, </a:t>
            </a:r>
            <a:r>
              <a:rPr sz="750" spc="-20" dirty="0">
                <a:latin typeface="Arial"/>
                <a:cs typeface="Arial"/>
              </a:rPr>
              <a:t>115V </a:t>
            </a:r>
            <a:r>
              <a:rPr sz="750" spc="-5" dirty="0">
                <a:latin typeface="Arial"/>
                <a:cs typeface="Arial"/>
              </a:rPr>
              <a:t>and </a:t>
            </a:r>
            <a:r>
              <a:rPr sz="750" spc="-20" dirty="0">
                <a:latin typeface="Arial"/>
                <a:cs typeface="Arial"/>
              </a:rPr>
              <a:t>230V, </a:t>
            </a:r>
            <a:r>
              <a:rPr sz="750" spc="-5" dirty="0">
                <a:latin typeface="Arial"/>
                <a:cs typeface="Arial"/>
              </a:rPr>
              <a:t>and 230V is  </a:t>
            </a:r>
            <a:r>
              <a:rPr sz="750" spc="-10" dirty="0">
                <a:latin typeface="Arial"/>
                <a:cs typeface="Arial"/>
              </a:rPr>
              <a:t>the main </a:t>
            </a:r>
            <a:r>
              <a:rPr sz="750" spc="-5" dirty="0">
                <a:latin typeface="Arial"/>
                <a:cs typeface="Arial"/>
              </a:rPr>
              <a:t>distribution </a:t>
            </a:r>
            <a:r>
              <a:rPr sz="750" spc="-10" dirty="0">
                <a:latin typeface="Arial"/>
                <a:cs typeface="Arial"/>
              </a:rPr>
              <a:t>network </a:t>
            </a:r>
            <a:r>
              <a:rPr sz="750" spc="-5" dirty="0">
                <a:latin typeface="Arial"/>
                <a:cs typeface="Arial"/>
              </a:rPr>
              <a:t>and </a:t>
            </a:r>
            <a:r>
              <a:rPr sz="750" spc="-10" dirty="0">
                <a:latin typeface="Arial"/>
                <a:cs typeface="Arial"/>
              </a:rPr>
              <a:t>powered </a:t>
            </a:r>
            <a:r>
              <a:rPr sz="750" dirty="0">
                <a:latin typeface="Arial"/>
                <a:cs typeface="Arial"/>
              </a:rPr>
              <a:t>by </a:t>
            </a:r>
            <a:r>
              <a:rPr sz="750" spc="-10" dirty="0">
                <a:latin typeface="Arial"/>
                <a:cs typeface="Arial"/>
              </a:rPr>
              <a:t>the 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starting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generators. </a:t>
            </a:r>
            <a:r>
              <a:rPr sz="750" spc="-10" dirty="0">
                <a:latin typeface="Arial"/>
                <a:cs typeface="Arial"/>
              </a:rPr>
              <a:t>The  design 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the MEA  </a:t>
            </a:r>
            <a:r>
              <a:rPr sz="750" spc="-10" dirty="0">
                <a:latin typeface="Arial"/>
                <a:cs typeface="Arial"/>
              </a:rPr>
              <a:t>distribution system </a:t>
            </a:r>
            <a:r>
              <a:rPr sz="750" spc="-5" dirty="0">
                <a:latin typeface="Arial"/>
                <a:cs typeface="Arial"/>
              </a:rPr>
              <a:t>is </a:t>
            </a:r>
            <a:r>
              <a:rPr sz="750" spc="-10" dirty="0">
                <a:latin typeface="Arial"/>
                <a:cs typeface="Arial"/>
              </a:rPr>
              <a:t>shown </a:t>
            </a:r>
            <a:r>
              <a:rPr sz="750" spc="-5" dirty="0">
                <a:latin typeface="Arial"/>
                <a:cs typeface="Arial"/>
              </a:rPr>
              <a:t>in</a:t>
            </a:r>
            <a:r>
              <a:rPr sz="750" spc="5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Fig.2.</a:t>
            </a:r>
            <a:endParaRPr sz="750">
              <a:latin typeface="Arial"/>
              <a:cs typeface="Arial"/>
            </a:endParaRPr>
          </a:p>
        </p:txBody>
      </p:sp>
      <p:sp>
        <p:nvSpPr>
          <p:cNvPr id="497" name="object 497"/>
          <p:cNvSpPr txBox="1"/>
          <p:nvPr/>
        </p:nvSpPr>
        <p:spPr>
          <a:xfrm>
            <a:off x="1320800" y="7486330"/>
            <a:ext cx="358140" cy="139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44805" algn="l"/>
              </a:tabLst>
            </a:pPr>
            <a:r>
              <a:rPr sz="75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498" name="object 498"/>
          <p:cNvGrpSpPr/>
          <p:nvPr/>
        </p:nvGrpSpPr>
        <p:grpSpPr>
          <a:xfrm>
            <a:off x="6282816" y="4774057"/>
            <a:ext cx="1125855" cy="424815"/>
            <a:chOff x="6282816" y="4774057"/>
            <a:chExt cx="1125855" cy="424815"/>
          </a:xfrm>
        </p:grpSpPr>
        <p:sp>
          <p:nvSpPr>
            <p:cNvPr id="499" name="object 499"/>
            <p:cNvSpPr/>
            <p:nvPr/>
          </p:nvSpPr>
          <p:spPr>
            <a:xfrm>
              <a:off x="6283451" y="4774692"/>
              <a:ext cx="1123950" cy="422909"/>
            </a:xfrm>
            <a:custGeom>
              <a:avLst/>
              <a:gdLst/>
              <a:ahLst/>
              <a:cxnLst/>
              <a:rect l="l" t="t" r="r" b="b"/>
              <a:pathLst>
                <a:path w="1123950" h="422910">
                  <a:moveTo>
                    <a:pt x="1123950" y="0"/>
                  </a:moveTo>
                  <a:lnTo>
                    <a:pt x="0" y="0"/>
                  </a:lnTo>
                  <a:lnTo>
                    <a:pt x="0" y="422910"/>
                  </a:lnTo>
                  <a:lnTo>
                    <a:pt x="1123950" y="422910"/>
                  </a:lnTo>
                  <a:lnTo>
                    <a:pt x="1123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0" name="object 500"/>
            <p:cNvSpPr/>
            <p:nvPr/>
          </p:nvSpPr>
          <p:spPr>
            <a:xfrm>
              <a:off x="6283451" y="4774692"/>
              <a:ext cx="1123950" cy="422909"/>
            </a:xfrm>
            <a:custGeom>
              <a:avLst/>
              <a:gdLst/>
              <a:ahLst/>
              <a:cxnLst/>
              <a:rect l="l" t="t" r="r" b="b"/>
              <a:pathLst>
                <a:path w="1123950" h="422910">
                  <a:moveTo>
                    <a:pt x="1123950" y="422910"/>
                  </a:moveTo>
                  <a:lnTo>
                    <a:pt x="0" y="422910"/>
                  </a:lnTo>
                  <a:lnTo>
                    <a:pt x="0" y="0"/>
                  </a:lnTo>
                  <a:lnTo>
                    <a:pt x="1123950" y="0"/>
                  </a:lnTo>
                  <a:lnTo>
                    <a:pt x="1123950" y="422910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1" name="object 501"/>
            <p:cNvSpPr/>
            <p:nvPr/>
          </p:nvSpPr>
          <p:spPr>
            <a:xfrm>
              <a:off x="6283451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2" name="object 502"/>
            <p:cNvSpPr/>
            <p:nvPr/>
          </p:nvSpPr>
          <p:spPr>
            <a:xfrm>
              <a:off x="6283452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503"/>
            <p:cNvSpPr/>
            <p:nvPr/>
          </p:nvSpPr>
          <p:spPr>
            <a:xfrm>
              <a:off x="6407657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504"/>
            <p:cNvSpPr/>
            <p:nvPr/>
          </p:nvSpPr>
          <p:spPr>
            <a:xfrm>
              <a:off x="6408420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505"/>
            <p:cNvSpPr/>
            <p:nvPr/>
          </p:nvSpPr>
          <p:spPr>
            <a:xfrm>
              <a:off x="6532625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506"/>
            <p:cNvSpPr/>
            <p:nvPr/>
          </p:nvSpPr>
          <p:spPr>
            <a:xfrm>
              <a:off x="6533388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507"/>
            <p:cNvSpPr/>
            <p:nvPr/>
          </p:nvSpPr>
          <p:spPr>
            <a:xfrm>
              <a:off x="6657593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508"/>
            <p:cNvSpPr/>
            <p:nvPr/>
          </p:nvSpPr>
          <p:spPr>
            <a:xfrm>
              <a:off x="6658356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509"/>
            <p:cNvSpPr/>
            <p:nvPr/>
          </p:nvSpPr>
          <p:spPr>
            <a:xfrm>
              <a:off x="6782561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510"/>
            <p:cNvSpPr/>
            <p:nvPr/>
          </p:nvSpPr>
          <p:spPr>
            <a:xfrm>
              <a:off x="6783324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1" name="object 511"/>
            <p:cNvSpPr/>
            <p:nvPr/>
          </p:nvSpPr>
          <p:spPr>
            <a:xfrm>
              <a:off x="6907529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2" name="object 512"/>
            <p:cNvSpPr/>
            <p:nvPr/>
          </p:nvSpPr>
          <p:spPr>
            <a:xfrm>
              <a:off x="6908292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3" name="object 513"/>
            <p:cNvSpPr/>
            <p:nvPr/>
          </p:nvSpPr>
          <p:spPr>
            <a:xfrm>
              <a:off x="7032497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4" name="object 514"/>
            <p:cNvSpPr/>
            <p:nvPr/>
          </p:nvSpPr>
          <p:spPr>
            <a:xfrm>
              <a:off x="7032498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5" name="object 515"/>
            <p:cNvSpPr/>
            <p:nvPr/>
          </p:nvSpPr>
          <p:spPr>
            <a:xfrm>
              <a:off x="7157465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6" name="object 516"/>
            <p:cNvSpPr/>
            <p:nvPr/>
          </p:nvSpPr>
          <p:spPr>
            <a:xfrm>
              <a:off x="7157466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7" name="object 517"/>
            <p:cNvSpPr/>
            <p:nvPr/>
          </p:nvSpPr>
          <p:spPr>
            <a:xfrm>
              <a:off x="7282433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8" name="object 518"/>
            <p:cNvSpPr/>
            <p:nvPr/>
          </p:nvSpPr>
          <p:spPr>
            <a:xfrm>
              <a:off x="7282434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9" name="object 519"/>
            <p:cNvSpPr/>
            <p:nvPr/>
          </p:nvSpPr>
          <p:spPr>
            <a:xfrm>
              <a:off x="7407401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0" name="object 520"/>
            <p:cNvSpPr/>
            <p:nvPr/>
          </p:nvSpPr>
          <p:spPr>
            <a:xfrm>
              <a:off x="7407402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1" name="object 521"/>
            <p:cNvSpPr/>
            <p:nvPr/>
          </p:nvSpPr>
          <p:spPr>
            <a:xfrm>
              <a:off x="6283451" y="5197602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2" name="object 522"/>
            <p:cNvSpPr/>
            <p:nvPr/>
          </p:nvSpPr>
          <p:spPr>
            <a:xfrm>
              <a:off x="7407402" y="519760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3" name="object 523"/>
            <p:cNvSpPr/>
            <p:nvPr/>
          </p:nvSpPr>
          <p:spPr>
            <a:xfrm>
              <a:off x="6283451" y="5090160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4" name="object 524"/>
            <p:cNvSpPr/>
            <p:nvPr/>
          </p:nvSpPr>
          <p:spPr>
            <a:xfrm>
              <a:off x="7407402" y="509092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5" name="object 525"/>
            <p:cNvSpPr/>
            <p:nvPr/>
          </p:nvSpPr>
          <p:spPr>
            <a:xfrm>
              <a:off x="6283451" y="4985004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6" name="object 526"/>
            <p:cNvSpPr/>
            <p:nvPr/>
          </p:nvSpPr>
          <p:spPr>
            <a:xfrm>
              <a:off x="7407402" y="4985003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7" name="object 527"/>
            <p:cNvSpPr/>
            <p:nvPr/>
          </p:nvSpPr>
          <p:spPr>
            <a:xfrm>
              <a:off x="6283451" y="4879848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8" name="object 528"/>
            <p:cNvSpPr/>
            <p:nvPr/>
          </p:nvSpPr>
          <p:spPr>
            <a:xfrm>
              <a:off x="7407402" y="487984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9" name="object 529"/>
            <p:cNvSpPr/>
            <p:nvPr/>
          </p:nvSpPr>
          <p:spPr>
            <a:xfrm>
              <a:off x="6283451" y="4774692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0" name="object 530"/>
            <p:cNvSpPr/>
            <p:nvPr/>
          </p:nvSpPr>
          <p:spPr>
            <a:xfrm>
              <a:off x="7407402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1" name="object 531"/>
            <p:cNvSpPr/>
            <p:nvPr/>
          </p:nvSpPr>
          <p:spPr>
            <a:xfrm>
              <a:off x="6283451" y="4774692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2" name="object 532"/>
            <p:cNvSpPr/>
            <p:nvPr/>
          </p:nvSpPr>
          <p:spPr>
            <a:xfrm>
              <a:off x="7407401" y="477469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3" name="object 533"/>
            <p:cNvSpPr/>
            <p:nvPr/>
          </p:nvSpPr>
          <p:spPr>
            <a:xfrm>
              <a:off x="6283451" y="5197602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4" name="object 534"/>
            <p:cNvSpPr/>
            <p:nvPr/>
          </p:nvSpPr>
          <p:spPr>
            <a:xfrm>
              <a:off x="7407401" y="519760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5" name="object 535"/>
            <p:cNvSpPr/>
            <p:nvPr/>
          </p:nvSpPr>
          <p:spPr>
            <a:xfrm>
              <a:off x="7407401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6" name="object 536"/>
            <p:cNvSpPr/>
            <p:nvPr/>
          </p:nvSpPr>
          <p:spPr>
            <a:xfrm>
              <a:off x="7407401" y="477469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7" name="object 537"/>
            <p:cNvSpPr/>
            <p:nvPr/>
          </p:nvSpPr>
          <p:spPr>
            <a:xfrm>
              <a:off x="6283451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8" name="object 538"/>
            <p:cNvSpPr/>
            <p:nvPr/>
          </p:nvSpPr>
          <p:spPr>
            <a:xfrm>
              <a:off x="6283451" y="477469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9" name="object 539"/>
            <p:cNvSpPr/>
            <p:nvPr/>
          </p:nvSpPr>
          <p:spPr>
            <a:xfrm>
              <a:off x="6283451" y="5197602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0" name="object 540"/>
            <p:cNvSpPr/>
            <p:nvPr/>
          </p:nvSpPr>
          <p:spPr>
            <a:xfrm>
              <a:off x="7407401" y="519760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1" name="object 541"/>
            <p:cNvSpPr/>
            <p:nvPr/>
          </p:nvSpPr>
          <p:spPr>
            <a:xfrm>
              <a:off x="6283451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2" name="object 542"/>
            <p:cNvSpPr/>
            <p:nvPr/>
          </p:nvSpPr>
          <p:spPr>
            <a:xfrm>
              <a:off x="6283451" y="477469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3" name="object 543"/>
            <p:cNvSpPr/>
            <p:nvPr/>
          </p:nvSpPr>
          <p:spPr>
            <a:xfrm>
              <a:off x="6283451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4" name="object 544"/>
            <p:cNvSpPr/>
            <p:nvPr/>
          </p:nvSpPr>
          <p:spPr>
            <a:xfrm>
              <a:off x="6283451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5" name="object 545"/>
            <p:cNvSpPr/>
            <p:nvPr/>
          </p:nvSpPr>
          <p:spPr>
            <a:xfrm>
              <a:off x="6283451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6" name="object 546"/>
            <p:cNvSpPr/>
            <p:nvPr/>
          </p:nvSpPr>
          <p:spPr>
            <a:xfrm>
              <a:off x="6283451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7" name="object 547"/>
            <p:cNvSpPr/>
            <p:nvPr/>
          </p:nvSpPr>
          <p:spPr>
            <a:xfrm>
              <a:off x="6407657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8" name="object 548"/>
            <p:cNvSpPr/>
            <p:nvPr/>
          </p:nvSpPr>
          <p:spPr>
            <a:xfrm>
              <a:off x="6408419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9" name="object 549"/>
            <p:cNvSpPr/>
            <p:nvPr/>
          </p:nvSpPr>
          <p:spPr>
            <a:xfrm>
              <a:off x="6407657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0" name="object 550"/>
            <p:cNvSpPr/>
            <p:nvPr/>
          </p:nvSpPr>
          <p:spPr>
            <a:xfrm>
              <a:off x="6408419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1" name="object 551"/>
            <p:cNvSpPr/>
            <p:nvPr/>
          </p:nvSpPr>
          <p:spPr>
            <a:xfrm>
              <a:off x="6532626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2" name="object 552"/>
            <p:cNvSpPr/>
            <p:nvPr/>
          </p:nvSpPr>
          <p:spPr>
            <a:xfrm>
              <a:off x="6533387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3" name="object 553"/>
            <p:cNvSpPr/>
            <p:nvPr/>
          </p:nvSpPr>
          <p:spPr>
            <a:xfrm>
              <a:off x="6532626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4" name="object 554"/>
            <p:cNvSpPr/>
            <p:nvPr/>
          </p:nvSpPr>
          <p:spPr>
            <a:xfrm>
              <a:off x="6533387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5" name="object 555"/>
            <p:cNvSpPr/>
            <p:nvPr/>
          </p:nvSpPr>
          <p:spPr>
            <a:xfrm>
              <a:off x="6657593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6" name="object 556"/>
            <p:cNvSpPr/>
            <p:nvPr/>
          </p:nvSpPr>
          <p:spPr>
            <a:xfrm>
              <a:off x="6658355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7" name="object 557"/>
            <p:cNvSpPr/>
            <p:nvPr/>
          </p:nvSpPr>
          <p:spPr>
            <a:xfrm>
              <a:off x="6657593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8" name="object 558"/>
            <p:cNvSpPr/>
            <p:nvPr/>
          </p:nvSpPr>
          <p:spPr>
            <a:xfrm>
              <a:off x="6658355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9" name="object 559"/>
            <p:cNvSpPr/>
            <p:nvPr/>
          </p:nvSpPr>
          <p:spPr>
            <a:xfrm>
              <a:off x="6782561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0" name="object 560"/>
            <p:cNvSpPr/>
            <p:nvPr/>
          </p:nvSpPr>
          <p:spPr>
            <a:xfrm>
              <a:off x="6783323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1" name="object 561"/>
            <p:cNvSpPr/>
            <p:nvPr/>
          </p:nvSpPr>
          <p:spPr>
            <a:xfrm>
              <a:off x="6782561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2" name="object 562"/>
            <p:cNvSpPr/>
            <p:nvPr/>
          </p:nvSpPr>
          <p:spPr>
            <a:xfrm>
              <a:off x="6783323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3" name="object 563"/>
            <p:cNvSpPr/>
            <p:nvPr/>
          </p:nvSpPr>
          <p:spPr>
            <a:xfrm>
              <a:off x="6907529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4" name="object 564"/>
            <p:cNvSpPr/>
            <p:nvPr/>
          </p:nvSpPr>
          <p:spPr>
            <a:xfrm>
              <a:off x="6908291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5" name="object 565"/>
            <p:cNvSpPr/>
            <p:nvPr/>
          </p:nvSpPr>
          <p:spPr>
            <a:xfrm>
              <a:off x="6907529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6" name="object 566"/>
            <p:cNvSpPr/>
            <p:nvPr/>
          </p:nvSpPr>
          <p:spPr>
            <a:xfrm>
              <a:off x="6908291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7" name="object 567"/>
            <p:cNvSpPr/>
            <p:nvPr/>
          </p:nvSpPr>
          <p:spPr>
            <a:xfrm>
              <a:off x="7032498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8" name="object 568"/>
            <p:cNvSpPr/>
            <p:nvPr/>
          </p:nvSpPr>
          <p:spPr>
            <a:xfrm>
              <a:off x="7032497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9" name="object 569"/>
            <p:cNvSpPr/>
            <p:nvPr/>
          </p:nvSpPr>
          <p:spPr>
            <a:xfrm>
              <a:off x="7032498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0" name="object 570"/>
            <p:cNvSpPr/>
            <p:nvPr/>
          </p:nvSpPr>
          <p:spPr>
            <a:xfrm>
              <a:off x="7032497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1" name="object 571"/>
            <p:cNvSpPr/>
            <p:nvPr/>
          </p:nvSpPr>
          <p:spPr>
            <a:xfrm>
              <a:off x="7157466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2" name="object 572"/>
            <p:cNvSpPr/>
            <p:nvPr/>
          </p:nvSpPr>
          <p:spPr>
            <a:xfrm>
              <a:off x="7157465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3" name="object 573"/>
            <p:cNvSpPr/>
            <p:nvPr/>
          </p:nvSpPr>
          <p:spPr>
            <a:xfrm>
              <a:off x="7157466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4" name="object 574"/>
            <p:cNvSpPr/>
            <p:nvPr/>
          </p:nvSpPr>
          <p:spPr>
            <a:xfrm>
              <a:off x="7157465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5" name="object 575"/>
            <p:cNvSpPr/>
            <p:nvPr/>
          </p:nvSpPr>
          <p:spPr>
            <a:xfrm>
              <a:off x="7282433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6" name="object 576"/>
            <p:cNvSpPr/>
            <p:nvPr/>
          </p:nvSpPr>
          <p:spPr>
            <a:xfrm>
              <a:off x="7282433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7" name="object 577"/>
            <p:cNvSpPr/>
            <p:nvPr/>
          </p:nvSpPr>
          <p:spPr>
            <a:xfrm>
              <a:off x="7282433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8" name="object 578"/>
            <p:cNvSpPr/>
            <p:nvPr/>
          </p:nvSpPr>
          <p:spPr>
            <a:xfrm>
              <a:off x="7282433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9" name="object 579"/>
            <p:cNvSpPr/>
            <p:nvPr/>
          </p:nvSpPr>
          <p:spPr>
            <a:xfrm>
              <a:off x="7407401" y="5186172"/>
              <a:ext cx="0" cy="11430"/>
            </a:xfrm>
            <a:custGeom>
              <a:avLst/>
              <a:gdLst/>
              <a:ahLst/>
              <a:cxnLst/>
              <a:rect l="l" t="t" r="r" b="b"/>
              <a:pathLst>
                <a:path h="11429">
                  <a:moveTo>
                    <a:pt x="0" y="1142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0" name="object 580"/>
            <p:cNvSpPr/>
            <p:nvPr/>
          </p:nvSpPr>
          <p:spPr>
            <a:xfrm>
              <a:off x="7407401" y="518617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1" name="object 581"/>
            <p:cNvSpPr/>
            <p:nvPr/>
          </p:nvSpPr>
          <p:spPr>
            <a:xfrm>
              <a:off x="7407401" y="4774692"/>
              <a:ext cx="0" cy="9525"/>
            </a:xfrm>
            <a:custGeom>
              <a:avLst/>
              <a:gdLst/>
              <a:ahLst/>
              <a:cxnLst/>
              <a:rect l="l" t="t" r="r" b="b"/>
              <a:pathLst>
                <a:path h="9525">
                  <a:moveTo>
                    <a:pt x="0" y="0"/>
                  </a:moveTo>
                  <a:lnTo>
                    <a:pt x="0" y="91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2" name="object 582"/>
            <p:cNvSpPr/>
            <p:nvPr/>
          </p:nvSpPr>
          <p:spPr>
            <a:xfrm>
              <a:off x="7407401" y="478459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3" name="object 583"/>
          <p:cNvSpPr txBox="1"/>
          <p:nvPr/>
        </p:nvSpPr>
        <p:spPr>
          <a:xfrm>
            <a:off x="6376670" y="5189756"/>
            <a:ext cx="1064895" cy="50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" spc="5" dirty="0">
                <a:latin typeface="Arial"/>
                <a:cs typeface="Arial"/>
              </a:rPr>
              <a:t>0.01 </a:t>
            </a:r>
            <a:r>
              <a:rPr sz="150" dirty="0">
                <a:latin typeface="Arial"/>
                <a:cs typeface="Arial"/>
              </a:rPr>
              <a:t>0.02 0.03 </a:t>
            </a:r>
            <a:r>
              <a:rPr sz="150" spc="5" dirty="0">
                <a:latin typeface="Arial"/>
                <a:cs typeface="Arial"/>
              </a:rPr>
              <a:t>0.04 0.05 0.06 0.07 0.08 </a:t>
            </a:r>
            <a:r>
              <a:rPr sz="150" dirty="0">
                <a:latin typeface="Arial"/>
                <a:cs typeface="Arial"/>
              </a:rPr>
              <a:t>0.09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584" name="object 584"/>
          <p:cNvGrpSpPr/>
          <p:nvPr/>
        </p:nvGrpSpPr>
        <p:grpSpPr>
          <a:xfrm>
            <a:off x="6282816" y="5089525"/>
            <a:ext cx="1125220" cy="109220"/>
            <a:chOff x="6282816" y="5089525"/>
            <a:chExt cx="1125220" cy="109220"/>
          </a:xfrm>
        </p:grpSpPr>
        <p:sp>
          <p:nvSpPr>
            <p:cNvPr id="585" name="object 585"/>
            <p:cNvSpPr/>
            <p:nvPr/>
          </p:nvSpPr>
          <p:spPr>
            <a:xfrm>
              <a:off x="6283451" y="5197601"/>
              <a:ext cx="9525" cy="0"/>
            </a:xfrm>
            <a:custGeom>
              <a:avLst/>
              <a:gdLst/>
              <a:ahLst/>
              <a:cxnLst/>
              <a:rect l="l" t="t" r="r" b="b"/>
              <a:pathLst>
                <a:path w="9525">
                  <a:moveTo>
                    <a:pt x="0" y="0"/>
                  </a:moveTo>
                  <a:lnTo>
                    <a:pt x="914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6" name="object 586"/>
            <p:cNvSpPr/>
            <p:nvPr/>
          </p:nvSpPr>
          <p:spPr>
            <a:xfrm>
              <a:off x="6293357" y="519760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7" name="object 587"/>
            <p:cNvSpPr/>
            <p:nvPr/>
          </p:nvSpPr>
          <p:spPr>
            <a:xfrm>
              <a:off x="7395209" y="5197601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1219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8" name="object 588"/>
            <p:cNvSpPr/>
            <p:nvPr/>
          </p:nvSpPr>
          <p:spPr>
            <a:xfrm>
              <a:off x="7395972" y="519760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9" name="object 589"/>
            <p:cNvSpPr/>
            <p:nvPr/>
          </p:nvSpPr>
          <p:spPr>
            <a:xfrm>
              <a:off x="6283451" y="5090160"/>
              <a:ext cx="9525" cy="0"/>
            </a:xfrm>
            <a:custGeom>
              <a:avLst/>
              <a:gdLst/>
              <a:ahLst/>
              <a:cxnLst/>
              <a:rect l="l" t="t" r="r" b="b"/>
              <a:pathLst>
                <a:path w="9525">
                  <a:moveTo>
                    <a:pt x="0" y="0"/>
                  </a:moveTo>
                  <a:lnTo>
                    <a:pt x="914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0" name="object 590"/>
            <p:cNvSpPr/>
            <p:nvPr/>
          </p:nvSpPr>
          <p:spPr>
            <a:xfrm>
              <a:off x="6293357" y="509092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1" name="object 591"/>
            <p:cNvSpPr/>
            <p:nvPr/>
          </p:nvSpPr>
          <p:spPr>
            <a:xfrm>
              <a:off x="7395209" y="5090160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1219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2" name="object 592"/>
            <p:cNvSpPr/>
            <p:nvPr/>
          </p:nvSpPr>
          <p:spPr>
            <a:xfrm>
              <a:off x="7395972" y="509092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3" name="object 593"/>
          <p:cNvSpPr txBox="1"/>
          <p:nvPr/>
        </p:nvSpPr>
        <p:spPr>
          <a:xfrm>
            <a:off x="6245605" y="5063263"/>
            <a:ext cx="42545" cy="50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" spc="-5" dirty="0">
                <a:latin typeface="Arial"/>
                <a:cs typeface="Arial"/>
              </a:rPr>
              <a:t>-5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594" name="object 594"/>
          <p:cNvGrpSpPr/>
          <p:nvPr/>
        </p:nvGrpSpPr>
        <p:grpSpPr>
          <a:xfrm>
            <a:off x="6282816" y="4984369"/>
            <a:ext cx="1125220" cy="1905"/>
            <a:chOff x="6282816" y="4984369"/>
            <a:chExt cx="1125220" cy="1905"/>
          </a:xfrm>
        </p:grpSpPr>
        <p:sp>
          <p:nvSpPr>
            <p:cNvPr id="595" name="object 595"/>
            <p:cNvSpPr/>
            <p:nvPr/>
          </p:nvSpPr>
          <p:spPr>
            <a:xfrm>
              <a:off x="6283451" y="4985004"/>
              <a:ext cx="9525" cy="0"/>
            </a:xfrm>
            <a:custGeom>
              <a:avLst/>
              <a:gdLst/>
              <a:ahLst/>
              <a:cxnLst/>
              <a:rect l="l" t="t" r="r" b="b"/>
              <a:pathLst>
                <a:path w="9525">
                  <a:moveTo>
                    <a:pt x="0" y="0"/>
                  </a:moveTo>
                  <a:lnTo>
                    <a:pt x="914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6" name="object 596"/>
            <p:cNvSpPr/>
            <p:nvPr/>
          </p:nvSpPr>
          <p:spPr>
            <a:xfrm>
              <a:off x="6293357" y="4985003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7" name="object 597"/>
            <p:cNvSpPr/>
            <p:nvPr/>
          </p:nvSpPr>
          <p:spPr>
            <a:xfrm>
              <a:off x="7395209" y="4985004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1219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8" name="object 598"/>
            <p:cNvSpPr/>
            <p:nvPr/>
          </p:nvSpPr>
          <p:spPr>
            <a:xfrm>
              <a:off x="7395972" y="4985003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9" name="object 599"/>
          <p:cNvSpPr txBox="1"/>
          <p:nvPr/>
        </p:nvSpPr>
        <p:spPr>
          <a:xfrm>
            <a:off x="6251700" y="4958107"/>
            <a:ext cx="37465" cy="50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150" spc="5" dirty="0">
                <a:latin typeface="Arial"/>
                <a:cs typeface="Arial"/>
              </a:rPr>
              <a:t>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600" name="object 600"/>
          <p:cNvGrpSpPr/>
          <p:nvPr/>
        </p:nvGrpSpPr>
        <p:grpSpPr>
          <a:xfrm>
            <a:off x="6282816" y="4879213"/>
            <a:ext cx="1125220" cy="1905"/>
            <a:chOff x="6282816" y="4879213"/>
            <a:chExt cx="1125220" cy="1905"/>
          </a:xfrm>
        </p:grpSpPr>
        <p:sp>
          <p:nvSpPr>
            <p:cNvPr id="601" name="object 601"/>
            <p:cNvSpPr/>
            <p:nvPr/>
          </p:nvSpPr>
          <p:spPr>
            <a:xfrm>
              <a:off x="6283451" y="4879848"/>
              <a:ext cx="9525" cy="0"/>
            </a:xfrm>
            <a:custGeom>
              <a:avLst/>
              <a:gdLst/>
              <a:ahLst/>
              <a:cxnLst/>
              <a:rect l="l" t="t" r="r" b="b"/>
              <a:pathLst>
                <a:path w="9525">
                  <a:moveTo>
                    <a:pt x="0" y="0"/>
                  </a:moveTo>
                  <a:lnTo>
                    <a:pt x="914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2" name="object 602"/>
            <p:cNvSpPr/>
            <p:nvPr/>
          </p:nvSpPr>
          <p:spPr>
            <a:xfrm>
              <a:off x="6293357" y="487984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3" name="object 603"/>
            <p:cNvSpPr/>
            <p:nvPr/>
          </p:nvSpPr>
          <p:spPr>
            <a:xfrm>
              <a:off x="7395209" y="4879848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1219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4" name="object 604"/>
            <p:cNvSpPr/>
            <p:nvPr/>
          </p:nvSpPr>
          <p:spPr>
            <a:xfrm>
              <a:off x="7395972" y="487984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5" name="object 605"/>
          <p:cNvSpPr txBox="1"/>
          <p:nvPr/>
        </p:nvSpPr>
        <p:spPr>
          <a:xfrm>
            <a:off x="6251700" y="4852951"/>
            <a:ext cx="37465" cy="50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150" spc="5" dirty="0">
                <a:latin typeface="Arial"/>
                <a:cs typeface="Arial"/>
              </a:rPr>
              <a:t>5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606" name="object 606"/>
          <p:cNvGrpSpPr/>
          <p:nvPr/>
        </p:nvGrpSpPr>
        <p:grpSpPr>
          <a:xfrm>
            <a:off x="6282816" y="4774057"/>
            <a:ext cx="1125220" cy="1905"/>
            <a:chOff x="6282816" y="4774057"/>
            <a:chExt cx="1125220" cy="1905"/>
          </a:xfrm>
        </p:grpSpPr>
        <p:sp>
          <p:nvSpPr>
            <p:cNvPr id="607" name="object 607"/>
            <p:cNvSpPr/>
            <p:nvPr/>
          </p:nvSpPr>
          <p:spPr>
            <a:xfrm>
              <a:off x="6283451" y="4774692"/>
              <a:ext cx="9525" cy="0"/>
            </a:xfrm>
            <a:custGeom>
              <a:avLst/>
              <a:gdLst/>
              <a:ahLst/>
              <a:cxnLst/>
              <a:rect l="l" t="t" r="r" b="b"/>
              <a:pathLst>
                <a:path w="9525">
                  <a:moveTo>
                    <a:pt x="0" y="0"/>
                  </a:moveTo>
                  <a:lnTo>
                    <a:pt x="914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8" name="object 608"/>
            <p:cNvSpPr/>
            <p:nvPr/>
          </p:nvSpPr>
          <p:spPr>
            <a:xfrm>
              <a:off x="6293357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9" name="object 609"/>
            <p:cNvSpPr/>
            <p:nvPr/>
          </p:nvSpPr>
          <p:spPr>
            <a:xfrm>
              <a:off x="7395209" y="4774692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1219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0" name="object 610"/>
            <p:cNvSpPr/>
            <p:nvPr/>
          </p:nvSpPr>
          <p:spPr>
            <a:xfrm>
              <a:off x="7395972" y="477469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1" name="object 611"/>
          <p:cNvSpPr txBox="1"/>
          <p:nvPr/>
        </p:nvSpPr>
        <p:spPr>
          <a:xfrm>
            <a:off x="6240271" y="4747795"/>
            <a:ext cx="48260" cy="508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" dirty="0">
                <a:latin typeface="Arial"/>
                <a:cs typeface="Arial"/>
              </a:rPr>
              <a:t>10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612" name="object 612"/>
          <p:cNvGrpSpPr/>
          <p:nvPr/>
        </p:nvGrpSpPr>
        <p:grpSpPr>
          <a:xfrm>
            <a:off x="6281534" y="4774057"/>
            <a:ext cx="1128395" cy="424815"/>
            <a:chOff x="6281534" y="4774057"/>
            <a:chExt cx="1128395" cy="424815"/>
          </a:xfrm>
        </p:grpSpPr>
        <p:sp>
          <p:nvSpPr>
            <p:cNvPr id="613" name="object 613"/>
            <p:cNvSpPr/>
            <p:nvPr/>
          </p:nvSpPr>
          <p:spPr>
            <a:xfrm>
              <a:off x="6283452" y="4774692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4" name="object 614"/>
            <p:cNvSpPr/>
            <p:nvPr/>
          </p:nvSpPr>
          <p:spPr>
            <a:xfrm>
              <a:off x="7407402" y="477469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5" name="object 615"/>
            <p:cNvSpPr/>
            <p:nvPr/>
          </p:nvSpPr>
          <p:spPr>
            <a:xfrm>
              <a:off x="6283452" y="5197602"/>
              <a:ext cx="1123950" cy="0"/>
            </a:xfrm>
            <a:custGeom>
              <a:avLst/>
              <a:gdLst/>
              <a:ahLst/>
              <a:cxnLst/>
              <a:rect l="l" t="t" r="r" b="b"/>
              <a:pathLst>
                <a:path w="1123950">
                  <a:moveTo>
                    <a:pt x="0" y="0"/>
                  </a:moveTo>
                  <a:lnTo>
                    <a:pt x="11239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6" name="object 616"/>
            <p:cNvSpPr/>
            <p:nvPr/>
          </p:nvSpPr>
          <p:spPr>
            <a:xfrm>
              <a:off x="7407402" y="519760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7" name="object 617"/>
            <p:cNvSpPr/>
            <p:nvPr/>
          </p:nvSpPr>
          <p:spPr>
            <a:xfrm>
              <a:off x="7407402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8" name="object 618"/>
            <p:cNvSpPr/>
            <p:nvPr/>
          </p:nvSpPr>
          <p:spPr>
            <a:xfrm>
              <a:off x="7407402" y="477469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9" name="object 619"/>
            <p:cNvSpPr/>
            <p:nvPr/>
          </p:nvSpPr>
          <p:spPr>
            <a:xfrm>
              <a:off x="6283452" y="4774692"/>
              <a:ext cx="0" cy="422909"/>
            </a:xfrm>
            <a:custGeom>
              <a:avLst/>
              <a:gdLst/>
              <a:ahLst/>
              <a:cxnLst/>
              <a:rect l="l" t="t" r="r" b="b"/>
              <a:pathLst>
                <a:path h="422910">
                  <a:moveTo>
                    <a:pt x="0" y="42291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0" name="object 620"/>
            <p:cNvSpPr/>
            <p:nvPr/>
          </p:nvSpPr>
          <p:spPr>
            <a:xfrm>
              <a:off x="6283452" y="477469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1" name="object 621"/>
            <p:cNvSpPr/>
            <p:nvPr/>
          </p:nvSpPr>
          <p:spPr>
            <a:xfrm>
              <a:off x="6281534" y="4919840"/>
              <a:ext cx="116611" cy="150901"/>
            </a:xfrm>
            <a:prstGeom prst="rect">
              <a:avLst/>
            </a:prstGeom>
            <a:blipFill>
              <a:blip r:embed="rId26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2" name="object 622"/>
            <p:cNvSpPr/>
            <p:nvPr/>
          </p:nvSpPr>
          <p:spPr>
            <a:xfrm>
              <a:off x="6396228" y="4895088"/>
              <a:ext cx="1011555" cy="180340"/>
            </a:xfrm>
            <a:custGeom>
              <a:avLst/>
              <a:gdLst/>
              <a:ahLst/>
              <a:cxnLst/>
              <a:rect l="l" t="t" r="r" b="b"/>
              <a:pathLst>
                <a:path w="1011554" h="180339">
                  <a:moveTo>
                    <a:pt x="0" y="172212"/>
                  </a:moveTo>
                  <a:lnTo>
                    <a:pt x="2286" y="173736"/>
                  </a:lnTo>
                  <a:lnTo>
                    <a:pt x="2286" y="172212"/>
                  </a:lnTo>
                  <a:lnTo>
                    <a:pt x="2286" y="173736"/>
                  </a:lnTo>
                  <a:lnTo>
                    <a:pt x="6096" y="173736"/>
                  </a:lnTo>
                  <a:lnTo>
                    <a:pt x="7620" y="176022"/>
                  </a:lnTo>
                  <a:lnTo>
                    <a:pt x="7620" y="173736"/>
                  </a:lnTo>
                  <a:lnTo>
                    <a:pt x="9906" y="176022"/>
                  </a:lnTo>
                  <a:lnTo>
                    <a:pt x="9906" y="173736"/>
                  </a:lnTo>
                  <a:lnTo>
                    <a:pt x="11430" y="176022"/>
                  </a:lnTo>
                  <a:lnTo>
                    <a:pt x="11430" y="173736"/>
                  </a:lnTo>
                  <a:lnTo>
                    <a:pt x="13716" y="173736"/>
                  </a:lnTo>
                  <a:lnTo>
                    <a:pt x="15240" y="172212"/>
                  </a:lnTo>
                  <a:lnTo>
                    <a:pt x="15240" y="173736"/>
                  </a:lnTo>
                  <a:lnTo>
                    <a:pt x="15240" y="172212"/>
                  </a:lnTo>
                  <a:lnTo>
                    <a:pt x="17526" y="173736"/>
                  </a:lnTo>
                  <a:lnTo>
                    <a:pt x="17526" y="172212"/>
                  </a:lnTo>
                  <a:lnTo>
                    <a:pt x="19812" y="169926"/>
                  </a:lnTo>
                  <a:lnTo>
                    <a:pt x="21336" y="172212"/>
                  </a:lnTo>
                  <a:lnTo>
                    <a:pt x="21336" y="169926"/>
                  </a:lnTo>
                  <a:lnTo>
                    <a:pt x="25146" y="169926"/>
                  </a:lnTo>
                  <a:lnTo>
                    <a:pt x="23622" y="169926"/>
                  </a:lnTo>
                  <a:lnTo>
                    <a:pt x="27432" y="166116"/>
                  </a:lnTo>
                  <a:lnTo>
                    <a:pt x="27432" y="168402"/>
                  </a:lnTo>
                  <a:lnTo>
                    <a:pt x="27432" y="166116"/>
                  </a:lnTo>
                  <a:lnTo>
                    <a:pt x="28956" y="164592"/>
                  </a:lnTo>
                  <a:lnTo>
                    <a:pt x="28956" y="166116"/>
                  </a:lnTo>
                  <a:lnTo>
                    <a:pt x="28956" y="164592"/>
                  </a:lnTo>
                  <a:lnTo>
                    <a:pt x="31242" y="162306"/>
                  </a:lnTo>
                  <a:lnTo>
                    <a:pt x="31242" y="164592"/>
                  </a:lnTo>
                  <a:lnTo>
                    <a:pt x="31242" y="160782"/>
                  </a:lnTo>
                  <a:lnTo>
                    <a:pt x="31242" y="162306"/>
                  </a:lnTo>
                  <a:lnTo>
                    <a:pt x="32766" y="160782"/>
                  </a:lnTo>
                  <a:lnTo>
                    <a:pt x="32766" y="162306"/>
                  </a:lnTo>
                  <a:lnTo>
                    <a:pt x="32766" y="158496"/>
                  </a:lnTo>
                  <a:lnTo>
                    <a:pt x="35052" y="156972"/>
                  </a:lnTo>
                  <a:lnTo>
                    <a:pt x="35052" y="158496"/>
                  </a:lnTo>
                  <a:lnTo>
                    <a:pt x="35052" y="156972"/>
                  </a:lnTo>
                  <a:lnTo>
                    <a:pt x="36576" y="154686"/>
                  </a:lnTo>
                  <a:lnTo>
                    <a:pt x="38862" y="153162"/>
                  </a:lnTo>
                  <a:lnTo>
                    <a:pt x="42672" y="149352"/>
                  </a:lnTo>
                  <a:lnTo>
                    <a:pt x="42672" y="147066"/>
                  </a:lnTo>
                  <a:lnTo>
                    <a:pt x="46482" y="143256"/>
                  </a:lnTo>
                  <a:lnTo>
                    <a:pt x="46482" y="139446"/>
                  </a:lnTo>
                  <a:lnTo>
                    <a:pt x="48006" y="137922"/>
                  </a:lnTo>
                  <a:lnTo>
                    <a:pt x="48006" y="135636"/>
                  </a:lnTo>
                  <a:lnTo>
                    <a:pt x="50292" y="134112"/>
                  </a:lnTo>
                  <a:lnTo>
                    <a:pt x="50292" y="135636"/>
                  </a:lnTo>
                  <a:lnTo>
                    <a:pt x="50292" y="134112"/>
                  </a:lnTo>
                  <a:lnTo>
                    <a:pt x="51816" y="131826"/>
                  </a:lnTo>
                  <a:lnTo>
                    <a:pt x="51816" y="130302"/>
                  </a:lnTo>
                  <a:lnTo>
                    <a:pt x="55626" y="126492"/>
                  </a:lnTo>
                  <a:lnTo>
                    <a:pt x="55626" y="122682"/>
                  </a:lnTo>
                  <a:lnTo>
                    <a:pt x="57912" y="120396"/>
                  </a:lnTo>
                  <a:lnTo>
                    <a:pt x="57912" y="122682"/>
                  </a:lnTo>
                  <a:lnTo>
                    <a:pt x="57912" y="118872"/>
                  </a:lnTo>
                  <a:lnTo>
                    <a:pt x="59436" y="116586"/>
                  </a:lnTo>
                  <a:lnTo>
                    <a:pt x="59436" y="115062"/>
                  </a:lnTo>
                  <a:lnTo>
                    <a:pt x="64008" y="111252"/>
                  </a:lnTo>
                  <a:lnTo>
                    <a:pt x="64008" y="107442"/>
                  </a:lnTo>
                  <a:lnTo>
                    <a:pt x="67818" y="103632"/>
                  </a:lnTo>
                  <a:lnTo>
                    <a:pt x="67818" y="97536"/>
                  </a:lnTo>
                  <a:lnTo>
                    <a:pt x="71628" y="93726"/>
                  </a:lnTo>
                  <a:lnTo>
                    <a:pt x="71628" y="89916"/>
                  </a:lnTo>
                  <a:lnTo>
                    <a:pt x="73152" y="87630"/>
                  </a:lnTo>
                  <a:lnTo>
                    <a:pt x="73152" y="83820"/>
                  </a:lnTo>
                  <a:lnTo>
                    <a:pt x="73152" y="86106"/>
                  </a:lnTo>
                  <a:lnTo>
                    <a:pt x="75438" y="83820"/>
                  </a:lnTo>
                  <a:lnTo>
                    <a:pt x="75438" y="80010"/>
                  </a:lnTo>
                  <a:lnTo>
                    <a:pt x="79248" y="76200"/>
                  </a:lnTo>
                  <a:lnTo>
                    <a:pt x="79248" y="72390"/>
                  </a:lnTo>
                  <a:lnTo>
                    <a:pt x="83058" y="68580"/>
                  </a:lnTo>
                  <a:lnTo>
                    <a:pt x="83058" y="63246"/>
                  </a:lnTo>
                  <a:lnTo>
                    <a:pt x="86868" y="59436"/>
                  </a:lnTo>
                  <a:lnTo>
                    <a:pt x="86868" y="55626"/>
                  </a:lnTo>
                  <a:lnTo>
                    <a:pt x="90678" y="51816"/>
                  </a:lnTo>
                  <a:lnTo>
                    <a:pt x="90678" y="48006"/>
                  </a:lnTo>
                  <a:lnTo>
                    <a:pt x="94488" y="44196"/>
                  </a:lnTo>
                  <a:lnTo>
                    <a:pt x="94488" y="40386"/>
                  </a:lnTo>
                  <a:lnTo>
                    <a:pt x="96012" y="38100"/>
                  </a:lnTo>
                  <a:lnTo>
                    <a:pt x="96012" y="40386"/>
                  </a:lnTo>
                  <a:lnTo>
                    <a:pt x="96012" y="36576"/>
                  </a:lnTo>
                  <a:lnTo>
                    <a:pt x="99822" y="32766"/>
                  </a:lnTo>
                  <a:lnTo>
                    <a:pt x="99822" y="30480"/>
                  </a:lnTo>
                  <a:lnTo>
                    <a:pt x="102107" y="28956"/>
                  </a:lnTo>
                  <a:lnTo>
                    <a:pt x="102107" y="30480"/>
                  </a:lnTo>
                  <a:lnTo>
                    <a:pt x="102107" y="26670"/>
                  </a:lnTo>
                  <a:lnTo>
                    <a:pt x="103632" y="25146"/>
                  </a:lnTo>
                  <a:lnTo>
                    <a:pt x="103632" y="26670"/>
                  </a:lnTo>
                  <a:lnTo>
                    <a:pt x="103632" y="22860"/>
                  </a:lnTo>
                  <a:lnTo>
                    <a:pt x="105918" y="25146"/>
                  </a:lnTo>
                  <a:lnTo>
                    <a:pt x="105918" y="21336"/>
                  </a:lnTo>
                  <a:lnTo>
                    <a:pt x="107442" y="19050"/>
                  </a:lnTo>
                  <a:lnTo>
                    <a:pt x="107442" y="21336"/>
                  </a:lnTo>
                  <a:lnTo>
                    <a:pt x="107442" y="17526"/>
                  </a:lnTo>
                  <a:lnTo>
                    <a:pt x="109728" y="19050"/>
                  </a:lnTo>
                  <a:lnTo>
                    <a:pt x="109728" y="15240"/>
                  </a:lnTo>
                  <a:lnTo>
                    <a:pt x="112014" y="13716"/>
                  </a:lnTo>
                  <a:lnTo>
                    <a:pt x="112014" y="15240"/>
                  </a:lnTo>
                  <a:lnTo>
                    <a:pt x="112014" y="13716"/>
                  </a:lnTo>
                  <a:lnTo>
                    <a:pt x="113538" y="11430"/>
                  </a:lnTo>
                  <a:lnTo>
                    <a:pt x="113538" y="13716"/>
                  </a:lnTo>
                  <a:lnTo>
                    <a:pt x="113538" y="11430"/>
                  </a:lnTo>
                  <a:lnTo>
                    <a:pt x="115823" y="9144"/>
                  </a:lnTo>
                  <a:lnTo>
                    <a:pt x="115823" y="7620"/>
                  </a:lnTo>
                  <a:lnTo>
                    <a:pt x="117348" y="9144"/>
                  </a:lnTo>
                  <a:lnTo>
                    <a:pt x="117348" y="5334"/>
                  </a:lnTo>
                  <a:lnTo>
                    <a:pt x="119634" y="7620"/>
                  </a:lnTo>
                  <a:lnTo>
                    <a:pt x="119634" y="5334"/>
                  </a:lnTo>
                  <a:lnTo>
                    <a:pt x="121157" y="3810"/>
                  </a:lnTo>
                  <a:lnTo>
                    <a:pt x="121157" y="5334"/>
                  </a:lnTo>
                  <a:lnTo>
                    <a:pt x="121157" y="3810"/>
                  </a:lnTo>
                  <a:lnTo>
                    <a:pt x="123444" y="1524"/>
                  </a:lnTo>
                  <a:lnTo>
                    <a:pt x="123444" y="3810"/>
                  </a:lnTo>
                  <a:lnTo>
                    <a:pt x="123444" y="1524"/>
                  </a:lnTo>
                  <a:lnTo>
                    <a:pt x="124968" y="0"/>
                  </a:lnTo>
                  <a:lnTo>
                    <a:pt x="124968" y="1524"/>
                  </a:lnTo>
                  <a:lnTo>
                    <a:pt x="124968" y="0"/>
                  </a:lnTo>
                  <a:lnTo>
                    <a:pt x="124968" y="1524"/>
                  </a:lnTo>
                  <a:lnTo>
                    <a:pt x="127254" y="0"/>
                  </a:lnTo>
                  <a:lnTo>
                    <a:pt x="127254" y="1524"/>
                  </a:lnTo>
                  <a:lnTo>
                    <a:pt x="127254" y="0"/>
                  </a:lnTo>
                  <a:lnTo>
                    <a:pt x="131064" y="0"/>
                  </a:lnTo>
                  <a:lnTo>
                    <a:pt x="128778" y="0"/>
                  </a:lnTo>
                  <a:lnTo>
                    <a:pt x="138684" y="0"/>
                  </a:lnTo>
                  <a:lnTo>
                    <a:pt x="140208" y="1524"/>
                  </a:lnTo>
                  <a:lnTo>
                    <a:pt x="140208" y="0"/>
                  </a:lnTo>
                  <a:lnTo>
                    <a:pt x="140208" y="1524"/>
                  </a:lnTo>
                  <a:lnTo>
                    <a:pt x="142494" y="3810"/>
                  </a:lnTo>
                  <a:lnTo>
                    <a:pt x="142494" y="1524"/>
                  </a:lnTo>
                  <a:lnTo>
                    <a:pt x="142494" y="3810"/>
                  </a:lnTo>
                  <a:lnTo>
                    <a:pt x="146304" y="3810"/>
                  </a:lnTo>
                  <a:lnTo>
                    <a:pt x="146304" y="5334"/>
                  </a:lnTo>
                  <a:lnTo>
                    <a:pt x="150114" y="5334"/>
                  </a:lnTo>
                  <a:lnTo>
                    <a:pt x="150114" y="7620"/>
                  </a:lnTo>
                  <a:lnTo>
                    <a:pt x="151638" y="9144"/>
                  </a:lnTo>
                  <a:lnTo>
                    <a:pt x="151638" y="7620"/>
                  </a:lnTo>
                  <a:lnTo>
                    <a:pt x="151638" y="9144"/>
                  </a:lnTo>
                  <a:lnTo>
                    <a:pt x="153924" y="11430"/>
                  </a:lnTo>
                  <a:lnTo>
                    <a:pt x="153924" y="9144"/>
                  </a:lnTo>
                  <a:lnTo>
                    <a:pt x="153924" y="11430"/>
                  </a:lnTo>
                  <a:lnTo>
                    <a:pt x="156210" y="13716"/>
                  </a:lnTo>
                  <a:lnTo>
                    <a:pt x="156210" y="11430"/>
                  </a:lnTo>
                  <a:lnTo>
                    <a:pt x="156210" y="13716"/>
                  </a:lnTo>
                  <a:lnTo>
                    <a:pt x="157734" y="15240"/>
                  </a:lnTo>
                  <a:lnTo>
                    <a:pt x="157734" y="17526"/>
                  </a:lnTo>
                  <a:lnTo>
                    <a:pt x="157734" y="13716"/>
                  </a:lnTo>
                  <a:lnTo>
                    <a:pt x="157734" y="15240"/>
                  </a:lnTo>
                  <a:lnTo>
                    <a:pt x="160020" y="17526"/>
                  </a:lnTo>
                  <a:lnTo>
                    <a:pt x="160020" y="19050"/>
                  </a:lnTo>
                  <a:lnTo>
                    <a:pt x="160020" y="15240"/>
                  </a:lnTo>
                  <a:lnTo>
                    <a:pt x="160020" y="19050"/>
                  </a:lnTo>
                  <a:lnTo>
                    <a:pt x="161544" y="21336"/>
                  </a:lnTo>
                  <a:lnTo>
                    <a:pt x="163830" y="22860"/>
                  </a:lnTo>
                  <a:lnTo>
                    <a:pt x="163830" y="21336"/>
                  </a:lnTo>
                  <a:lnTo>
                    <a:pt x="163830" y="22860"/>
                  </a:lnTo>
                  <a:lnTo>
                    <a:pt x="167640" y="26670"/>
                  </a:lnTo>
                  <a:lnTo>
                    <a:pt x="167640" y="28956"/>
                  </a:lnTo>
                  <a:lnTo>
                    <a:pt x="169164" y="30480"/>
                  </a:lnTo>
                  <a:lnTo>
                    <a:pt x="169164" y="32766"/>
                  </a:lnTo>
                  <a:lnTo>
                    <a:pt x="172974" y="36576"/>
                  </a:lnTo>
                  <a:lnTo>
                    <a:pt x="172974" y="40386"/>
                  </a:lnTo>
                  <a:lnTo>
                    <a:pt x="176784" y="44196"/>
                  </a:lnTo>
                  <a:lnTo>
                    <a:pt x="176784" y="45720"/>
                  </a:lnTo>
                  <a:lnTo>
                    <a:pt x="180594" y="49530"/>
                  </a:lnTo>
                  <a:lnTo>
                    <a:pt x="180594" y="53340"/>
                  </a:lnTo>
                  <a:lnTo>
                    <a:pt x="182880" y="55626"/>
                  </a:lnTo>
                  <a:lnTo>
                    <a:pt x="182880" y="53340"/>
                  </a:lnTo>
                  <a:lnTo>
                    <a:pt x="182880" y="57150"/>
                  </a:lnTo>
                  <a:lnTo>
                    <a:pt x="184404" y="59436"/>
                  </a:lnTo>
                  <a:lnTo>
                    <a:pt x="184404" y="63246"/>
                  </a:lnTo>
                  <a:lnTo>
                    <a:pt x="186690" y="64770"/>
                  </a:lnTo>
                  <a:lnTo>
                    <a:pt x="186690" y="63246"/>
                  </a:lnTo>
                  <a:lnTo>
                    <a:pt x="186690" y="67056"/>
                  </a:lnTo>
                  <a:lnTo>
                    <a:pt x="188214" y="68580"/>
                  </a:lnTo>
                  <a:lnTo>
                    <a:pt x="188214" y="67056"/>
                  </a:lnTo>
                  <a:lnTo>
                    <a:pt x="188214" y="70866"/>
                  </a:lnTo>
                  <a:lnTo>
                    <a:pt x="190500" y="72390"/>
                  </a:lnTo>
                  <a:lnTo>
                    <a:pt x="190500" y="74676"/>
                  </a:lnTo>
                  <a:lnTo>
                    <a:pt x="194310" y="78486"/>
                  </a:lnTo>
                  <a:lnTo>
                    <a:pt x="194310" y="83820"/>
                  </a:lnTo>
                  <a:lnTo>
                    <a:pt x="195834" y="86106"/>
                  </a:lnTo>
                  <a:lnTo>
                    <a:pt x="195834" y="83820"/>
                  </a:lnTo>
                  <a:lnTo>
                    <a:pt x="195834" y="87630"/>
                  </a:lnTo>
                  <a:lnTo>
                    <a:pt x="200406" y="91440"/>
                  </a:lnTo>
                  <a:lnTo>
                    <a:pt x="200406" y="97536"/>
                  </a:lnTo>
                  <a:lnTo>
                    <a:pt x="201930" y="99822"/>
                  </a:lnTo>
                  <a:lnTo>
                    <a:pt x="201930" y="97536"/>
                  </a:lnTo>
                  <a:lnTo>
                    <a:pt x="201930" y="101346"/>
                  </a:lnTo>
                  <a:lnTo>
                    <a:pt x="205740" y="105156"/>
                  </a:lnTo>
                  <a:lnTo>
                    <a:pt x="205740" y="108966"/>
                  </a:lnTo>
                  <a:lnTo>
                    <a:pt x="209550" y="112776"/>
                  </a:lnTo>
                  <a:lnTo>
                    <a:pt x="209550" y="116586"/>
                  </a:lnTo>
                  <a:lnTo>
                    <a:pt x="211836" y="118872"/>
                  </a:lnTo>
                  <a:lnTo>
                    <a:pt x="211836" y="122682"/>
                  </a:lnTo>
                  <a:lnTo>
                    <a:pt x="215646" y="126492"/>
                  </a:lnTo>
                  <a:lnTo>
                    <a:pt x="215646" y="130302"/>
                  </a:lnTo>
                  <a:lnTo>
                    <a:pt x="219456" y="134112"/>
                  </a:lnTo>
                  <a:lnTo>
                    <a:pt x="219456" y="137922"/>
                  </a:lnTo>
                  <a:lnTo>
                    <a:pt x="223265" y="141732"/>
                  </a:lnTo>
                  <a:lnTo>
                    <a:pt x="223265" y="145542"/>
                  </a:lnTo>
                  <a:lnTo>
                    <a:pt x="224790" y="147066"/>
                  </a:lnTo>
                  <a:lnTo>
                    <a:pt x="224790" y="145542"/>
                  </a:lnTo>
                  <a:lnTo>
                    <a:pt x="224790" y="147066"/>
                  </a:lnTo>
                  <a:lnTo>
                    <a:pt x="227076" y="149352"/>
                  </a:lnTo>
                  <a:lnTo>
                    <a:pt x="227076" y="150876"/>
                  </a:lnTo>
                  <a:lnTo>
                    <a:pt x="227076" y="147066"/>
                  </a:lnTo>
                  <a:lnTo>
                    <a:pt x="227076" y="150876"/>
                  </a:lnTo>
                  <a:lnTo>
                    <a:pt x="228600" y="153162"/>
                  </a:lnTo>
                  <a:lnTo>
                    <a:pt x="228600" y="150876"/>
                  </a:lnTo>
                  <a:lnTo>
                    <a:pt x="228600" y="154686"/>
                  </a:lnTo>
                  <a:lnTo>
                    <a:pt x="230886" y="156972"/>
                  </a:lnTo>
                  <a:lnTo>
                    <a:pt x="230886" y="154686"/>
                  </a:lnTo>
                  <a:lnTo>
                    <a:pt x="230886" y="158496"/>
                  </a:lnTo>
                  <a:lnTo>
                    <a:pt x="232410" y="156972"/>
                  </a:lnTo>
                  <a:lnTo>
                    <a:pt x="232410" y="160782"/>
                  </a:lnTo>
                  <a:lnTo>
                    <a:pt x="234696" y="158496"/>
                  </a:lnTo>
                  <a:lnTo>
                    <a:pt x="234696" y="162306"/>
                  </a:lnTo>
                  <a:lnTo>
                    <a:pt x="236220" y="164592"/>
                  </a:lnTo>
                  <a:lnTo>
                    <a:pt x="236220" y="166116"/>
                  </a:lnTo>
                  <a:lnTo>
                    <a:pt x="236220" y="162306"/>
                  </a:lnTo>
                  <a:lnTo>
                    <a:pt x="236220" y="164592"/>
                  </a:lnTo>
                  <a:lnTo>
                    <a:pt x="238506" y="166116"/>
                  </a:lnTo>
                  <a:lnTo>
                    <a:pt x="238506" y="168402"/>
                  </a:lnTo>
                  <a:lnTo>
                    <a:pt x="238506" y="164592"/>
                  </a:lnTo>
                  <a:lnTo>
                    <a:pt x="238506" y="166116"/>
                  </a:lnTo>
                  <a:lnTo>
                    <a:pt x="240029" y="168402"/>
                  </a:lnTo>
                  <a:lnTo>
                    <a:pt x="240029" y="169926"/>
                  </a:lnTo>
                  <a:lnTo>
                    <a:pt x="242315" y="172212"/>
                  </a:lnTo>
                  <a:lnTo>
                    <a:pt x="242315" y="169926"/>
                  </a:lnTo>
                  <a:lnTo>
                    <a:pt x="242315" y="172212"/>
                  </a:lnTo>
                  <a:lnTo>
                    <a:pt x="244602" y="169926"/>
                  </a:lnTo>
                  <a:lnTo>
                    <a:pt x="244602" y="173736"/>
                  </a:lnTo>
                  <a:lnTo>
                    <a:pt x="246126" y="172212"/>
                  </a:lnTo>
                  <a:lnTo>
                    <a:pt x="246126" y="176022"/>
                  </a:lnTo>
                  <a:lnTo>
                    <a:pt x="246126" y="173736"/>
                  </a:lnTo>
                  <a:lnTo>
                    <a:pt x="248411" y="176022"/>
                  </a:lnTo>
                  <a:lnTo>
                    <a:pt x="248411" y="173736"/>
                  </a:lnTo>
                  <a:lnTo>
                    <a:pt x="248411" y="176022"/>
                  </a:lnTo>
                  <a:lnTo>
                    <a:pt x="249936" y="178308"/>
                  </a:lnTo>
                  <a:lnTo>
                    <a:pt x="249936" y="176022"/>
                  </a:lnTo>
                  <a:lnTo>
                    <a:pt x="249936" y="178308"/>
                  </a:lnTo>
                  <a:lnTo>
                    <a:pt x="253746" y="178308"/>
                  </a:lnTo>
                  <a:lnTo>
                    <a:pt x="252222" y="178308"/>
                  </a:lnTo>
                  <a:lnTo>
                    <a:pt x="253746" y="178308"/>
                  </a:lnTo>
                  <a:lnTo>
                    <a:pt x="256032" y="179832"/>
                  </a:lnTo>
                  <a:lnTo>
                    <a:pt x="256032" y="178308"/>
                  </a:lnTo>
                  <a:lnTo>
                    <a:pt x="257556" y="179832"/>
                  </a:lnTo>
                  <a:lnTo>
                    <a:pt x="257556" y="178308"/>
                  </a:lnTo>
                  <a:lnTo>
                    <a:pt x="259842" y="179832"/>
                  </a:lnTo>
                  <a:lnTo>
                    <a:pt x="259842" y="178308"/>
                  </a:lnTo>
                  <a:lnTo>
                    <a:pt x="261365" y="179832"/>
                  </a:lnTo>
                  <a:lnTo>
                    <a:pt x="261365" y="178308"/>
                  </a:lnTo>
                  <a:lnTo>
                    <a:pt x="263652" y="178308"/>
                  </a:lnTo>
                  <a:lnTo>
                    <a:pt x="265176" y="176022"/>
                  </a:lnTo>
                  <a:lnTo>
                    <a:pt x="265176" y="178308"/>
                  </a:lnTo>
                  <a:lnTo>
                    <a:pt x="265176" y="176022"/>
                  </a:lnTo>
                  <a:lnTo>
                    <a:pt x="268986" y="176022"/>
                  </a:lnTo>
                  <a:lnTo>
                    <a:pt x="268986" y="173736"/>
                  </a:lnTo>
                  <a:lnTo>
                    <a:pt x="272796" y="173736"/>
                  </a:lnTo>
                  <a:lnTo>
                    <a:pt x="272796" y="172212"/>
                  </a:lnTo>
                  <a:lnTo>
                    <a:pt x="275082" y="169926"/>
                  </a:lnTo>
                  <a:lnTo>
                    <a:pt x="275082" y="172212"/>
                  </a:lnTo>
                  <a:lnTo>
                    <a:pt x="275082" y="169926"/>
                  </a:lnTo>
                  <a:lnTo>
                    <a:pt x="275082" y="172212"/>
                  </a:lnTo>
                  <a:lnTo>
                    <a:pt x="276606" y="169926"/>
                  </a:lnTo>
                  <a:lnTo>
                    <a:pt x="276606" y="168402"/>
                  </a:lnTo>
                  <a:lnTo>
                    <a:pt x="276606" y="169926"/>
                  </a:lnTo>
                  <a:lnTo>
                    <a:pt x="278892" y="168402"/>
                  </a:lnTo>
                  <a:lnTo>
                    <a:pt x="278892" y="169926"/>
                  </a:lnTo>
                  <a:lnTo>
                    <a:pt x="278892" y="166116"/>
                  </a:lnTo>
                  <a:lnTo>
                    <a:pt x="278892" y="168402"/>
                  </a:lnTo>
                  <a:lnTo>
                    <a:pt x="282702" y="164592"/>
                  </a:lnTo>
                  <a:lnTo>
                    <a:pt x="282702" y="162306"/>
                  </a:lnTo>
                  <a:lnTo>
                    <a:pt x="284226" y="160782"/>
                  </a:lnTo>
                  <a:lnTo>
                    <a:pt x="284226" y="162306"/>
                  </a:lnTo>
                  <a:lnTo>
                    <a:pt x="284226" y="160782"/>
                  </a:lnTo>
                  <a:lnTo>
                    <a:pt x="286512" y="158496"/>
                  </a:lnTo>
                  <a:lnTo>
                    <a:pt x="286512" y="156972"/>
                  </a:lnTo>
                  <a:lnTo>
                    <a:pt x="288798" y="158496"/>
                  </a:lnTo>
                  <a:lnTo>
                    <a:pt x="288798" y="154686"/>
                  </a:lnTo>
                  <a:lnTo>
                    <a:pt x="294132" y="149352"/>
                  </a:lnTo>
                  <a:lnTo>
                    <a:pt x="294132" y="145542"/>
                  </a:lnTo>
                  <a:lnTo>
                    <a:pt x="296418" y="143256"/>
                  </a:lnTo>
                  <a:lnTo>
                    <a:pt x="296418" y="141732"/>
                  </a:lnTo>
                  <a:lnTo>
                    <a:pt x="297942" y="139446"/>
                  </a:lnTo>
                  <a:lnTo>
                    <a:pt x="297942" y="141732"/>
                  </a:lnTo>
                  <a:lnTo>
                    <a:pt x="297942" y="139446"/>
                  </a:lnTo>
                  <a:lnTo>
                    <a:pt x="300228" y="137922"/>
                  </a:lnTo>
                  <a:lnTo>
                    <a:pt x="300228" y="135636"/>
                  </a:lnTo>
                  <a:lnTo>
                    <a:pt x="301752" y="134112"/>
                  </a:lnTo>
                  <a:lnTo>
                    <a:pt x="301752" y="131826"/>
                  </a:lnTo>
                  <a:lnTo>
                    <a:pt x="304038" y="130302"/>
                  </a:lnTo>
                  <a:lnTo>
                    <a:pt x="304038" y="131826"/>
                  </a:lnTo>
                  <a:lnTo>
                    <a:pt x="304038" y="128016"/>
                  </a:lnTo>
                  <a:lnTo>
                    <a:pt x="305562" y="126492"/>
                  </a:lnTo>
                  <a:lnTo>
                    <a:pt x="305562" y="124206"/>
                  </a:lnTo>
                  <a:lnTo>
                    <a:pt x="307848" y="122682"/>
                  </a:lnTo>
                  <a:lnTo>
                    <a:pt x="307848" y="124206"/>
                  </a:lnTo>
                  <a:lnTo>
                    <a:pt x="307848" y="120396"/>
                  </a:lnTo>
                  <a:lnTo>
                    <a:pt x="311658" y="116586"/>
                  </a:lnTo>
                  <a:lnTo>
                    <a:pt x="311658" y="112776"/>
                  </a:lnTo>
                  <a:lnTo>
                    <a:pt x="313182" y="111252"/>
                  </a:lnTo>
                  <a:lnTo>
                    <a:pt x="313182" y="112776"/>
                  </a:lnTo>
                  <a:lnTo>
                    <a:pt x="313182" y="108966"/>
                  </a:lnTo>
                  <a:lnTo>
                    <a:pt x="315468" y="107442"/>
                  </a:lnTo>
                  <a:lnTo>
                    <a:pt x="315468" y="108966"/>
                  </a:lnTo>
                  <a:lnTo>
                    <a:pt x="315468" y="105156"/>
                  </a:lnTo>
                  <a:lnTo>
                    <a:pt x="316992" y="103632"/>
                  </a:lnTo>
                  <a:lnTo>
                    <a:pt x="316992" y="105156"/>
                  </a:lnTo>
                  <a:lnTo>
                    <a:pt x="316992" y="99822"/>
                  </a:lnTo>
                  <a:lnTo>
                    <a:pt x="319278" y="97536"/>
                  </a:lnTo>
                  <a:lnTo>
                    <a:pt x="319278" y="99822"/>
                  </a:lnTo>
                  <a:lnTo>
                    <a:pt x="319278" y="96012"/>
                  </a:lnTo>
                  <a:lnTo>
                    <a:pt x="320802" y="93726"/>
                  </a:lnTo>
                  <a:lnTo>
                    <a:pt x="320802" y="91440"/>
                  </a:lnTo>
                  <a:lnTo>
                    <a:pt x="323088" y="89916"/>
                  </a:lnTo>
                  <a:lnTo>
                    <a:pt x="323088" y="86106"/>
                  </a:lnTo>
                  <a:lnTo>
                    <a:pt x="323088" y="87630"/>
                  </a:lnTo>
                  <a:lnTo>
                    <a:pt x="324612" y="86106"/>
                  </a:lnTo>
                  <a:lnTo>
                    <a:pt x="324612" y="82296"/>
                  </a:lnTo>
                  <a:lnTo>
                    <a:pt x="326898" y="80010"/>
                  </a:lnTo>
                  <a:lnTo>
                    <a:pt x="326898" y="78486"/>
                  </a:lnTo>
                  <a:lnTo>
                    <a:pt x="330708" y="74676"/>
                  </a:lnTo>
                  <a:lnTo>
                    <a:pt x="330708" y="68580"/>
                  </a:lnTo>
                  <a:lnTo>
                    <a:pt x="334518" y="64770"/>
                  </a:lnTo>
                  <a:lnTo>
                    <a:pt x="334518" y="60960"/>
                  </a:lnTo>
                  <a:lnTo>
                    <a:pt x="336804" y="59436"/>
                  </a:lnTo>
                  <a:lnTo>
                    <a:pt x="336804" y="57150"/>
                  </a:lnTo>
                  <a:lnTo>
                    <a:pt x="338328" y="55626"/>
                  </a:lnTo>
                  <a:lnTo>
                    <a:pt x="338328" y="53340"/>
                  </a:lnTo>
                  <a:lnTo>
                    <a:pt x="340614" y="51816"/>
                  </a:lnTo>
                  <a:lnTo>
                    <a:pt x="340614" y="49530"/>
                  </a:lnTo>
                  <a:lnTo>
                    <a:pt x="342138" y="48006"/>
                  </a:lnTo>
                  <a:lnTo>
                    <a:pt x="342138" y="45720"/>
                  </a:lnTo>
                  <a:lnTo>
                    <a:pt x="344424" y="44196"/>
                  </a:lnTo>
                  <a:lnTo>
                    <a:pt x="344424" y="41910"/>
                  </a:lnTo>
                  <a:lnTo>
                    <a:pt x="348234" y="38100"/>
                  </a:lnTo>
                  <a:lnTo>
                    <a:pt x="348234" y="34290"/>
                  </a:lnTo>
                  <a:lnTo>
                    <a:pt x="352044" y="30480"/>
                  </a:lnTo>
                  <a:lnTo>
                    <a:pt x="352044" y="28956"/>
                  </a:lnTo>
                  <a:lnTo>
                    <a:pt x="353568" y="26670"/>
                  </a:lnTo>
                  <a:lnTo>
                    <a:pt x="353568" y="28956"/>
                  </a:lnTo>
                  <a:lnTo>
                    <a:pt x="353568" y="25146"/>
                  </a:lnTo>
                  <a:lnTo>
                    <a:pt x="355854" y="22860"/>
                  </a:lnTo>
                  <a:lnTo>
                    <a:pt x="355854" y="25146"/>
                  </a:lnTo>
                  <a:lnTo>
                    <a:pt x="355854" y="21336"/>
                  </a:lnTo>
                  <a:lnTo>
                    <a:pt x="357378" y="22860"/>
                  </a:lnTo>
                  <a:lnTo>
                    <a:pt x="357378" y="19050"/>
                  </a:lnTo>
                  <a:lnTo>
                    <a:pt x="359664" y="17526"/>
                  </a:lnTo>
                  <a:lnTo>
                    <a:pt x="359664" y="19050"/>
                  </a:lnTo>
                  <a:lnTo>
                    <a:pt x="359664" y="17526"/>
                  </a:lnTo>
                  <a:lnTo>
                    <a:pt x="361188" y="15240"/>
                  </a:lnTo>
                  <a:lnTo>
                    <a:pt x="361188" y="17526"/>
                  </a:lnTo>
                  <a:lnTo>
                    <a:pt x="361188" y="13716"/>
                  </a:lnTo>
                  <a:lnTo>
                    <a:pt x="361188" y="15240"/>
                  </a:lnTo>
                  <a:lnTo>
                    <a:pt x="363474" y="13716"/>
                  </a:lnTo>
                  <a:lnTo>
                    <a:pt x="363474" y="15240"/>
                  </a:lnTo>
                  <a:lnTo>
                    <a:pt x="363474" y="11430"/>
                  </a:lnTo>
                  <a:lnTo>
                    <a:pt x="363474" y="13716"/>
                  </a:lnTo>
                  <a:lnTo>
                    <a:pt x="364998" y="11430"/>
                  </a:lnTo>
                  <a:lnTo>
                    <a:pt x="364998" y="9144"/>
                  </a:lnTo>
                  <a:lnTo>
                    <a:pt x="367284" y="7620"/>
                  </a:lnTo>
                  <a:lnTo>
                    <a:pt x="367284" y="9144"/>
                  </a:lnTo>
                  <a:lnTo>
                    <a:pt x="367284" y="7620"/>
                  </a:lnTo>
                  <a:lnTo>
                    <a:pt x="368808" y="9144"/>
                  </a:lnTo>
                  <a:lnTo>
                    <a:pt x="368808" y="5334"/>
                  </a:lnTo>
                  <a:lnTo>
                    <a:pt x="371094" y="7620"/>
                  </a:lnTo>
                  <a:lnTo>
                    <a:pt x="371094" y="3810"/>
                  </a:lnTo>
                  <a:lnTo>
                    <a:pt x="372618" y="5334"/>
                  </a:lnTo>
                  <a:lnTo>
                    <a:pt x="372618" y="1524"/>
                  </a:lnTo>
                  <a:lnTo>
                    <a:pt x="372618" y="3810"/>
                  </a:lnTo>
                  <a:lnTo>
                    <a:pt x="374904" y="1524"/>
                  </a:lnTo>
                  <a:lnTo>
                    <a:pt x="374904" y="3810"/>
                  </a:lnTo>
                  <a:lnTo>
                    <a:pt x="374904" y="1524"/>
                  </a:lnTo>
                  <a:lnTo>
                    <a:pt x="377190" y="1524"/>
                  </a:lnTo>
                  <a:lnTo>
                    <a:pt x="378714" y="0"/>
                  </a:lnTo>
                  <a:lnTo>
                    <a:pt x="378714" y="1524"/>
                  </a:lnTo>
                  <a:lnTo>
                    <a:pt x="381000" y="0"/>
                  </a:lnTo>
                  <a:lnTo>
                    <a:pt x="381000" y="1524"/>
                  </a:lnTo>
                  <a:lnTo>
                    <a:pt x="381000" y="0"/>
                  </a:lnTo>
                  <a:lnTo>
                    <a:pt x="381000" y="1524"/>
                  </a:lnTo>
                  <a:lnTo>
                    <a:pt x="382524" y="0"/>
                  </a:lnTo>
                  <a:lnTo>
                    <a:pt x="382524" y="1524"/>
                  </a:lnTo>
                  <a:lnTo>
                    <a:pt x="382524" y="0"/>
                  </a:lnTo>
                  <a:lnTo>
                    <a:pt x="384810" y="0"/>
                  </a:lnTo>
                  <a:lnTo>
                    <a:pt x="386334" y="1524"/>
                  </a:lnTo>
                  <a:lnTo>
                    <a:pt x="386334" y="0"/>
                  </a:lnTo>
                  <a:lnTo>
                    <a:pt x="386334" y="1524"/>
                  </a:lnTo>
                  <a:lnTo>
                    <a:pt x="388620" y="0"/>
                  </a:lnTo>
                  <a:lnTo>
                    <a:pt x="388620" y="1524"/>
                  </a:lnTo>
                  <a:lnTo>
                    <a:pt x="388620" y="0"/>
                  </a:lnTo>
                  <a:lnTo>
                    <a:pt x="388620" y="1524"/>
                  </a:lnTo>
                  <a:lnTo>
                    <a:pt x="390144" y="3810"/>
                  </a:lnTo>
                  <a:lnTo>
                    <a:pt x="392430" y="1524"/>
                  </a:lnTo>
                  <a:lnTo>
                    <a:pt x="392430" y="3810"/>
                  </a:lnTo>
                  <a:lnTo>
                    <a:pt x="393954" y="5334"/>
                  </a:lnTo>
                  <a:lnTo>
                    <a:pt x="396240" y="3810"/>
                  </a:lnTo>
                  <a:lnTo>
                    <a:pt x="396240" y="5334"/>
                  </a:lnTo>
                  <a:lnTo>
                    <a:pt x="396240" y="3810"/>
                  </a:lnTo>
                  <a:lnTo>
                    <a:pt x="396240" y="5334"/>
                  </a:lnTo>
                  <a:lnTo>
                    <a:pt x="397764" y="7620"/>
                  </a:lnTo>
                  <a:lnTo>
                    <a:pt x="397764" y="5334"/>
                  </a:lnTo>
                  <a:lnTo>
                    <a:pt x="397764" y="7620"/>
                  </a:lnTo>
                  <a:lnTo>
                    <a:pt x="400050" y="5334"/>
                  </a:lnTo>
                  <a:lnTo>
                    <a:pt x="400050" y="9144"/>
                  </a:lnTo>
                  <a:lnTo>
                    <a:pt x="400050" y="7620"/>
                  </a:lnTo>
                  <a:lnTo>
                    <a:pt x="401574" y="9144"/>
                  </a:lnTo>
                  <a:lnTo>
                    <a:pt x="401574" y="7620"/>
                  </a:lnTo>
                  <a:lnTo>
                    <a:pt x="401574" y="9144"/>
                  </a:lnTo>
                  <a:lnTo>
                    <a:pt x="403860" y="11430"/>
                  </a:lnTo>
                  <a:lnTo>
                    <a:pt x="403860" y="9144"/>
                  </a:lnTo>
                  <a:lnTo>
                    <a:pt x="403860" y="11430"/>
                  </a:lnTo>
                  <a:lnTo>
                    <a:pt x="405384" y="13716"/>
                  </a:lnTo>
                  <a:lnTo>
                    <a:pt x="405384" y="11430"/>
                  </a:lnTo>
                  <a:lnTo>
                    <a:pt x="405384" y="15240"/>
                  </a:lnTo>
                  <a:lnTo>
                    <a:pt x="407670" y="17526"/>
                  </a:lnTo>
                  <a:lnTo>
                    <a:pt x="407670" y="15240"/>
                  </a:lnTo>
                  <a:lnTo>
                    <a:pt x="407670" y="17526"/>
                  </a:lnTo>
                  <a:lnTo>
                    <a:pt x="415290" y="25146"/>
                  </a:lnTo>
                  <a:lnTo>
                    <a:pt x="415290" y="26670"/>
                  </a:lnTo>
                  <a:lnTo>
                    <a:pt x="419100" y="30480"/>
                  </a:lnTo>
                  <a:lnTo>
                    <a:pt x="419100" y="34290"/>
                  </a:lnTo>
                  <a:lnTo>
                    <a:pt x="420623" y="36576"/>
                  </a:lnTo>
                  <a:lnTo>
                    <a:pt x="420623" y="34290"/>
                  </a:lnTo>
                  <a:lnTo>
                    <a:pt x="420623" y="36576"/>
                  </a:lnTo>
                  <a:lnTo>
                    <a:pt x="422909" y="38100"/>
                  </a:lnTo>
                  <a:lnTo>
                    <a:pt x="422909" y="36576"/>
                  </a:lnTo>
                  <a:lnTo>
                    <a:pt x="422909" y="40386"/>
                  </a:lnTo>
                  <a:lnTo>
                    <a:pt x="426720" y="44196"/>
                  </a:lnTo>
                  <a:lnTo>
                    <a:pt x="426720" y="48006"/>
                  </a:lnTo>
                  <a:lnTo>
                    <a:pt x="429006" y="49530"/>
                  </a:lnTo>
                  <a:lnTo>
                    <a:pt x="429006" y="51816"/>
                  </a:lnTo>
                  <a:lnTo>
                    <a:pt x="430530" y="53340"/>
                  </a:lnTo>
                  <a:lnTo>
                    <a:pt x="430530" y="55626"/>
                  </a:lnTo>
                  <a:lnTo>
                    <a:pt x="434340" y="59436"/>
                  </a:lnTo>
                  <a:lnTo>
                    <a:pt x="434340" y="63246"/>
                  </a:lnTo>
                  <a:lnTo>
                    <a:pt x="436626" y="64770"/>
                  </a:lnTo>
                  <a:lnTo>
                    <a:pt x="436626" y="63246"/>
                  </a:lnTo>
                  <a:lnTo>
                    <a:pt x="436626" y="67056"/>
                  </a:lnTo>
                  <a:lnTo>
                    <a:pt x="438150" y="68580"/>
                  </a:lnTo>
                  <a:lnTo>
                    <a:pt x="438150" y="67056"/>
                  </a:lnTo>
                  <a:lnTo>
                    <a:pt x="438150" y="70866"/>
                  </a:lnTo>
                  <a:lnTo>
                    <a:pt x="440436" y="72390"/>
                  </a:lnTo>
                  <a:lnTo>
                    <a:pt x="440436" y="70866"/>
                  </a:lnTo>
                  <a:lnTo>
                    <a:pt x="440436" y="74676"/>
                  </a:lnTo>
                  <a:lnTo>
                    <a:pt x="441959" y="76200"/>
                  </a:lnTo>
                  <a:lnTo>
                    <a:pt x="441959" y="74676"/>
                  </a:lnTo>
                  <a:lnTo>
                    <a:pt x="441959" y="80010"/>
                  </a:lnTo>
                  <a:lnTo>
                    <a:pt x="444245" y="82296"/>
                  </a:lnTo>
                  <a:lnTo>
                    <a:pt x="444245" y="80010"/>
                  </a:lnTo>
                  <a:lnTo>
                    <a:pt x="444245" y="83820"/>
                  </a:lnTo>
                  <a:lnTo>
                    <a:pt x="447993" y="90597"/>
                  </a:lnTo>
                  <a:lnTo>
                    <a:pt x="450880" y="97474"/>
                  </a:lnTo>
                  <a:lnTo>
                    <a:pt x="453688" y="104381"/>
                  </a:lnTo>
                  <a:lnTo>
                    <a:pt x="457200" y="111252"/>
                  </a:lnTo>
                  <a:lnTo>
                    <a:pt x="457200" y="115062"/>
                  </a:lnTo>
                  <a:lnTo>
                    <a:pt x="461009" y="118872"/>
                  </a:lnTo>
                  <a:lnTo>
                    <a:pt x="461009" y="122682"/>
                  </a:lnTo>
                  <a:lnTo>
                    <a:pt x="463295" y="124206"/>
                  </a:lnTo>
                  <a:lnTo>
                    <a:pt x="463295" y="126492"/>
                  </a:lnTo>
                  <a:lnTo>
                    <a:pt x="464820" y="128016"/>
                  </a:lnTo>
                  <a:lnTo>
                    <a:pt x="464820" y="130302"/>
                  </a:lnTo>
                  <a:lnTo>
                    <a:pt x="467106" y="131826"/>
                  </a:lnTo>
                  <a:lnTo>
                    <a:pt x="467106" y="134112"/>
                  </a:lnTo>
                  <a:lnTo>
                    <a:pt x="470916" y="137922"/>
                  </a:lnTo>
                  <a:lnTo>
                    <a:pt x="470916" y="141732"/>
                  </a:lnTo>
                  <a:lnTo>
                    <a:pt x="473202" y="143256"/>
                  </a:lnTo>
                  <a:lnTo>
                    <a:pt x="473202" y="141732"/>
                  </a:lnTo>
                  <a:lnTo>
                    <a:pt x="473202" y="145542"/>
                  </a:lnTo>
                  <a:lnTo>
                    <a:pt x="474726" y="147066"/>
                  </a:lnTo>
                  <a:lnTo>
                    <a:pt x="474726" y="149352"/>
                  </a:lnTo>
                  <a:lnTo>
                    <a:pt x="474726" y="145542"/>
                  </a:lnTo>
                  <a:lnTo>
                    <a:pt x="474726" y="147066"/>
                  </a:lnTo>
                  <a:lnTo>
                    <a:pt x="478536" y="150876"/>
                  </a:lnTo>
                  <a:lnTo>
                    <a:pt x="478536" y="154686"/>
                  </a:lnTo>
                  <a:lnTo>
                    <a:pt x="480822" y="156972"/>
                  </a:lnTo>
                  <a:lnTo>
                    <a:pt x="480822" y="154686"/>
                  </a:lnTo>
                  <a:lnTo>
                    <a:pt x="480822" y="158496"/>
                  </a:lnTo>
                  <a:lnTo>
                    <a:pt x="482345" y="156972"/>
                  </a:lnTo>
                  <a:lnTo>
                    <a:pt x="482345" y="160782"/>
                  </a:lnTo>
                  <a:lnTo>
                    <a:pt x="484631" y="162306"/>
                  </a:lnTo>
                  <a:lnTo>
                    <a:pt x="484631" y="160782"/>
                  </a:lnTo>
                  <a:lnTo>
                    <a:pt x="484631" y="162306"/>
                  </a:lnTo>
                  <a:lnTo>
                    <a:pt x="486156" y="164592"/>
                  </a:lnTo>
                  <a:lnTo>
                    <a:pt x="486156" y="166116"/>
                  </a:lnTo>
                  <a:lnTo>
                    <a:pt x="486156" y="162306"/>
                  </a:lnTo>
                  <a:lnTo>
                    <a:pt x="486156" y="164592"/>
                  </a:lnTo>
                  <a:lnTo>
                    <a:pt x="488442" y="166116"/>
                  </a:lnTo>
                  <a:lnTo>
                    <a:pt x="488442" y="168402"/>
                  </a:lnTo>
                  <a:lnTo>
                    <a:pt x="488442" y="164592"/>
                  </a:lnTo>
                  <a:lnTo>
                    <a:pt x="488442" y="166116"/>
                  </a:lnTo>
                  <a:lnTo>
                    <a:pt x="489966" y="168402"/>
                  </a:lnTo>
                  <a:lnTo>
                    <a:pt x="489966" y="169926"/>
                  </a:lnTo>
                  <a:lnTo>
                    <a:pt x="492252" y="172212"/>
                  </a:lnTo>
                  <a:lnTo>
                    <a:pt x="492252" y="169926"/>
                  </a:lnTo>
                  <a:lnTo>
                    <a:pt x="492252" y="172212"/>
                  </a:lnTo>
                  <a:lnTo>
                    <a:pt x="493776" y="169926"/>
                  </a:lnTo>
                  <a:lnTo>
                    <a:pt x="493776" y="173736"/>
                  </a:lnTo>
                  <a:lnTo>
                    <a:pt x="496062" y="172212"/>
                  </a:lnTo>
                  <a:lnTo>
                    <a:pt x="496062" y="176022"/>
                  </a:lnTo>
                  <a:lnTo>
                    <a:pt x="497586" y="173736"/>
                  </a:lnTo>
                  <a:lnTo>
                    <a:pt x="497586" y="176022"/>
                  </a:lnTo>
                  <a:lnTo>
                    <a:pt x="499872" y="178308"/>
                  </a:lnTo>
                  <a:lnTo>
                    <a:pt x="499872" y="176022"/>
                  </a:lnTo>
                  <a:lnTo>
                    <a:pt x="499872" y="178308"/>
                  </a:lnTo>
                  <a:lnTo>
                    <a:pt x="505206" y="178308"/>
                  </a:lnTo>
                  <a:lnTo>
                    <a:pt x="505206" y="179832"/>
                  </a:lnTo>
                  <a:lnTo>
                    <a:pt x="505206" y="178308"/>
                  </a:lnTo>
                  <a:lnTo>
                    <a:pt x="507492" y="179832"/>
                  </a:lnTo>
                  <a:lnTo>
                    <a:pt x="507492" y="178308"/>
                  </a:lnTo>
                  <a:lnTo>
                    <a:pt x="509016" y="179832"/>
                  </a:lnTo>
                  <a:lnTo>
                    <a:pt x="509016" y="178308"/>
                  </a:lnTo>
                  <a:lnTo>
                    <a:pt x="509016" y="179832"/>
                  </a:lnTo>
                  <a:lnTo>
                    <a:pt x="511302" y="178308"/>
                  </a:lnTo>
                  <a:lnTo>
                    <a:pt x="511302" y="179832"/>
                  </a:lnTo>
                  <a:lnTo>
                    <a:pt x="511302" y="178308"/>
                  </a:lnTo>
                  <a:lnTo>
                    <a:pt x="515112" y="178308"/>
                  </a:lnTo>
                  <a:lnTo>
                    <a:pt x="515112" y="176022"/>
                  </a:lnTo>
                  <a:lnTo>
                    <a:pt x="518922" y="176022"/>
                  </a:lnTo>
                  <a:lnTo>
                    <a:pt x="518922" y="173736"/>
                  </a:lnTo>
                  <a:lnTo>
                    <a:pt x="521208" y="176022"/>
                  </a:lnTo>
                  <a:lnTo>
                    <a:pt x="521208" y="173736"/>
                  </a:lnTo>
                  <a:lnTo>
                    <a:pt x="522731" y="172212"/>
                  </a:lnTo>
                  <a:lnTo>
                    <a:pt x="522731" y="173736"/>
                  </a:lnTo>
                  <a:lnTo>
                    <a:pt x="522731" y="172212"/>
                  </a:lnTo>
                  <a:lnTo>
                    <a:pt x="525018" y="173736"/>
                  </a:lnTo>
                  <a:lnTo>
                    <a:pt x="525018" y="169926"/>
                  </a:lnTo>
                  <a:lnTo>
                    <a:pt x="525018" y="172212"/>
                  </a:lnTo>
                  <a:lnTo>
                    <a:pt x="526542" y="169926"/>
                  </a:lnTo>
                  <a:lnTo>
                    <a:pt x="526542" y="172212"/>
                  </a:lnTo>
                  <a:lnTo>
                    <a:pt x="526542" y="169926"/>
                  </a:lnTo>
                  <a:lnTo>
                    <a:pt x="528828" y="168402"/>
                  </a:lnTo>
                  <a:lnTo>
                    <a:pt x="528828" y="169926"/>
                  </a:lnTo>
                  <a:lnTo>
                    <a:pt x="528828" y="168402"/>
                  </a:lnTo>
                  <a:lnTo>
                    <a:pt x="530352" y="166116"/>
                  </a:lnTo>
                  <a:lnTo>
                    <a:pt x="530352" y="168402"/>
                  </a:lnTo>
                  <a:lnTo>
                    <a:pt x="530352" y="164592"/>
                  </a:lnTo>
                  <a:lnTo>
                    <a:pt x="536448" y="158496"/>
                  </a:lnTo>
                  <a:lnTo>
                    <a:pt x="536448" y="156972"/>
                  </a:lnTo>
                  <a:lnTo>
                    <a:pt x="536448" y="158496"/>
                  </a:lnTo>
                  <a:lnTo>
                    <a:pt x="540258" y="154686"/>
                  </a:lnTo>
                  <a:lnTo>
                    <a:pt x="540258" y="153162"/>
                  </a:lnTo>
                  <a:lnTo>
                    <a:pt x="541782" y="150876"/>
                  </a:lnTo>
                  <a:lnTo>
                    <a:pt x="541782" y="153162"/>
                  </a:lnTo>
                  <a:lnTo>
                    <a:pt x="541782" y="149352"/>
                  </a:lnTo>
                  <a:lnTo>
                    <a:pt x="545592" y="145542"/>
                  </a:lnTo>
                  <a:lnTo>
                    <a:pt x="545592" y="143256"/>
                  </a:lnTo>
                  <a:lnTo>
                    <a:pt x="547878" y="141732"/>
                  </a:lnTo>
                  <a:lnTo>
                    <a:pt x="547878" y="139446"/>
                  </a:lnTo>
                  <a:lnTo>
                    <a:pt x="551688" y="135636"/>
                  </a:lnTo>
                  <a:lnTo>
                    <a:pt x="551688" y="131826"/>
                  </a:lnTo>
                  <a:lnTo>
                    <a:pt x="555498" y="128016"/>
                  </a:lnTo>
                  <a:lnTo>
                    <a:pt x="555498" y="124206"/>
                  </a:lnTo>
                  <a:lnTo>
                    <a:pt x="559308" y="120396"/>
                  </a:lnTo>
                  <a:lnTo>
                    <a:pt x="559308" y="116586"/>
                  </a:lnTo>
                  <a:lnTo>
                    <a:pt x="561594" y="115062"/>
                  </a:lnTo>
                  <a:lnTo>
                    <a:pt x="561594" y="116586"/>
                  </a:lnTo>
                  <a:lnTo>
                    <a:pt x="561594" y="112776"/>
                  </a:lnTo>
                  <a:lnTo>
                    <a:pt x="563118" y="111252"/>
                  </a:lnTo>
                  <a:lnTo>
                    <a:pt x="563118" y="112776"/>
                  </a:lnTo>
                  <a:lnTo>
                    <a:pt x="563118" y="108966"/>
                  </a:lnTo>
                  <a:lnTo>
                    <a:pt x="565404" y="107442"/>
                  </a:lnTo>
                  <a:lnTo>
                    <a:pt x="565404" y="108966"/>
                  </a:lnTo>
                  <a:lnTo>
                    <a:pt x="565404" y="105156"/>
                  </a:lnTo>
                  <a:lnTo>
                    <a:pt x="566928" y="103632"/>
                  </a:lnTo>
                  <a:lnTo>
                    <a:pt x="566928" y="105156"/>
                  </a:lnTo>
                  <a:lnTo>
                    <a:pt x="566928" y="99822"/>
                  </a:lnTo>
                  <a:lnTo>
                    <a:pt x="569214" y="97536"/>
                  </a:lnTo>
                  <a:lnTo>
                    <a:pt x="569214" y="99822"/>
                  </a:lnTo>
                  <a:lnTo>
                    <a:pt x="569214" y="96012"/>
                  </a:lnTo>
                  <a:lnTo>
                    <a:pt x="570738" y="93726"/>
                  </a:lnTo>
                  <a:lnTo>
                    <a:pt x="570738" y="91440"/>
                  </a:lnTo>
                  <a:lnTo>
                    <a:pt x="574548" y="87630"/>
                  </a:lnTo>
                  <a:lnTo>
                    <a:pt x="574548" y="82296"/>
                  </a:lnTo>
                  <a:lnTo>
                    <a:pt x="578358" y="78486"/>
                  </a:lnTo>
                  <a:lnTo>
                    <a:pt x="578358" y="74676"/>
                  </a:lnTo>
                  <a:lnTo>
                    <a:pt x="582168" y="70866"/>
                  </a:lnTo>
                  <a:lnTo>
                    <a:pt x="582168" y="64770"/>
                  </a:lnTo>
                  <a:lnTo>
                    <a:pt x="585978" y="60960"/>
                  </a:lnTo>
                  <a:lnTo>
                    <a:pt x="585978" y="57150"/>
                  </a:lnTo>
                  <a:lnTo>
                    <a:pt x="588264" y="55626"/>
                  </a:lnTo>
                  <a:lnTo>
                    <a:pt x="588264" y="53340"/>
                  </a:lnTo>
                  <a:lnTo>
                    <a:pt x="589788" y="51816"/>
                  </a:lnTo>
                  <a:lnTo>
                    <a:pt x="589788" y="49530"/>
                  </a:lnTo>
                  <a:lnTo>
                    <a:pt x="592074" y="48006"/>
                  </a:lnTo>
                  <a:lnTo>
                    <a:pt x="592074" y="45720"/>
                  </a:lnTo>
                  <a:lnTo>
                    <a:pt x="595884" y="41910"/>
                  </a:lnTo>
                  <a:lnTo>
                    <a:pt x="595884" y="38100"/>
                  </a:lnTo>
                  <a:lnTo>
                    <a:pt x="597408" y="36576"/>
                  </a:lnTo>
                  <a:lnTo>
                    <a:pt x="597408" y="38100"/>
                  </a:lnTo>
                  <a:lnTo>
                    <a:pt x="597408" y="34290"/>
                  </a:lnTo>
                  <a:lnTo>
                    <a:pt x="599694" y="32766"/>
                  </a:lnTo>
                  <a:lnTo>
                    <a:pt x="599694" y="34290"/>
                  </a:lnTo>
                  <a:lnTo>
                    <a:pt x="599694" y="30480"/>
                  </a:lnTo>
                  <a:lnTo>
                    <a:pt x="599694" y="32766"/>
                  </a:lnTo>
                  <a:lnTo>
                    <a:pt x="603504" y="28956"/>
                  </a:lnTo>
                  <a:lnTo>
                    <a:pt x="603504" y="25146"/>
                  </a:lnTo>
                  <a:lnTo>
                    <a:pt x="605790" y="22860"/>
                  </a:lnTo>
                  <a:lnTo>
                    <a:pt x="605790" y="25146"/>
                  </a:lnTo>
                  <a:lnTo>
                    <a:pt x="605790" y="21336"/>
                  </a:lnTo>
                  <a:lnTo>
                    <a:pt x="607314" y="22860"/>
                  </a:lnTo>
                  <a:lnTo>
                    <a:pt x="607314" y="19050"/>
                  </a:lnTo>
                  <a:lnTo>
                    <a:pt x="609600" y="17526"/>
                  </a:lnTo>
                  <a:lnTo>
                    <a:pt x="609600" y="19050"/>
                  </a:lnTo>
                  <a:lnTo>
                    <a:pt x="609600" y="17526"/>
                  </a:lnTo>
                  <a:lnTo>
                    <a:pt x="611124" y="15240"/>
                  </a:lnTo>
                  <a:lnTo>
                    <a:pt x="611124" y="17526"/>
                  </a:lnTo>
                  <a:lnTo>
                    <a:pt x="611124" y="13716"/>
                  </a:lnTo>
                  <a:lnTo>
                    <a:pt x="611124" y="15240"/>
                  </a:lnTo>
                  <a:lnTo>
                    <a:pt x="613410" y="13716"/>
                  </a:lnTo>
                  <a:lnTo>
                    <a:pt x="613410" y="15240"/>
                  </a:lnTo>
                  <a:lnTo>
                    <a:pt x="613410" y="11430"/>
                  </a:lnTo>
                  <a:lnTo>
                    <a:pt x="613410" y="13716"/>
                  </a:lnTo>
                  <a:lnTo>
                    <a:pt x="614934" y="11430"/>
                  </a:lnTo>
                  <a:lnTo>
                    <a:pt x="614934" y="9144"/>
                  </a:lnTo>
                  <a:lnTo>
                    <a:pt x="617220" y="7620"/>
                  </a:lnTo>
                  <a:lnTo>
                    <a:pt x="617220" y="9144"/>
                  </a:lnTo>
                  <a:lnTo>
                    <a:pt x="617220" y="7620"/>
                  </a:lnTo>
                  <a:lnTo>
                    <a:pt x="618744" y="9144"/>
                  </a:lnTo>
                  <a:lnTo>
                    <a:pt x="618744" y="5334"/>
                  </a:lnTo>
                  <a:lnTo>
                    <a:pt x="621030" y="7620"/>
                  </a:lnTo>
                  <a:lnTo>
                    <a:pt x="621030" y="3810"/>
                  </a:lnTo>
                  <a:lnTo>
                    <a:pt x="624840" y="3810"/>
                  </a:lnTo>
                  <a:lnTo>
                    <a:pt x="624840" y="1524"/>
                  </a:lnTo>
                  <a:lnTo>
                    <a:pt x="630174" y="1524"/>
                  </a:lnTo>
                  <a:lnTo>
                    <a:pt x="630174" y="0"/>
                  </a:lnTo>
                  <a:lnTo>
                    <a:pt x="630174" y="1524"/>
                  </a:lnTo>
                  <a:lnTo>
                    <a:pt x="632460" y="0"/>
                  </a:lnTo>
                  <a:lnTo>
                    <a:pt x="632460" y="1524"/>
                  </a:lnTo>
                  <a:lnTo>
                    <a:pt x="632460" y="0"/>
                  </a:lnTo>
                  <a:lnTo>
                    <a:pt x="632460" y="1524"/>
                  </a:lnTo>
                  <a:lnTo>
                    <a:pt x="633984" y="0"/>
                  </a:lnTo>
                  <a:lnTo>
                    <a:pt x="633984" y="1524"/>
                  </a:lnTo>
                  <a:lnTo>
                    <a:pt x="633984" y="0"/>
                  </a:lnTo>
                  <a:lnTo>
                    <a:pt x="636270" y="1524"/>
                  </a:lnTo>
                  <a:lnTo>
                    <a:pt x="636270" y="0"/>
                  </a:lnTo>
                  <a:lnTo>
                    <a:pt x="636270" y="1524"/>
                  </a:lnTo>
                  <a:lnTo>
                    <a:pt x="637794" y="0"/>
                  </a:lnTo>
                  <a:lnTo>
                    <a:pt x="637794" y="1524"/>
                  </a:lnTo>
                  <a:lnTo>
                    <a:pt x="640080" y="3810"/>
                  </a:lnTo>
                  <a:lnTo>
                    <a:pt x="640080" y="1524"/>
                  </a:lnTo>
                  <a:lnTo>
                    <a:pt x="640080" y="3810"/>
                  </a:lnTo>
                  <a:lnTo>
                    <a:pt x="641604" y="1524"/>
                  </a:lnTo>
                  <a:lnTo>
                    <a:pt x="641604" y="3810"/>
                  </a:lnTo>
                  <a:lnTo>
                    <a:pt x="643890" y="5334"/>
                  </a:lnTo>
                  <a:lnTo>
                    <a:pt x="646176" y="3810"/>
                  </a:lnTo>
                  <a:lnTo>
                    <a:pt x="646176" y="5334"/>
                  </a:lnTo>
                  <a:lnTo>
                    <a:pt x="646176" y="3810"/>
                  </a:lnTo>
                  <a:lnTo>
                    <a:pt x="646176" y="5334"/>
                  </a:lnTo>
                  <a:lnTo>
                    <a:pt x="647700" y="7620"/>
                  </a:lnTo>
                  <a:lnTo>
                    <a:pt x="647700" y="5334"/>
                  </a:lnTo>
                  <a:lnTo>
                    <a:pt x="647700" y="7620"/>
                  </a:lnTo>
                  <a:lnTo>
                    <a:pt x="649986" y="5334"/>
                  </a:lnTo>
                  <a:lnTo>
                    <a:pt x="649986" y="9144"/>
                  </a:lnTo>
                  <a:lnTo>
                    <a:pt x="649986" y="7620"/>
                  </a:lnTo>
                  <a:lnTo>
                    <a:pt x="651510" y="9144"/>
                  </a:lnTo>
                  <a:lnTo>
                    <a:pt x="651510" y="7620"/>
                  </a:lnTo>
                  <a:lnTo>
                    <a:pt x="651510" y="9144"/>
                  </a:lnTo>
                  <a:lnTo>
                    <a:pt x="653796" y="11430"/>
                  </a:lnTo>
                  <a:lnTo>
                    <a:pt x="653796" y="9144"/>
                  </a:lnTo>
                  <a:lnTo>
                    <a:pt x="653796" y="11430"/>
                  </a:lnTo>
                  <a:lnTo>
                    <a:pt x="655320" y="13716"/>
                  </a:lnTo>
                  <a:lnTo>
                    <a:pt x="655320" y="11430"/>
                  </a:lnTo>
                  <a:lnTo>
                    <a:pt x="655320" y="15240"/>
                  </a:lnTo>
                  <a:lnTo>
                    <a:pt x="657606" y="17526"/>
                  </a:lnTo>
                  <a:lnTo>
                    <a:pt x="657606" y="15240"/>
                  </a:lnTo>
                  <a:lnTo>
                    <a:pt x="657606" y="17526"/>
                  </a:lnTo>
                  <a:lnTo>
                    <a:pt x="665226" y="25146"/>
                  </a:lnTo>
                  <a:lnTo>
                    <a:pt x="665226" y="26670"/>
                  </a:lnTo>
                  <a:lnTo>
                    <a:pt x="669036" y="30480"/>
                  </a:lnTo>
                  <a:lnTo>
                    <a:pt x="669036" y="34290"/>
                  </a:lnTo>
                  <a:lnTo>
                    <a:pt x="670560" y="36576"/>
                  </a:lnTo>
                  <a:lnTo>
                    <a:pt x="672846" y="38100"/>
                  </a:lnTo>
                  <a:lnTo>
                    <a:pt x="672846" y="40386"/>
                  </a:lnTo>
                  <a:lnTo>
                    <a:pt x="676656" y="44196"/>
                  </a:lnTo>
                  <a:lnTo>
                    <a:pt x="676656" y="48006"/>
                  </a:lnTo>
                  <a:lnTo>
                    <a:pt x="680466" y="51816"/>
                  </a:lnTo>
                  <a:lnTo>
                    <a:pt x="680466" y="55626"/>
                  </a:lnTo>
                  <a:lnTo>
                    <a:pt x="684276" y="59436"/>
                  </a:lnTo>
                  <a:lnTo>
                    <a:pt x="684276" y="63246"/>
                  </a:lnTo>
                  <a:lnTo>
                    <a:pt x="685800" y="64770"/>
                  </a:lnTo>
                  <a:lnTo>
                    <a:pt x="685800" y="63246"/>
                  </a:lnTo>
                  <a:lnTo>
                    <a:pt x="685800" y="67056"/>
                  </a:lnTo>
                  <a:lnTo>
                    <a:pt x="688086" y="68580"/>
                  </a:lnTo>
                  <a:lnTo>
                    <a:pt x="688086" y="67056"/>
                  </a:lnTo>
                  <a:lnTo>
                    <a:pt x="688086" y="70866"/>
                  </a:lnTo>
                  <a:lnTo>
                    <a:pt x="690372" y="72390"/>
                  </a:lnTo>
                  <a:lnTo>
                    <a:pt x="690372" y="70866"/>
                  </a:lnTo>
                  <a:lnTo>
                    <a:pt x="690372" y="74676"/>
                  </a:lnTo>
                  <a:lnTo>
                    <a:pt x="691896" y="76200"/>
                  </a:lnTo>
                  <a:lnTo>
                    <a:pt x="691896" y="74676"/>
                  </a:lnTo>
                  <a:lnTo>
                    <a:pt x="691896" y="80010"/>
                  </a:lnTo>
                  <a:lnTo>
                    <a:pt x="694182" y="82296"/>
                  </a:lnTo>
                  <a:lnTo>
                    <a:pt x="694182" y="80010"/>
                  </a:lnTo>
                  <a:lnTo>
                    <a:pt x="694182" y="83820"/>
                  </a:lnTo>
                  <a:lnTo>
                    <a:pt x="695706" y="86106"/>
                  </a:lnTo>
                  <a:lnTo>
                    <a:pt x="695706" y="87630"/>
                  </a:lnTo>
                  <a:lnTo>
                    <a:pt x="699516" y="91440"/>
                  </a:lnTo>
                  <a:lnTo>
                    <a:pt x="699516" y="97536"/>
                  </a:lnTo>
                  <a:lnTo>
                    <a:pt x="703326" y="101346"/>
                  </a:lnTo>
                  <a:lnTo>
                    <a:pt x="703326" y="105156"/>
                  </a:lnTo>
                  <a:lnTo>
                    <a:pt x="707136" y="108966"/>
                  </a:lnTo>
                  <a:lnTo>
                    <a:pt x="707136" y="115062"/>
                  </a:lnTo>
                  <a:lnTo>
                    <a:pt x="710946" y="118872"/>
                  </a:lnTo>
                  <a:lnTo>
                    <a:pt x="710946" y="122682"/>
                  </a:lnTo>
                  <a:lnTo>
                    <a:pt x="713232" y="124206"/>
                  </a:lnTo>
                  <a:lnTo>
                    <a:pt x="713232" y="126492"/>
                  </a:lnTo>
                  <a:lnTo>
                    <a:pt x="714756" y="128016"/>
                  </a:lnTo>
                  <a:lnTo>
                    <a:pt x="714756" y="130302"/>
                  </a:lnTo>
                  <a:lnTo>
                    <a:pt x="717042" y="131826"/>
                  </a:lnTo>
                  <a:lnTo>
                    <a:pt x="717042" y="134112"/>
                  </a:lnTo>
                  <a:lnTo>
                    <a:pt x="720852" y="137922"/>
                  </a:lnTo>
                  <a:lnTo>
                    <a:pt x="720852" y="141732"/>
                  </a:lnTo>
                  <a:lnTo>
                    <a:pt x="722376" y="143256"/>
                  </a:lnTo>
                  <a:lnTo>
                    <a:pt x="722376" y="141732"/>
                  </a:lnTo>
                  <a:lnTo>
                    <a:pt x="722376" y="145542"/>
                  </a:lnTo>
                  <a:lnTo>
                    <a:pt x="724662" y="147066"/>
                  </a:lnTo>
                  <a:lnTo>
                    <a:pt x="724662" y="149352"/>
                  </a:lnTo>
                  <a:lnTo>
                    <a:pt x="724662" y="145542"/>
                  </a:lnTo>
                  <a:lnTo>
                    <a:pt x="724662" y="147066"/>
                  </a:lnTo>
                  <a:lnTo>
                    <a:pt x="728472" y="150876"/>
                  </a:lnTo>
                  <a:lnTo>
                    <a:pt x="728472" y="154686"/>
                  </a:lnTo>
                  <a:lnTo>
                    <a:pt x="729996" y="156972"/>
                  </a:lnTo>
                  <a:lnTo>
                    <a:pt x="729996" y="154686"/>
                  </a:lnTo>
                  <a:lnTo>
                    <a:pt x="729996" y="158496"/>
                  </a:lnTo>
                  <a:lnTo>
                    <a:pt x="732282" y="156972"/>
                  </a:lnTo>
                  <a:lnTo>
                    <a:pt x="732282" y="160782"/>
                  </a:lnTo>
                  <a:lnTo>
                    <a:pt x="734568" y="162306"/>
                  </a:lnTo>
                  <a:lnTo>
                    <a:pt x="734568" y="160782"/>
                  </a:lnTo>
                  <a:lnTo>
                    <a:pt x="734568" y="162306"/>
                  </a:lnTo>
                  <a:lnTo>
                    <a:pt x="736092" y="164592"/>
                  </a:lnTo>
                  <a:lnTo>
                    <a:pt x="736092" y="166116"/>
                  </a:lnTo>
                  <a:lnTo>
                    <a:pt x="736092" y="162306"/>
                  </a:lnTo>
                  <a:lnTo>
                    <a:pt x="736092" y="164592"/>
                  </a:lnTo>
                  <a:lnTo>
                    <a:pt x="738378" y="166116"/>
                  </a:lnTo>
                  <a:lnTo>
                    <a:pt x="738378" y="168402"/>
                  </a:lnTo>
                  <a:lnTo>
                    <a:pt x="738378" y="164592"/>
                  </a:lnTo>
                  <a:lnTo>
                    <a:pt x="738378" y="166116"/>
                  </a:lnTo>
                  <a:lnTo>
                    <a:pt x="739902" y="168402"/>
                  </a:lnTo>
                  <a:lnTo>
                    <a:pt x="739902" y="169926"/>
                  </a:lnTo>
                  <a:lnTo>
                    <a:pt x="742188" y="172212"/>
                  </a:lnTo>
                  <a:lnTo>
                    <a:pt x="742188" y="169926"/>
                  </a:lnTo>
                  <a:lnTo>
                    <a:pt x="742188" y="172212"/>
                  </a:lnTo>
                  <a:lnTo>
                    <a:pt x="743712" y="169926"/>
                  </a:lnTo>
                  <a:lnTo>
                    <a:pt x="743712" y="173736"/>
                  </a:lnTo>
                  <a:lnTo>
                    <a:pt x="745998" y="172212"/>
                  </a:lnTo>
                  <a:lnTo>
                    <a:pt x="745998" y="176022"/>
                  </a:lnTo>
                  <a:lnTo>
                    <a:pt x="747522" y="173736"/>
                  </a:lnTo>
                  <a:lnTo>
                    <a:pt x="747522" y="176022"/>
                  </a:lnTo>
                  <a:lnTo>
                    <a:pt x="749808" y="178308"/>
                  </a:lnTo>
                  <a:lnTo>
                    <a:pt x="749808" y="176022"/>
                  </a:lnTo>
                  <a:lnTo>
                    <a:pt x="749808" y="178308"/>
                  </a:lnTo>
                  <a:lnTo>
                    <a:pt x="755142" y="178308"/>
                  </a:lnTo>
                  <a:lnTo>
                    <a:pt x="755142" y="179832"/>
                  </a:lnTo>
                  <a:lnTo>
                    <a:pt x="755142" y="178308"/>
                  </a:lnTo>
                  <a:lnTo>
                    <a:pt x="757428" y="179832"/>
                  </a:lnTo>
                  <a:lnTo>
                    <a:pt x="757428" y="178308"/>
                  </a:lnTo>
                  <a:lnTo>
                    <a:pt x="758952" y="179832"/>
                  </a:lnTo>
                  <a:lnTo>
                    <a:pt x="758952" y="178308"/>
                  </a:lnTo>
                  <a:lnTo>
                    <a:pt x="758952" y="179832"/>
                  </a:lnTo>
                  <a:lnTo>
                    <a:pt x="761238" y="178308"/>
                  </a:lnTo>
                  <a:lnTo>
                    <a:pt x="761238" y="179832"/>
                  </a:lnTo>
                  <a:lnTo>
                    <a:pt x="761238" y="178308"/>
                  </a:lnTo>
                  <a:lnTo>
                    <a:pt x="765048" y="178308"/>
                  </a:lnTo>
                  <a:lnTo>
                    <a:pt x="765048" y="176022"/>
                  </a:lnTo>
                  <a:lnTo>
                    <a:pt x="768858" y="176022"/>
                  </a:lnTo>
                  <a:lnTo>
                    <a:pt x="768858" y="173736"/>
                  </a:lnTo>
                  <a:lnTo>
                    <a:pt x="770382" y="176022"/>
                  </a:lnTo>
                  <a:lnTo>
                    <a:pt x="770382" y="173736"/>
                  </a:lnTo>
                  <a:lnTo>
                    <a:pt x="772668" y="172212"/>
                  </a:lnTo>
                  <a:lnTo>
                    <a:pt x="772668" y="173736"/>
                  </a:lnTo>
                  <a:lnTo>
                    <a:pt x="772668" y="172212"/>
                  </a:lnTo>
                  <a:lnTo>
                    <a:pt x="774192" y="173736"/>
                  </a:lnTo>
                  <a:lnTo>
                    <a:pt x="774192" y="169926"/>
                  </a:lnTo>
                  <a:lnTo>
                    <a:pt x="774192" y="172212"/>
                  </a:lnTo>
                  <a:lnTo>
                    <a:pt x="776478" y="169926"/>
                  </a:lnTo>
                  <a:lnTo>
                    <a:pt x="776478" y="172212"/>
                  </a:lnTo>
                  <a:lnTo>
                    <a:pt x="776478" y="169926"/>
                  </a:lnTo>
                  <a:lnTo>
                    <a:pt x="778002" y="168402"/>
                  </a:lnTo>
                  <a:lnTo>
                    <a:pt x="778002" y="169926"/>
                  </a:lnTo>
                  <a:lnTo>
                    <a:pt x="778002" y="168402"/>
                  </a:lnTo>
                  <a:lnTo>
                    <a:pt x="780288" y="166116"/>
                  </a:lnTo>
                  <a:lnTo>
                    <a:pt x="780288" y="168402"/>
                  </a:lnTo>
                  <a:lnTo>
                    <a:pt x="780288" y="164592"/>
                  </a:lnTo>
                  <a:lnTo>
                    <a:pt x="786384" y="158496"/>
                  </a:lnTo>
                  <a:lnTo>
                    <a:pt x="786384" y="156972"/>
                  </a:lnTo>
                  <a:lnTo>
                    <a:pt x="786384" y="158496"/>
                  </a:lnTo>
                  <a:lnTo>
                    <a:pt x="790194" y="154686"/>
                  </a:lnTo>
                  <a:lnTo>
                    <a:pt x="790194" y="153162"/>
                  </a:lnTo>
                  <a:lnTo>
                    <a:pt x="791718" y="150876"/>
                  </a:lnTo>
                  <a:lnTo>
                    <a:pt x="791718" y="153162"/>
                  </a:lnTo>
                  <a:lnTo>
                    <a:pt x="791718" y="149352"/>
                  </a:lnTo>
                  <a:lnTo>
                    <a:pt x="795528" y="145542"/>
                  </a:lnTo>
                  <a:lnTo>
                    <a:pt x="795528" y="143256"/>
                  </a:lnTo>
                  <a:lnTo>
                    <a:pt x="797814" y="141732"/>
                  </a:lnTo>
                  <a:lnTo>
                    <a:pt x="797814" y="139446"/>
                  </a:lnTo>
                  <a:lnTo>
                    <a:pt x="801624" y="135636"/>
                  </a:lnTo>
                  <a:lnTo>
                    <a:pt x="801624" y="131826"/>
                  </a:lnTo>
                  <a:lnTo>
                    <a:pt x="805434" y="128016"/>
                  </a:lnTo>
                  <a:lnTo>
                    <a:pt x="805434" y="124206"/>
                  </a:lnTo>
                  <a:lnTo>
                    <a:pt x="809244" y="120396"/>
                  </a:lnTo>
                  <a:lnTo>
                    <a:pt x="809244" y="116586"/>
                  </a:lnTo>
                  <a:lnTo>
                    <a:pt x="810768" y="115062"/>
                  </a:lnTo>
                  <a:lnTo>
                    <a:pt x="810768" y="116586"/>
                  </a:lnTo>
                  <a:lnTo>
                    <a:pt x="810768" y="112776"/>
                  </a:lnTo>
                  <a:lnTo>
                    <a:pt x="813054" y="111252"/>
                  </a:lnTo>
                  <a:lnTo>
                    <a:pt x="813054" y="112776"/>
                  </a:lnTo>
                  <a:lnTo>
                    <a:pt x="813054" y="108966"/>
                  </a:lnTo>
                  <a:lnTo>
                    <a:pt x="814578" y="107442"/>
                  </a:lnTo>
                  <a:lnTo>
                    <a:pt x="814578" y="108966"/>
                  </a:lnTo>
                  <a:lnTo>
                    <a:pt x="814578" y="105156"/>
                  </a:lnTo>
                  <a:lnTo>
                    <a:pt x="816863" y="103632"/>
                  </a:lnTo>
                  <a:lnTo>
                    <a:pt x="816863" y="105156"/>
                  </a:lnTo>
                  <a:lnTo>
                    <a:pt x="816863" y="99822"/>
                  </a:lnTo>
                  <a:lnTo>
                    <a:pt x="818388" y="97536"/>
                  </a:lnTo>
                  <a:lnTo>
                    <a:pt x="818388" y="99822"/>
                  </a:lnTo>
                  <a:lnTo>
                    <a:pt x="818388" y="96012"/>
                  </a:lnTo>
                  <a:lnTo>
                    <a:pt x="820674" y="93726"/>
                  </a:lnTo>
                  <a:lnTo>
                    <a:pt x="820674" y="91440"/>
                  </a:lnTo>
                  <a:lnTo>
                    <a:pt x="824484" y="87630"/>
                  </a:lnTo>
                  <a:lnTo>
                    <a:pt x="824484" y="82296"/>
                  </a:lnTo>
                  <a:lnTo>
                    <a:pt x="828294" y="78486"/>
                  </a:lnTo>
                  <a:lnTo>
                    <a:pt x="828294" y="74676"/>
                  </a:lnTo>
                  <a:lnTo>
                    <a:pt x="832104" y="70866"/>
                  </a:lnTo>
                  <a:lnTo>
                    <a:pt x="832104" y="64770"/>
                  </a:lnTo>
                  <a:lnTo>
                    <a:pt x="835913" y="60960"/>
                  </a:lnTo>
                  <a:lnTo>
                    <a:pt x="835913" y="57150"/>
                  </a:lnTo>
                  <a:lnTo>
                    <a:pt x="838200" y="55626"/>
                  </a:lnTo>
                  <a:lnTo>
                    <a:pt x="838200" y="53340"/>
                  </a:lnTo>
                  <a:lnTo>
                    <a:pt x="839724" y="51816"/>
                  </a:lnTo>
                  <a:lnTo>
                    <a:pt x="839724" y="49530"/>
                  </a:lnTo>
                  <a:lnTo>
                    <a:pt x="842010" y="48006"/>
                  </a:lnTo>
                  <a:lnTo>
                    <a:pt x="842010" y="45720"/>
                  </a:lnTo>
                  <a:lnTo>
                    <a:pt x="845819" y="41910"/>
                  </a:lnTo>
                  <a:lnTo>
                    <a:pt x="845819" y="38100"/>
                  </a:lnTo>
                  <a:lnTo>
                    <a:pt x="847344" y="36576"/>
                  </a:lnTo>
                  <a:lnTo>
                    <a:pt x="847344" y="38100"/>
                  </a:lnTo>
                  <a:lnTo>
                    <a:pt x="847344" y="34290"/>
                  </a:lnTo>
                  <a:lnTo>
                    <a:pt x="849630" y="32766"/>
                  </a:lnTo>
                  <a:lnTo>
                    <a:pt x="849630" y="34290"/>
                  </a:lnTo>
                  <a:lnTo>
                    <a:pt x="849630" y="30480"/>
                  </a:lnTo>
                  <a:lnTo>
                    <a:pt x="849630" y="32766"/>
                  </a:lnTo>
                  <a:lnTo>
                    <a:pt x="853440" y="28956"/>
                  </a:lnTo>
                  <a:lnTo>
                    <a:pt x="853440" y="25146"/>
                  </a:lnTo>
                  <a:lnTo>
                    <a:pt x="854963" y="22860"/>
                  </a:lnTo>
                  <a:lnTo>
                    <a:pt x="854963" y="25146"/>
                  </a:lnTo>
                  <a:lnTo>
                    <a:pt x="854963" y="21336"/>
                  </a:lnTo>
                  <a:lnTo>
                    <a:pt x="857250" y="22860"/>
                  </a:lnTo>
                  <a:lnTo>
                    <a:pt x="857250" y="19050"/>
                  </a:lnTo>
                  <a:lnTo>
                    <a:pt x="858774" y="17526"/>
                  </a:lnTo>
                  <a:lnTo>
                    <a:pt x="858774" y="19050"/>
                  </a:lnTo>
                  <a:lnTo>
                    <a:pt x="858774" y="17526"/>
                  </a:lnTo>
                  <a:lnTo>
                    <a:pt x="861060" y="15240"/>
                  </a:lnTo>
                  <a:lnTo>
                    <a:pt x="861060" y="17526"/>
                  </a:lnTo>
                  <a:lnTo>
                    <a:pt x="861060" y="13716"/>
                  </a:lnTo>
                  <a:lnTo>
                    <a:pt x="861060" y="15240"/>
                  </a:lnTo>
                  <a:lnTo>
                    <a:pt x="862584" y="13716"/>
                  </a:lnTo>
                  <a:lnTo>
                    <a:pt x="862584" y="15240"/>
                  </a:lnTo>
                  <a:lnTo>
                    <a:pt x="862584" y="11430"/>
                  </a:lnTo>
                  <a:lnTo>
                    <a:pt x="862584" y="13716"/>
                  </a:lnTo>
                  <a:lnTo>
                    <a:pt x="864869" y="11430"/>
                  </a:lnTo>
                  <a:lnTo>
                    <a:pt x="864869" y="9144"/>
                  </a:lnTo>
                  <a:lnTo>
                    <a:pt x="866394" y="7620"/>
                  </a:lnTo>
                  <a:lnTo>
                    <a:pt x="866394" y="9144"/>
                  </a:lnTo>
                  <a:lnTo>
                    <a:pt x="866394" y="7620"/>
                  </a:lnTo>
                  <a:lnTo>
                    <a:pt x="868680" y="9144"/>
                  </a:lnTo>
                  <a:lnTo>
                    <a:pt x="868680" y="5334"/>
                  </a:lnTo>
                  <a:lnTo>
                    <a:pt x="870966" y="7620"/>
                  </a:lnTo>
                  <a:lnTo>
                    <a:pt x="870966" y="3810"/>
                  </a:lnTo>
                  <a:lnTo>
                    <a:pt x="872490" y="5334"/>
                  </a:lnTo>
                  <a:lnTo>
                    <a:pt x="872490" y="3810"/>
                  </a:lnTo>
                  <a:lnTo>
                    <a:pt x="874776" y="1524"/>
                  </a:lnTo>
                  <a:lnTo>
                    <a:pt x="874776" y="3810"/>
                  </a:lnTo>
                  <a:lnTo>
                    <a:pt x="874776" y="1524"/>
                  </a:lnTo>
                  <a:lnTo>
                    <a:pt x="880110" y="1524"/>
                  </a:lnTo>
                  <a:lnTo>
                    <a:pt x="880110" y="0"/>
                  </a:lnTo>
                  <a:lnTo>
                    <a:pt x="880110" y="1524"/>
                  </a:lnTo>
                  <a:lnTo>
                    <a:pt x="882396" y="0"/>
                  </a:lnTo>
                  <a:lnTo>
                    <a:pt x="882396" y="1524"/>
                  </a:lnTo>
                  <a:lnTo>
                    <a:pt x="882396" y="0"/>
                  </a:lnTo>
                  <a:lnTo>
                    <a:pt x="882396" y="1524"/>
                  </a:lnTo>
                  <a:lnTo>
                    <a:pt x="883919" y="0"/>
                  </a:lnTo>
                  <a:lnTo>
                    <a:pt x="883919" y="1524"/>
                  </a:lnTo>
                  <a:lnTo>
                    <a:pt x="883919" y="0"/>
                  </a:lnTo>
                  <a:lnTo>
                    <a:pt x="886206" y="1524"/>
                  </a:lnTo>
                  <a:lnTo>
                    <a:pt x="886206" y="0"/>
                  </a:lnTo>
                  <a:lnTo>
                    <a:pt x="886206" y="1524"/>
                  </a:lnTo>
                  <a:lnTo>
                    <a:pt x="887730" y="0"/>
                  </a:lnTo>
                  <a:lnTo>
                    <a:pt x="887730" y="1524"/>
                  </a:lnTo>
                  <a:lnTo>
                    <a:pt x="890016" y="3810"/>
                  </a:lnTo>
                  <a:lnTo>
                    <a:pt x="890016" y="1524"/>
                  </a:lnTo>
                  <a:lnTo>
                    <a:pt x="890016" y="3810"/>
                  </a:lnTo>
                  <a:lnTo>
                    <a:pt x="891540" y="1524"/>
                  </a:lnTo>
                  <a:lnTo>
                    <a:pt x="891540" y="3810"/>
                  </a:lnTo>
                  <a:lnTo>
                    <a:pt x="891540" y="1524"/>
                  </a:lnTo>
                  <a:lnTo>
                    <a:pt x="891540" y="3810"/>
                  </a:lnTo>
                  <a:lnTo>
                    <a:pt x="893826" y="5334"/>
                  </a:lnTo>
                  <a:lnTo>
                    <a:pt x="895350" y="3810"/>
                  </a:lnTo>
                  <a:lnTo>
                    <a:pt x="895350" y="5334"/>
                  </a:lnTo>
                  <a:lnTo>
                    <a:pt x="895350" y="3810"/>
                  </a:lnTo>
                  <a:lnTo>
                    <a:pt x="895350" y="5334"/>
                  </a:lnTo>
                  <a:lnTo>
                    <a:pt x="897636" y="7620"/>
                  </a:lnTo>
                  <a:lnTo>
                    <a:pt x="897636" y="5334"/>
                  </a:lnTo>
                  <a:lnTo>
                    <a:pt x="897636" y="7620"/>
                  </a:lnTo>
                  <a:lnTo>
                    <a:pt x="899160" y="5334"/>
                  </a:lnTo>
                  <a:lnTo>
                    <a:pt x="899160" y="9144"/>
                  </a:lnTo>
                  <a:lnTo>
                    <a:pt x="899160" y="7620"/>
                  </a:lnTo>
                  <a:lnTo>
                    <a:pt x="901446" y="9144"/>
                  </a:lnTo>
                  <a:lnTo>
                    <a:pt x="901446" y="7620"/>
                  </a:lnTo>
                  <a:lnTo>
                    <a:pt x="901446" y="9144"/>
                  </a:lnTo>
                  <a:lnTo>
                    <a:pt x="902969" y="11430"/>
                  </a:lnTo>
                  <a:lnTo>
                    <a:pt x="902969" y="9144"/>
                  </a:lnTo>
                  <a:lnTo>
                    <a:pt x="902969" y="11430"/>
                  </a:lnTo>
                  <a:lnTo>
                    <a:pt x="905256" y="13716"/>
                  </a:lnTo>
                  <a:lnTo>
                    <a:pt x="905256" y="11430"/>
                  </a:lnTo>
                  <a:lnTo>
                    <a:pt x="905256" y="15240"/>
                  </a:lnTo>
                  <a:lnTo>
                    <a:pt x="906780" y="17526"/>
                  </a:lnTo>
                  <a:lnTo>
                    <a:pt x="906780" y="15240"/>
                  </a:lnTo>
                  <a:lnTo>
                    <a:pt x="906780" y="17526"/>
                  </a:lnTo>
                  <a:lnTo>
                    <a:pt x="909066" y="19050"/>
                  </a:lnTo>
                  <a:lnTo>
                    <a:pt x="910590" y="21336"/>
                  </a:lnTo>
                  <a:lnTo>
                    <a:pt x="915162" y="25146"/>
                  </a:lnTo>
                  <a:lnTo>
                    <a:pt x="915162" y="26670"/>
                  </a:lnTo>
                  <a:lnTo>
                    <a:pt x="918972" y="30480"/>
                  </a:lnTo>
                  <a:lnTo>
                    <a:pt x="918972" y="34290"/>
                  </a:lnTo>
                  <a:lnTo>
                    <a:pt x="920496" y="36576"/>
                  </a:lnTo>
                  <a:lnTo>
                    <a:pt x="922782" y="38100"/>
                  </a:lnTo>
                  <a:lnTo>
                    <a:pt x="922782" y="40386"/>
                  </a:lnTo>
                  <a:lnTo>
                    <a:pt x="926591" y="44196"/>
                  </a:lnTo>
                  <a:lnTo>
                    <a:pt x="926591" y="48006"/>
                  </a:lnTo>
                  <a:lnTo>
                    <a:pt x="930402" y="51816"/>
                  </a:lnTo>
                  <a:lnTo>
                    <a:pt x="930402" y="55626"/>
                  </a:lnTo>
                  <a:lnTo>
                    <a:pt x="934212" y="59436"/>
                  </a:lnTo>
                  <a:lnTo>
                    <a:pt x="934212" y="63246"/>
                  </a:lnTo>
                  <a:lnTo>
                    <a:pt x="935736" y="64770"/>
                  </a:lnTo>
                  <a:lnTo>
                    <a:pt x="935736" y="63246"/>
                  </a:lnTo>
                  <a:lnTo>
                    <a:pt x="935736" y="67056"/>
                  </a:lnTo>
                  <a:lnTo>
                    <a:pt x="938022" y="68580"/>
                  </a:lnTo>
                  <a:lnTo>
                    <a:pt x="938022" y="67056"/>
                  </a:lnTo>
                  <a:lnTo>
                    <a:pt x="938022" y="70866"/>
                  </a:lnTo>
                  <a:lnTo>
                    <a:pt x="939546" y="72390"/>
                  </a:lnTo>
                  <a:lnTo>
                    <a:pt x="939546" y="70866"/>
                  </a:lnTo>
                  <a:lnTo>
                    <a:pt x="939546" y="74676"/>
                  </a:lnTo>
                  <a:lnTo>
                    <a:pt x="941832" y="76200"/>
                  </a:lnTo>
                  <a:lnTo>
                    <a:pt x="941832" y="74676"/>
                  </a:lnTo>
                  <a:lnTo>
                    <a:pt x="941832" y="80010"/>
                  </a:lnTo>
                  <a:lnTo>
                    <a:pt x="943356" y="82296"/>
                  </a:lnTo>
                  <a:lnTo>
                    <a:pt x="943356" y="80010"/>
                  </a:lnTo>
                  <a:lnTo>
                    <a:pt x="943356" y="83820"/>
                  </a:lnTo>
                  <a:lnTo>
                    <a:pt x="945641" y="86106"/>
                  </a:lnTo>
                  <a:lnTo>
                    <a:pt x="945641" y="87630"/>
                  </a:lnTo>
                  <a:lnTo>
                    <a:pt x="949452" y="91440"/>
                  </a:lnTo>
                  <a:lnTo>
                    <a:pt x="949452" y="97536"/>
                  </a:lnTo>
                  <a:lnTo>
                    <a:pt x="953262" y="101346"/>
                  </a:lnTo>
                  <a:lnTo>
                    <a:pt x="953262" y="105156"/>
                  </a:lnTo>
                  <a:lnTo>
                    <a:pt x="957072" y="108966"/>
                  </a:lnTo>
                  <a:lnTo>
                    <a:pt x="957072" y="115062"/>
                  </a:lnTo>
                  <a:lnTo>
                    <a:pt x="960882" y="118872"/>
                  </a:lnTo>
                  <a:lnTo>
                    <a:pt x="960882" y="122682"/>
                  </a:lnTo>
                  <a:lnTo>
                    <a:pt x="963168" y="124206"/>
                  </a:lnTo>
                  <a:lnTo>
                    <a:pt x="963168" y="126492"/>
                  </a:lnTo>
                  <a:lnTo>
                    <a:pt x="964691" y="128016"/>
                  </a:lnTo>
                  <a:lnTo>
                    <a:pt x="964691" y="130302"/>
                  </a:lnTo>
                  <a:lnTo>
                    <a:pt x="966978" y="131826"/>
                  </a:lnTo>
                  <a:lnTo>
                    <a:pt x="966978" y="134112"/>
                  </a:lnTo>
                  <a:lnTo>
                    <a:pt x="970788" y="137922"/>
                  </a:lnTo>
                  <a:lnTo>
                    <a:pt x="970788" y="141732"/>
                  </a:lnTo>
                  <a:lnTo>
                    <a:pt x="972312" y="143256"/>
                  </a:lnTo>
                  <a:lnTo>
                    <a:pt x="972312" y="141732"/>
                  </a:lnTo>
                  <a:lnTo>
                    <a:pt x="972312" y="145542"/>
                  </a:lnTo>
                  <a:lnTo>
                    <a:pt x="974597" y="147066"/>
                  </a:lnTo>
                  <a:lnTo>
                    <a:pt x="974597" y="149352"/>
                  </a:lnTo>
                  <a:lnTo>
                    <a:pt x="974597" y="145542"/>
                  </a:lnTo>
                  <a:lnTo>
                    <a:pt x="974597" y="147066"/>
                  </a:lnTo>
                  <a:lnTo>
                    <a:pt x="978408" y="150876"/>
                  </a:lnTo>
                  <a:lnTo>
                    <a:pt x="978408" y="154686"/>
                  </a:lnTo>
                  <a:lnTo>
                    <a:pt x="979932" y="156972"/>
                  </a:lnTo>
                  <a:lnTo>
                    <a:pt x="979932" y="154686"/>
                  </a:lnTo>
                  <a:lnTo>
                    <a:pt x="979932" y="158496"/>
                  </a:lnTo>
                  <a:lnTo>
                    <a:pt x="982218" y="156972"/>
                  </a:lnTo>
                  <a:lnTo>
                    <a:pt x="982218" y="160782"/>
                  </a:lnTo>
                  <a:lnTo>
                    <a:pt x="983741" y="162306"/>
                  </a:lnTo>
                  <a:lnTo>
                    <a:pt x="983741" y="160782"/>
                  </a:lnTo>
                  <a:lnTo>
                    <a:pt x="983741" y="162306"/>
                  </a:lnTo>
                  <a:lnTo>
                    <a:pt x="986028" y="164592"/>
                  </a:lnTo>
                  <a:lnTo>
                    <a:pt x="986028" y="166116"/>
                  </a:lnTo>
                  <a:lnTo>
                    <a:pt x="986028" y="162306"/>
                  </a:lnTo>
                  <a:lnTo>
                    <a:pt x="986028" y="164592"/>
                  </a:lnTo>
                  <a:lnTo>
                    <a:pt x="987552" y="166116"/>
                  </a:lnTo>
                  <a:lnTo>
                    <a:pt x="987552" y="168402"/>
                  </a:lnTo>
                  <a:lnTo>
                    <a:pt x="987552" y="164592"/>
                  </a:lnTo>
                  <a:lnTo>
                    <a:pt x="987552" y="166116"/>
                  </a:lnTo>
                  <a:lnTo>
                    <a:pt x="989838" y="168402"/>
                  </a:lnTo>
                  <a:lnTo>
                    <a:pt x="989838" y="169926"/>
                  </a:lnTo>
                  <a:lnTo>
                    <a:pt x="991362" y="172212"/>
                  </a:lnTo>
                  <a:lnTo>
                    <a:pt x="991362" y="169926"/>
                  </a:lnTo>
                  <a:lnTo>
                    <a:pt x="991362" y="172212"/>
                  </a:lnTo>
                  <a:lnTo>
                    <a:pt x="993647" y="169926"/>
                  </a:lnTo>
                  <a:lnTo>
                    <a:pt x="993647" y="173736"/>
                  </a:lnTo>
                  <a:lnTo>
                    <a:pt x="995172" y="172212"/>
                  </a:lnTo>
                  <a:lnTo>
                    <a:pt x="995172" y="176022"/>
                  </a:lnTo>
                  <a:lnTo>
                    <a:pt x="997458" y="173736"/>
                  </a:lnTo>
                  <a:lnTo>
                    <a:pt x="997458" y="176022"/>
                  </a:lnTo>
                  <a:lnTo>
                    <a:pt x="998982" y="178308"/>
                  </a:lnTo>
                  <a:lnTo>
                    <a:pt x="998982" y="176022"/>
                  </a:lnTo>
                  <a:lnTo>
                    <a:pt x="998982" y="178308"/>
                  </a:lnTo>
                  <a:lnTo>
                    <a:pt x="1005078" y="178308"/>
                  </a:lnTo>
                  <a:lnTo>
                    <a:pt x="1005078" y="179832"/>
                  </a:lnTo>
                  <a:lnTo>
                    <a:pt x="1005078" y="178308"/>
                  </a:lnTo>
                  <a:lnTo>
                    <a:pt x="1007363" y="179832"/>
                  </a:lnTo>
                  <a:lnTo>
                    <a:pt x="1007363" y="178308"/>
                  </a:lnTo>
                  <a:lnTo>
                    <a:pt x="1008888" y="179832"/>
                  </a:lnTo>
                  <a:lnTo>
                    <a:pt x="1008888" y="178308"/>
                  </a:lnTo>
                  <a:lnTo>
                    <a:pt x="1008888" y="179832"/>
                  </a:lnTo>
                  <a:lnTo>
                    <a:pt x="1011174" y="179832"/>
                  </a:lnTo>
                </a:path>
              </a:pathLst>
            </a:custGeom>
            <a:ln w="38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3" name="object 623"/>
            <p:cNvSpPr/>
            <p:nvPr/>
          </p:nvSpPr>
          <p:spPr>
            <a:xfrm>
              <a:off x="6281534" y="4785728"/>
              <a:ext cx="101371" cy="201193"/>
            </a:xfrm>
            <a:prstGeom prst="rect">
              <a:avLst/>
            </a:prstGeom>
            <a:blipFill>
              <a:blip r:embed="rId26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4" name="object 624"/>
            <p:cNvSpPr/>
            <p:nvPr/>
          </p:nvSpPr>
          <p:spPr>
            <a:xfrm>
              <a:off x="6380988" y="4802886"/>
              <a:ext cx="1026794" cy="361950"/>
            </a:xfrm>
            <a:custGeom>
              <a:avLst/>
              <a:gdLst/>
              <a:ahLst/>
              <a:cxnLst/>
              <a:rect l="l" t="t" r="r" b="b"/>
              <a:pathLst>
                <a:path w="1026795" h="361950">
                  <a:moveTo>
                    <a:pt x="0" y="2286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2286" y="6096"/>
                  </a:lnTo>
                  <a:lnTo>
                    <a:pt x="2286" y="3810"/>
                  </a:lnTo>
                  <a:lnTo>
                    <a:pt x="2286" y="7620"/>
                  </a:lnTo>
                  <a:lnTo>
                    <a:pt x="3810" y="9906"/>
                  </a:lnTo>
                  <a:lnTo>
                    <a:pt x="3810" y="7620"/>
                  </a:lnTo>
                  <a:lnTo>
                    <a:pt x="3810" y="13716"/>
                  </a:lnTo>
                  <a:lnTo>
                    <a:pt x="6096" y="15240"/>
                  </a:lnTo>
                  <a:lnTo>
                    <a:pt x="6096" y="17526"/>
                  </a:lnTo>
                  <a:lnTo>
                    <a:pt x="9906" y="21336"/>
                  </a:lnTo>
                  <a:lnTo>
                    <a:pt x="9906" y="27432"/>
                  </a:lnTo>
                  <a:lnTo>
                    <a:pt x="11430" y="28956"/>
                  </a:lnTo>
                  <a:lnTo>
                    <a:pt x="11430" y="32766"/>
                  </a:lnTo>
                  <a:lnTo>
                    <a:pt x="13716" y="35052"/>
                  </a:lnTo>
                  <a:lnTo>
                    <a:pt x="13716" y="40386"/>
                  </a:lnTo>
                  <a:lnTo>
                    <a:pt x="15240" y="42672"/>
                  </a:lnTo>
                  <a:lnTo>
                    <a:pt x="15240" y="46482"/>
                  </a:lnTo>
                  <a:lnTo>
                    <a:pt x="17526" y="48006"/>
                  </a:lnTo>
                  <a:lnTo>
                    <a:pt x="17526" y="51816"/>
                  </a:lnTo>
                  <a:lnTo>
                    <a:pt x="19050" y="54102"/>
                  </a:lnTo>
                  <a:lnTo>
                    <a:pt x="19050" y="59436"/>
                  </a:lnTo>
                  <a:lnTo>
                    <a:pt x="21336" y="61722"/>
                  </a:lnTo>
                  <a:lnTo>
                    <a:pt x="21336" y="67056"/>
                  </a:lnTo>
                  <a:lnTo>
                    <a:pt x="22860" y="69342"/>
                  </a:lnTo>
                  <a:lnTo>
                    <a:pt x="22860" y="74676"/>
                  </a:lnTo>
                  <a:lnTo>
                    <a:pt x="25146" y="76962"/>
                  </a:lnTo>
                  <a:lnTo>
                    <a:pt x="24447" y="84493"/>
                  </a:lnTo>
                  <a:lnTo>
                    <a:pt x="29108" y="90436"/>
                  </a:lnTo>
                  <a:lnTo>
                    <a:pt x="28956" y="97536"/>
                  </a:lnTo>
                  <a:lnTo>
                    <a:pt x="30480" y="99822"/>
                  </a:lnTo>
                  <a:lnTo>
                    <a:pt x="30480" y="105918"/>
                  </a:lnTo>
                  <a:lnTo>
                    <a:pt x="32766" y="107442"/>
                  </a:lnTo>
                  <a:lnTo>
                    <a:pt x="32766" y="115062"/>
                  </a:lnTo>
                  <a:lnTo>
                    <a:pt x="35052" y="117348"/>
                  </a:lnTo>
                  <a:lnTo>
                    <a:pt x="35052" y="122682"/>
                  </a:lnTo>
                  <a:lnTo>
                    <a:pt x="36576" y="124968"/>
                  </a:lnTo>
                  <a:lnTo>
                    <a:pt x="36576" y="132588"/>
                  </a:lnTo>
                  <a:lnTo>
                    <a:pt x="38862" y="134112"/>
                  </a:lnTo>
                  <a:lnTo>
                    <a:pt x="38862" y="140208"/>
                  </a:lnTo>
                  <a:lnTo>
                    <a:pt x="40386" y="141732"/>
                  </a:lnTo>
                  <a:lnTo>
                    <a:pt x="40386" y="149352"/>
                  </a:lnTo>
                  <a:lnTo>
                    <a:pt x="42672" y="151638"/>
                  </a:lnTo>
                  <a:lnTo>
                    <a:pt x="42672" y="156972"/>
                  </a:lnTo>
                  <a:lnTo>
                    <a:pt x="44196" y="159258"/>
                  </a:lnTo>
                  <a:lnTo>
                    <a:pt x="44196" y="166878"/>
                  </a:lnTo>
                  <a:lnTo>
                    <a:pt x="46482" y="168402"/>
                  </a:lnTo>
                  <a:lnTo>
                    <a:pt x="46482" y="174498"/>
                  </a:lnTo>
                  <a:lnTo>
                    <a:pt x="48006" y="176022"/>
                  </a:lnTo>
                  <a:lnTo>
                    <a:pt x="48006" y="182118"/>
                  </a:lnTo>
                  <a:lnTo>
                    <a:pt x="50292" y="183642"/>
                  </a:lnTo>
                  <a:lnTo>
                    <a:pt x="50292" y="192024"/>
                  </a:lnTo>
                  <a:lnTo>
                    <a:pt x="51816" y="193548"/>
                  </a:lnTo>
                  <a:lnTo>
                    <a:pt x="51816" y="199644"/>
                  </a:lnTo>
                  <a:lnTo>
                    <a:pt x="54102" y="201168"/>
                  </a:lnTo>
                  <a:lnTo>
                    <a:pt x="54102" y="208788"/>
                  </a:lnTo>
                  <a:lnTo>
                    <a:pt x="55626" y="211074"/>
                  </a:lnTo>
                  <a:lnTo>
                    <a:pt x="55626" y="216408"/>
                  </a:lnTo>
                  <a:lnTo>
                    <a:pt x="57912" y="218694"/>
                  </a:lnTo>
                  <a:lnTo>
                    <a:pt x="57912" y="226314"/>
                  </a:lnTo>
                  <a:lnTo>
                    <a:pt x="59436" y="227838"/>
                  </a:lnTo>
                  <a:lnTo>
                    <a:pt x="59436" y="233934"/>
                  </a:lnTo>
                  <a:lnTo>
                    <a:pt x="61722" y="235458"/>
                  </a:lnTo>
                  <a:lnTo>
                    <a:pt x="61722" y="241554"/>
                  </a:lnTo>
                  <a:lnTo>
                    <a:pt x="63246" y="243078"/>
                  </a:lnTo>
                  <a:lnTo>
                    <a:pt x="63246" y="249174"/>
                  </a:lnTo>
                  <a:lnTo>
                    <a:pt x="65532" y="250698"/>
                  </a:lnTo>
                  <a:lnTo>
                    <a:pt x="65532" y="256794"/>
                  </a:lnTo>
                  <a:lnTo>
                    <a:pt x="67056" y="258318"/>
                  </a:lnTo>
                  <a:lnTo>
                    <a:pt x="67056" y="264414"/>
                  </a:lnTo>
                  <a:lnTo>
                    <a:pt x="69342" y="265938"/>
                  </a:lnTo>
                  <a:lnTo>
                    <a:pt x="69342" y="272034"/>
                  </a:lnTo>
                  <a:lnTo>
                    <a:pt x="70866" y="274320"/>
                  </a:lnTo>
                  <a:lnTo>
                    <a:pt x="70866" y="272034"/>
                  </a:lnTo>
                  <a:lnTo>
                    <a:pt x="70866" y="279654"/>
                  </a:lnTo>
                  <a:lnTo>
                    <a:pt x="73152" y="281940"/>
                  </a:lnTo>
                  <a:lnTo>
                    <a:pt x="73152" y="285750"/>
                  </a:lnTo>
                  <a:lnTo>
                    <a:pt x="74676" y="287274"/>
                  </a:lnTo>
                  <a:lnTo>
                    <a:pt x="74676" y="293370"/>
                  </a:lnTo>
                  <a:lnTo>
                    <a:pt x="76962" y="294894"/>
                  </a:lnTo>
                  <a:lnTo>
                    <a:pt x="76962" y="298704"/>
                  </a:lnTo>
                  <a:lnTo>
                    <a:pt x="79248" y="300990"/>
                  </a:lnTo>
                  <a:lnTo>
                    <a:pt x="79248" y="304800"/>
                  </a:lnTo>
                  <a:lnTo>
                    <a:pt x="80772" y="306324"/>
                  </a:lnTo>
                  <a:lnTo>
                    <a:pt x="80772" y="312420"/>
                  </a:lnTo>
                  <a:lnTo>
                    <a:pt x="80772" y="310134"/>
                  </a:lnTo>
                  <a:lnTo>
                    <a:pt x="83058" y="312420"/>
                  </a:lnTo>
                  <a:lnTo>
                    <a:pt x="83058" y="317754"/>
                  </a:lnTo>
                  <a:lnTo>
                    <a:pt x="84582" y="320040"/>
                  </a:lnTo>
                  <a:lnTo>
                    <a:pt x="84582" y="317754"/>
                  </a:lnTo>
                  <a:lnTo>
                    <a:pt x="84582" y="321564"/>
                  </a:lnTo>
                  <a:lnTo>
                    <a:pt x="86868" y="323850"/>
                  </a:lnTo>
                  <a:lnTo>
                    <a:pt x="86868" y="327660"/>
                  </a:lnTo>
                  <a:lnTo>
                    <a:pt x="86868" y="321564"/>
                  </a:lnTo>
                  <a:lnTo>
                    <a:pt x="86868" y="327660"/>
                  </a:lnTo>
                  <a:lnTo>
                    <a:pt x="88392" y="329184"/>
                  </a:lnTo>
                  <a:lnTo>
                    <a:pt x="88392" y="332994"/>
                  </a:lnTo>
                  <a:lnTo>
                    <a:pt x="88392" y="327660"/>
                  </a:lnTo>
                  <a:lnTo>
                    <a:pt x="88392" y="331470"/>
                  </a:lnTo>
                  <a:lnTo>
                    <a:pt x="90678" y="332994"/>
                  </a:lnTo>
                  <a:lnTo>
                    <a:pt x="90678" y="336804"/>
                  </a:lnTo>
                  <a:lnTo>
                    <a:pt x="90678" y="335280"/>
                  </a:lnTo>
                  <a:lnTo>
                    <a:pt x="92202" y="336804"/>
                  </a:lnTo>
                  <a:lnTo>
                    <a:pt x="92202" y="340614"/>
                  </a:lnTo>
                  <a:lnTo>
                    <a:pt x="92202" y="339090"/>
                  </a:lnTo>
                  <a:lnTo>
                    <a:pt x="94488" y="340614"/>
                  </a:lnTo>
                  <a:lnTo>
                    <a:pt x="94488" y="344424"/>
                  </a:lnTo>
                  <a:lnTo>
                    <a:pt x="94488" y="342900"/>
                  </a:lnTo>
                  <a:lnTo>
                    <a:pt x="96012" y="344424"/>
                  </a:lnTo>
                  <a:lnTo>
                    <a:pt x="96012" y="346710"/>
                  </a:lnTo>
                  <a:lnTo>
                    <a:pt x="98298" y="348234"/>
                  </a:lnTo>
                  <a:lnTo>
                    <a:pt x="98298" y="350520"/>
                  </a:lnTo>
                  <a:lnTo>
                    <a:pt x="98298" y="346710"/>
                  </a:lnTo>
                  <a:lnTo>
                    <a:pt x="98298" y="348234"/>
                  </a:lnTo>
                  <a:lnTo>
                    <a:pt x="99822" y="350520"/>
                  </a:lnTo>
                  <a:lnTo>
                    <a:pt x="99822" y="352806"/>
                  </a:lnTo>
                  <a:lnTo>
                    <a:pt x="102107" y="354330"/>
                  </a:lnTo>
                  <a:lnTo>
                    <a:pt x="102107" y="352806"/>
                  </a:lnTo>
                  <a:lnTo>
                    <a:pt x="102107" y="354330"/>
                  </a:lnTo>
                  <a:lnTo>
                    <a:pt x="103632" y="356616"/>
                  </a:lnTo>
                  <a:lnTo>
                    <a:pt x="103632" y="354330"/>
                  </a:lnTo>
                  <a:lnTo>
                    <a:pt x="103632" y="356616"/>
                  </a:lnTo>
                  <a:lnTo>
                    <a:pt x="105918" y="356616"/>
                  </a:lnTo>
                  <a:lnTo>
                    <a:pt x="107442" y="358140"/>
                  </a:lnTo>
                  <a:lnTo>
                    <a:pt x="107442" y="356616"/>
                  </a:lnTo>
                  <a:lnTo>
                    <a:pt x="107442" y="358140"/>
                  </a:lnTo>
                  <a:lnTo>
                    <a:pt x="109728" y="356616"/>
                  </a:lnTo>
                  <a:lnTo>
                    <a:pt x="109728" y="358140"/>
                  </a:lnTo>
                  <a:lnTo>
                    <a:pt x="109728" y="356616"/>
                  </a:lnTo>
                  <a:lnTo>
                    <a:pt x="111252" y="358140"/>
                  </a:lnTo>
                  <a:lnTo>
                    <a:pt x="111252" y="356616"/>
                  </a:lnTo>
                  <a:lnTo>
                    <a:pt x="113538" y="356616"/>
                  </a:lnTo>
                  <a:lnTo>
                    <a:pt x="115062" y="354330"/>
                  </a:lnTo>
                  <a:lnTo>
                    <a:pt x="115062" y="356616"/>
                  </a:lnTo>
                  <a:lnTo>
                    <a:pt x="117348" y="354330"/>
                  </a:lnTo>
                  <a:lnTo>
                    <a:pt x="117348" y="352806"/>
                  </a:lnTo>
                  <a:lnTo>
                    <a:pt x="117348" y="354330"/>
                  </a:lnTo>
                  <a:lnTo>
                    <a:pt x="118872" y="352806"/>
                  </a:lnTo>
                  <a:lnTo>
                    <a:pt x="118872" y="350520"/>
                  </a:lnTo>
                  <a:lnTo>
                    <a:pt x="118872" y="352806"/>
                  </a:lnTo>
                  <a:lnTo>
                    <a:pt x="121157" y="350520"/>
                  </a:lnTo>
                  <a:lnTo>
                    <a:pt x="121157" y="348234"/>
                  </a:lnTo>
                  <a:lnTo>
                    <a:pt x="122682" y="346710"/>
                  </a:lnTo>
                  <a:lnTo>
                    <a:pt x="122682" y="348234"/>
                  </a:lnTo>
                  <a:lnTo>
                    <a:pt x="122682" y="346710"/>
                  </a:lnTo>
                  <a:lnTo>
                    <a:pt x="124968" y="344424"/>
                  </a:lnTo>
                  <a:lnTo>
                    <a:pt x="124968" y="346710"/>
                  </a:lnTo>
                  <a:lnTo>
                    <a:pt x="124968" y="342900"/>
                  </a:lnTo>
                  <a:lnTo>
                    <a:pt x="127254" y="340614"/>
                  </a:lnTo>
                  <a:lnTo>
                    <a:pt x="127254" y="339090"/>
                  </a:lnTo>
                  <a:lnTo>
                    <a:pt x="131064" y="335280"/>
                  </a:lnTo>
                  <a:lnTo>
                    <a:pt x="131064" y="331470"/>
                  </a:lnTo>
                  <a:lnTo>
                    <a:pt x="132588" y="329184"/>
                  </a:lnTo>
                  <a:lnTo>
                    <a:pt x="132588" y="331470"/>
                  </a:lnTo>
                  <a:lnTo>
                    <a:pt x="132588" y="327660"/>
                  </a:lnTo>
                  <a:lnTo>
                    <a:pt x="134874" y="325374"/>
                  </a:lnTo>
                  <a:lnTo>
                    <a:pt x="134874" y="321564"/>
                  </a:lnTo>
                  <a:lnTo>
                    <a:pt x="136398" y="320040"/>
                  </a:lnTo>
                  <a:lnTo>
                    <a:pt x="136398" y="316230"/>
                  </a:lnTo>
                  <a:lnTo>
                    <a:pt x="138684" y="313944"/>
                  </a:lnTo>
                  <a:lnTo>
                    <a:pt x="138684" y="310134"/>
                  </a:lnTo>
                  <a:lnTo>
                    <a:pt x="140208" y="308610"/>
                  </a:lnTo>
                  <a:lnTo>
                    <a:pt x="140208" y="304800"/>
                  </a:lnTo>
                  <a:lnTo>
                    <a:pt x="142494" y="302514"/>
                  </a:lnTo>
                  <a:lnTo>
                    <a:pt x="142494" y="297180"/>
                  </a:lnTo>
                  <a:lnTo>
                    <a:pt x="144018" y="294894"/>
                  </a:lnTo>
                  <a:lnTo>
                    <a:pt x="144018" y="291084"/>
                  </a:lnTo>
                  <a:lnTo>
                    <a:pt x="146304" y="289560"/>
                  </a:lnTo>
                  <a:lnTo>
                    <a:pt x="146304" y="283464"/>
                  </a:lnTo>
                  <a:lnTo>
                    <a:pt x="147828" y="281940"/>
                  </a:lnTo>
                  <a:lnTo>
                    <a:pt x="147828" y="275844"/>
                  </a:lnTo>
                  <a:lnTo>
                    <a:pt x="150114" y="274320"/>
                  </a:lnTo>
                  <a:lnTo>
                    <a:pt x="150114" y="268224"/>
                  </a:lnTo>
                  <a:lnTo>
                    <a:pt x="151638" y="265938"/>
                  </a:lnTo>
                  <a:lnTo>
                    <a:pt x="151638" y="262128"/>
                  </a:lnTo>
                  <a:lnTo>
                    <a:pt x="153924" y="260604"/>
                  </a:lnTo>
                  <a:lnTo>
                    <a:pt x="153924" y="254508"/>
                  </a:lnTo>
                  <a:lnTo>
                    <a:pt x="155448" y="252984"/>
                  </a:lnTo>
                  <a:lnTo>
                    <a:pt x="155448" y="245364"/>
                  </a:lnTo>
                  <a:lnTo>
                    <a:pt x="157734" y="243078"/>
                  </a:lnTo>
                  <a:lnTo>
                    <a:pt x="157734" y="237744"/>
                  </a:lnTo>
                  <a:lnTo>
                    <a:pt x="159258" y="235458"/>
                  </a:lnTo>
                  <a:lnTo>
                    <a:pt x="159258" y="230124"/>
                  </a:lnTo>
                  <a:lnTo>
                    <a:pt x="161544" y="227838"/>
                  </a:lnTo>
                  <a:lnTo>
                    <a:pt x="161544" y="220218"/>
                  </a:lnTo>
                  <a:lnTo>
                    <a:pt x="163068" y="222504"/>
                  </a:lnTo>
                  <a:lnTo>
                    <a:pt x="163068" y="212598"/>
                  </a:lnTo>
                  <a:lnTo>
                    <a:pt x="165354" y="211074"/>
                  </a:lnTo>
                  <a:lnTo>
                    <a:pt x="165354" y="204978"/>
                  </a:lnTo>
                  <a:lnTo>
                    <a:pt x="166878" y="203454"/>
                  </a:lnTo>
                  <a:lnTo>
                    <a:pt x="166878" y="195834"/>
                  </a:lnTo>
                  <a:lnTo>
                    <a:pt x="169164" y="193548"/>
                  </a:lnTo>
                  <a:lnTo>
                    <a:pt x="169164" y="188214"/>
                  </a:lnTo>
                  <a:lnTo>
                    <a:pt x="171450" y="185928"/>
                  </a:lnTo>
                  <a:lnTo>
                    <a:pt x="171450" y="179832"/>
                  </a:lnTo>
                  <a:lnTo>
                    <a:pt x="172974" y="178308"/>
                  </a:lnTo>
                  <a:lnTo>
                    <a:pt x="172974" y="172212"/>
                  </a:lnTo>
                  <a:lnTo>
                    <a:pt x="175260" y="170688"/>
                  </a:lnTo>
                  <a:lnTo>
                    <a:pt x="175260" y="163068"/>
                  </a:lnTo>
                  <a:lnTo>
                    <a:pt x="176784" y="160782"/>
                  </a:lnTo>
                  <a:lnTo>
                    <a:pt x="176784" y="155448"/>
                  </a:lnTo>
                  <a:lnTo>
                    <a:pt x="179070" y="153162"/>
                  </a:lnTo>
                  <a:lnTo>
                    <a:pt x="179070" y="145542"/>
                  </a:lnTo>
                  <a:lnTo>
                    <a:pt x="180594" y="144018"/>
                  </a:lnTo>
                  <a:lnTo>
                    <a:pt x="180594" y="137922"/>
                  </a:lnTo>
                  <a:lnTo>
                    <a:pt x="182880" y="136398"/>
                  </a:lnTo>
                  <a:lnTo>
                    <a:pt x="182880" y="130302"/>
                  </a:lnTo>
                  <a:lnTo>
                    <a:pt x="184404" y="128778"/>
                  </a:lnTo>
                  <a:lnTo>
                    <a:pt x="184404" y="122682"/>
                  </a:lnTo>
                  <a:lnTo>
                    <a:pt x="186690" y="121158"/>
                  </a:lnTo>
                  <a:lnTo>
                    <a:pt x="186690" y="122682"/>
                  </a:lnTo>
                  <a:lnTo>
                    <a:pt x="186690" y="113538"/>
                  </a:lnTo>
                  <a:lnTo>
                    <a:pt x="188214" y="111252"/>
                  </a:lnTo>
                  <a:lnTo>
                    <a:pt x="188214" y="105918"/>
                  </a:lnTo>
                  <a:lnTo>
                    <a:pt x="190500" y="103632"/>
                  </a:lnTo>
                  <a:lnTo>
                    <a:pt x="190500" y="99822"/>
                  </a:lnTo>
                  <a:lnTo>
                    <a:pt x="192024" y="97536"/>
                  </a:lnTo>
                  <a:lnTo>
                    <a:pt x="192024" y="92202"/>
                  </a:lnTo>
                  <a:lnTo>
                    <a:pt x="194310" y="89916"/>
                  </a:lnTo>
                  <a:lnTo>
                    <a:pt x="194310" y="84582"/>
                  </a:lnTo>
                  <a:lnTo>
                    <a:pt x="195834" y="82296"/>
                  </a:lnTo>
                  <a:lnTo>
                    <a:pt x="195834" y="76962"/>
                  </a:lnTo>
                  <a:lnTo>
                    <a:pt x="198120" y="74676"/>
                  </a:lnTo>
                  <a:lnTo>
                    <a:pt x="198120" y="70866"/>
                  </a:lnTo>
                  <a:lnTo>
                    <a:pt x="199644" y="69342"/>
                  </a:lnTo>
                  <a:lnTo>
                    <a:pt x="199644" y="65532"/>
                  </a:lnTo>
                  <a:lnTo>
                    <a:pt x="201930" y="63246"/>
                  </a:lnTo>
                  <a:lnTo>
                    <a:pt x="201930" y="57912"/>
                  </a:lnTo>
                  <a:lnTo>
                    <a:pt x="203454" y="55626"/>
                  </a:lnTo>
                  <a:lnTo>
                    <a:pt x="203454" y="51816"/>
                  </a:lnTo>
                  <a:lnTo>
                    <a:pt x="205740" y="50292"/>
                  </a:lnTo>
                  <a:lnTo>
                    <a:pt x="205740" y="46482"/>
                  </a:lnTo>
                  <a:lnTo>
                    <a:pt x="207264" y="44196"/>
                  </a:lnTo>
                  <a:lnTo>
                    <a:pt x="207264" y="40386"/>
                  </a:lnTo>
                  <a:lnTo>
                    <a:pt x="209550" y="38862"/>
                  </a:lnTo>
                  <a:lnTo>
                    <a:pt x="209550" y="40386"/>
                  </a:lnTo>
                  <a:lnTo>
                    <a:pt x="209550" y="35052"/>
                  </a:lnTo>
                  <a:lnTo>
                    <a:pt x="211074" y="32766"/>
                  </a:lnTo>
                  <a:lnTo>
                    <a:pt x="211074" y="35052"/>
                  </a:lnTo>
                  <a:lnTo>
                    <a:pt x="211074" y="31242"/>
                  </a:lnTo>
                  <a:lnTo>
                    <a:pt x="213360" y="28956"/>
                  </a:lnTo>
                  <a:lnTo>
                    <a:pt x="213360" y="31242"/>
                  </a:lnTo>
                  <a:lnTo>
                    <a:pt x="213360" y="25146"/>
                  </a:lnTo>
                  <a:lnTo>
                    <a:pt x="213360" y="27432"/>
                  </a:lnTo>
                  <a:lnTo>
                    <a:pt x="215646" y="25146"/>
                  </a:lnTo>
                  <a:lnTo>
                    <a:pt x="215646" y="21336"/>
                  </a:lnTo>
                  <a:lnTo>
                    <a:pt x="215646" y="23622"/>
                  </a:lnTo>
                  <a:lnTo>
                    <a:pt x="217170" y="21336"/>
                  </a:lnTo>
                  <a:lnTo>
                    <a:pt x="217170" y="17526"/>
                  </a:lnTo>
                  <a:lnTo>
                    <a:pt x="217170" y="19050"/>
                  </a:lnTo>
                  <a:lnTo>
                    <a:pt x="219456" y="17526"/>
                  </a:lnTo>
                  <a:lnTo>
                    <a:pt x="219456" y="13716"/>
                  </a:lnTo>
                  <a:lnTo>
                    <a:pt x="219456" y="15240"/>
                  </a:lnTo>
                  <a:lnTo>
                    <a:pt x="220979" y="13716"/>
                  </a:lnTo>
                  <a:lnTo>
                    <a:pt x="220979" y="15240"/>
                  </a:lnTo>
                  <a:lnTo>
                    <a:pt x="220979" y="11430"/>
                  </a:lnTo>
                  <a:lnTo>
                    <a:pt x="223265" y="9906"/>
                  </a:lnTo>
                  <a:lnTo>
                    <a:pt x="223265" y="11430"/>
                  </a:lnTo>
                  <a:lnTo>
                    <a:pt x="223265" y="9906"/>
                  </a:lnTo>
                  <a:lnTo>
                    <a:pt x="224790" y="7620"/>
                  </a:lnTo>
                  <a:lnTo>
                    <a:pt x="224790" y="9906"/>
                  </a:lnTo>
                  <a:lnTo>
                    <a:pt x="224790" y="6096"/>
                  </a:lnTo>
                  <a:lnTo>
                    <a:pt x="224790" y="7620"/>
                  </a:lnTo>
                  <a:lnTo>
                    <a:pt x="227076" y="6096"/>
                  </a:lnTo>
                  <a:lnTo>
                    <a:pt x="227076" y="7620"/>
                  </a:lnTo>
                  <a:lnTo>
                    <a:pt x="227076" y="6096"/>
                  </a:lnTo>
                  <a:lnTo>
                    <a:pt x="228600" y="3810"/>
                  </a:lnTo>
                  <a:lnTo>
                    <a:pt x="228600" y="6096"/>
                  </a:lnTo>
                  <a:lnTo>
                    <a:pt x="228600" y="3810"/>
                  </a:lnTo>
                  <a:lnTo>
                    <a:pt x="230886" y="2286"/>
                  </a:lnTo>
                  <a:lnTo>
                    <a:pt x="230886" y="3810"/>
                  </a:lnTo>
                  <a:lnTo>
                    <a:pt x="230886" y="2286"/>
                  </a:lnTo>
                  <a:lnTo>
                    <a:pt x="238506" y="2286"/>
                  </a:lnTo>
                  <a:lnTo>
                    <a:pt x="238506" y="3810"/>
                  </a:lnTo>
                  <a:lnTo>
                    <a:pt x="236220" y="2286"/>
                  </a:lnTo>
                  <a:lnTo>
                    <a:pt x="238506" y="3810"/>
                  </a:lnTo>
                  <a:lnTo>
                    <a:pt x="240029" y="2286"/>
                  </a:lnTo>
                  <a:lnTo>
                    <a:pt x="240029" y="6096"/>
                  </a:lnTo>
                  <a:lnTo>
                    <a:pt x="240029" y="3810"/>
                  </a:lnTo>
                  <a:lnTo>
                    <a:pt x="242315" y="6096"/>
                  </a:lnTo>
                  <a:lnTo>
                    <a:pt x="242315" y="3810"/>
                  </a:lnTo>
                  <a:lnTo>
                    <a:pt x="242315" y="6096"/>
                  </a:lnTo>
                  <a:lnTo>
                    <a:pt x="243840" y="7620"/>
                  </a:lnTo>
                  <a:lnTo>
                    <a:pt x="243840" y="9906"/>
                  </a:lnTo>
                  <a:lnTo>
                    <a:pt x="243840" y="6096"/>
                  </a:lnTo>
                  <a:lnTo>
                    <a:pt x="243840" y="7620"/>
                  </a:lnTo>
                  <a:lnTo>
                    <a:pt x="246126" y="9906"/>
                  </a:lnTo>
                  <a:lnTo>
                    <a:pt x="246126" y="11430"/>
                  </a:lnTo>
                  <a:lnTo>
                    <a:pt x="246126" y="9906"/>
                  </a:lnTo>
                  <a:lnTo>
                    <a:pt x="247650" y="11430"/>
                  </a:lnTo>
                  <a:lnTo>
                    <a:pt x="247650" y="13716"/>
                  </a:lnTo>
                  <a:lnTo>
                    <a:pt x="249936" y="15240"/>
                  </a:lnTo>
                  <a:lnTo>
                    <a:pt x="249936" y="13716"/>
                  </a:lnTo>
                  <a:lnTo>
                    <a:pt x="249936" y="17526"/>
                  </a:lnTo>
                  <a:lnTo>
                    <a:pt x="251460" y="19050"/>
                  </a:lnTo>
                  <a:lnTo>
                    <a:pt x="251460" y="21336"/>
                  </a:lnTo>
                  <a:lnTo>
                    <a:pt x="255270" y="25146"/>
                  </a:lnTo>
                  <a:lnTo>
                    <a:pt x="255270" y="28956"/>
                  </a:lnTo>
                  <a:lnTo>
                    <a:pt x="257556" y="31242"/>
                  </a:lnTo>
                  <a:lnTo>
                    <a:pt x="257556" y="32766"/>
                  </a:lnTo>
                  <a:lnTo>
                    <a:pt x="259842" y="35052"/>
                  </a:lnTo>
                  <a:lnTo>
                    <a:pt x="259842" y="38862"/>
                  </a:lnTo>
                  <a:lnTo>
                    <a:pt x="261365" y="40386"/>
                  </a:lnTo>
                  <a:lnTo>
                    <a:pt x="261365" y="44196"/>
                  </a:lnTo>
                  <a:lnTo>
                    <a:pt x="263652" y="46482"/>
                  </a:lnTo>
                  <a:lnTo>
                    <a:pt x="263652" y="50292"/>
                  </a:lnTo>
                  <a:lnTo>
                    <a:pt x="265176" y="51816"/>
                  </a:lnTo>
                  <a:lnTo>
                    <a:pt x="265176" y="57912"/>
                  </a:lnTo>
                  <a:lnTo>
                    <a:pt x="267462" y="59436"/>
                  </a:lnTo>
                  <a:lnTo>
                    <a:pt x="267462" y="63246"/>
                  </a:lnTo>
                  <a:lnTo>
                    <a:pt x="268986" y="65532"/>
                  </a:lnTo>
                  <a:lnTo>
                    <a:pt x="268986" y="69342"/>
                  </a:lnTo>
                  <a:lnTo>
                    <a:pt x="271272" y="70866"/>
                  </a:lnTo>
                  <a:lnTo>
                    <a:pt x="271272" y="76962"/>
                  </a:lnTo>
                  <a:lnTo>
                    <a:pt x="272796" y="78486"/>
                  </a:lnTo>
                  <a:lnTo>
                    <a:pt x="272796" y="84582"/>
                  </a:lnTo>
                  <a:lnTo>
                    <a:pt x="275082" y="86106"/>
                  </a:lnTo>
                  <a:lnTo>
                    <a:pt x="275082" y="92202"/>
                  </a:lnTo>
                  <a:lnTo>
                    <a:pt x="276606" y="93726"/>
                  </a:lnTo>
                  <a:lnTo>
                    <a:pt x="276606" y="99822"/>
                  </a:lnTo>
                  <a:lnTo>
                    <a:pt x="278892" y="101346"/>
                  </a:lnTo>
                  <a:lnTo>
                    <a:pt x="278892" y="107442"/>
                  </a:lnTo>
                  <a:lnTo>
                    <a:pt x="280416" y="109728"/>
                  </a:lnTo>
                  <a:lnTo>
                    <a:pt x="280416" y="115062"/>
                  </a:lnTo>
                  <a:lnTo>
                    <a:pt x="282702" y="117348"/>
                  </a:lnTo>
                  <a:lnTo>
                    <a:pt x="282702" y="122682"/>
                  </a:lnTo>
                  <a:lnTo>
                    <a:pt x="284226" y="124968"/>
                  </a:lnTo>
                  <a:lnTo>
                    <a:pt x="284226" y="122682"/>
                  </a:lnTo>
                  <a:lnTo>
                    <a:pt x="284226" y="132588"/>
                  </a:lnTo>
                  <a:lnTo>
                    <a:pt x="286512" y="134112"/>
                  </a:lnTo>
                  <a:lnTo>
                    <a:pt x="286512" y="140208"/>
                  </a:lnTo>
                  <a:lnTo>
                    <a:pt x="288036" y="141732"/>
                  </a:lnTo>
                  <a:lnTo>
                    <a:pt x="288036" y="149352"/>
                  </a:lnTo>
                  <a:lnTo>
                    <a:pt x="290322" y="151638"/>
                  </a:lnTo>
                  <a:lnTo>
                    <a:pt x="290322" y="156972"/>
                  </a:lnTo>
                  <a:lnTo>
                    <a:pt x="291846" y="159258"/>
                  </a:lnTo>
                  <a:lnTo>
                    <a:pt x="291846" y="164592"/>
                  </a:lnTo>
                  <a:lnTo>
                    <a:pt x="294132" y="166878"/>
                  </a:lnTo>
                  <a:lnTo>
                    <a:pt x="294132" y="174498"/>
                  </a:lnTo>
                  <a:lnTo>
                    <a:pt x="295656" y="176022"/>
                  </a:lnTo>
                  <a:lnTo>
                    <a:pt x="295656" y="182118"/>
                  </a:lnTo>
                  <a:lnTo>
                    <a:pt x="297942" y="183642"/>
                  </a:lnTo>
                  <a:lnTo>
                    <a:pt x="297942" y="189738"/>
                  </a:lnTo>
                  <a:lnTo>
                    <a:pt x="299466" y="192024"/>
                  </a:lnTo>
                  <a:lnTo>
                    <a:pt x="299466" y="199644"/>
                  </a:lnTo>
                  <a:lnTo>
                    <a:pt x="301752" y="201168"/>
                  </a:lnTo>
                  <a:lnTo>
                    <a:pt x="301752" y="207264"/>
                  </a:lnTo>
                  <a:lnTo>
                    <a:pt x="304038" y="208788"/>
                  </a:lnTo>
                  <a:lnTo>
                    <a:pt x="304038" y="216408"/>
                  </a:lnTo>
                  <a:lnTo>
                    <a:pt x="305562" y="218694"/>
                  </a:lnTo>
                  <a:lnTo>
                    <a:pt x="305562" y="224028"/>
                  </a:lnTo>
                  <a:lnTo>
                    <a:pt x="307848" y="226314"/>
                  </a:lnTo>
                  <a:lnTo>
                    <a:pt x="307848" y="231648"/>
                  </a:lnTo>
                  <a:lnTo>
                    <a:pt x="309372" y="233934"/>
                  </a:lnTo>
                  <a:lnTo>
                    <a:pt x="309372" y="239268"/>
                  </a:lnTo>
                  <a:lnTo>
                    <a:pt x="311658" y="241554"/>
                  </a:lnTo>
                  <a:lnTo>
                    <a:pt x="311658" y="239268"/>
                  </a:lnTo>
                  <a:lnTo>
                    <a:pt x="311658" y="249174"/>
                  </a:lnTo>
                  <a:lnTo>
                    <a:pt x="313182" y="250698"/>
                  </a:lnTo>
                  <a:lnTo>
                    <a:pt x="313182" y="256794"/>
                  </a:lnTo>
                  <a:lnTo>
                    <a:pt x="315468" y="258318"/>
                  </a:lnTo>
                  <a:lnTo>
                    <a:pt x="315468" y="264414"/>
                  </a:lnTo>
                  <a:lnTo>
                    <a:pt x="315468" y="262128"/>
                  </a:lnTo>
                  <a:lnTo>
                    <a:pt x="316992" y="264414"/>
                  </a:lnTo>
                  <a:lnTo>
                    <a:pt x="316992" y="270510"/>
                  </a:lnTo>
                  <a:lnTo>
                    <a:pt x="319278" y="272034"/>
                  </a:lnTo>
                  <a:lnTo>
                    <a:pt x="319278" y="278130"/>
                  </a:lnTo>
                  <a:lnTo>
                    <a:pt x="320802" y="279654"/>
                  </a:lnTo>
                  <a:lnTo>
                    <a:pt x="320802" y="285750"/>
                  </a:lnTo>
                  <a:lnTo>
                    <a:pt x="323088" y="287274"/>
                  </a:lnTo>
                  <a:lnTo>
                    <a:pt x="323088" y="291084"/>
                  </a:lnTo>
                  <a:lnTo>
                    <a:pt x="324612" y="293370"/>
                  </a:lnTo>
                  <a:lnTo>
                    <a:pt x="324612" y="298704"/>
                  </a:lnTo>
                  <a:lnTo>
                    <a:pt x="326898" y="297180"/>
                  </a:lnTo>
                  <a:lnTo>
                    <a:pt x="326898" y="304800"/>
                  </a:lnTo>
                  <a:lnTo>
                    <a:pt x="328460" y="306946"/>
                  </a:lnTo>
                  <a:lnTo>
                    <a:pt x="334391" y="324802"/>
                  </a:lnTo>
                  <a:lnTo>
                    <a:pt x="334518" y="327660"/>
                  </a:lnTo>
                  <a:lnTo>
                    <a:pt x="336042" y="329184"/>
                  </a:lnTo>
                  <a:lnTo>
                    <a:pt x="336042" y="327660"/>
                  </a:lnTo>
                  <a:lnTo>
                    <a:pt x="336042" y="331470"/>
                  </a:lnTo>
                  <a:lnTo>
                    <a:pt x="338328" y="332994"/>
                  </a:lnTo>
                  <a:lnTo>
                    <a:pt x="338328" y="331470"/>
                  </a:lnTo>
                  <a:lnTo>
                    <a:pt x="338328" y="336804"/>
                  </a:lnTo>
                  <a:lnTo>
                    <a:pt x="339852" y="335280"/>
                  </a:lnTo>
                  <a:lnTo>
                    <a:pt x="339852" y="340614"/>
                  </a:lnTo>
                  <a:lnTo>
                    <a:pt x="342138" y="342900"/>
                  </a:lnTo>
                  <a:lnTo>
                    <a:pt x="342138" y="340614"/>
                  </a:lnTo>
                  <a:lnTo>
                    <a:pt x="342138" y="344424"/>
                  </a:lnTo>
                  <a:lnTo>
                    <a:pt x="343662" y="346710"/>
                  </a:lnTo>
                  <a:lnTo>
                    <a:pt x="343662" y="348234"/>
                  </a:lnTo>
                  <a:lnTo>
                    <a:pt x="343662" y="344424"/>
                  </a:lnTo>
                  <a:lnTo>
                    <a:pt x="343662" y="346710"/>
                  </a:lnTo>
                  <a:lnTo>
                    <a:pt x="345948" y="348234"/>
                  </a:lnTo>
                  <a:lnTo>
                    <a:pt x="345948" y="350520"/>
                  </a:lnTo>
                  <a:lnTo>
                    <a:pt x="348234" y="352806"/>
                  </a:lnTo>
                  <a:lnTo>
                    <a:pt x="348234" y="350520"/>
                  </a:lnTo>
                  <a:lnTo>
                    <a:pt x="348234" y="354330"/>
                  </a:lnTo>
                  <a:lnTo>
                    <a:pt x="349758" y="356616"/>
                  </a:lnTo>
                  <a:lnTo>
                    <a:pt x="349758" y="354330"/>
                  </a:lnTo>
                  <a:lnTo>
                    <a:pt x="349758" y="356616"/>
                  </a:lnTo>
                  <a:lnTo>
                    <a:pt x="352044" y="358140"/>
                  </a:lnTo>
                  <a:lnTo>
                    <a:pt x="352044" y="356616"/>
                  </a:lnTo>
                  <a:lnTo>
                    <a:pt x="352044" y="358140"/>
                  </a:lnTo>
                  <a:lnTo>
                    <a:pt x="353568" y="360426"/>
                  </a:lnTo>
                  <a:lnTo>
                    <a:pt x="353568" y="358140"/>
                  </a:lnTo>
                  <a:lnTo>
                    <a:pt x="353568" y="360426"/>
                  </a:lnTo>
                  <a:lnTo>
                    <a:pt x="355854" y="360426"/>
                  </a:lnTo>
                  <a:lnTo>
                    <a:pt x="357378" y="361950"/>
                  </a:lnTo>
                  <a:lnTo>
                    <a:pt x="357378" y="360426"/>
                  </a:lnTo>
                  <a:lnTo>
                    <a:pt x="359664" y="361950"/>
                  </a:lnTo>
                  <a:lnTo>
                    <a:pt x="359664" y="360426"/>
                  </a:lnTo>
                  <a:lnTo>
                    <a:pt x="361188" y="361950"/>
                  </a:lnTo>
                  <a:lnTo>
                    <a:pt x="361188" y="360426"/>
                  </a:lnTo>
                  <a:lnTo>
                    <a:pt x="363474" y="360426"/>
                  </a:lnTo>
                  <a:lnTo>
                    <a:pt x="364998" y="358140"/>
                  </a:lnTo>
                  <a:lnTo>
                    <a:pt x="364998" y="360426"/>
                  </a:lnTo>
                  <a:lnTo>
                    <a:pt x="364998" y="358140"/>
                  </a:lnTo>
                  <a:lnTo>
                    <a:pt x="368808" y="358140"/>
                  </a:lnTo>
                  <a:lnTo>
                    <a:pt x="367284" y="358140"/>
                  </a:lnTo>
                  <a:lnTo>
                    <a:pt x="368808" y="354330"/>
                  </a:lnTo>
                  <a:lnTo>
                    <a:pt x="371094" y="352806"/>
                  </a:lnTo>
                  <a:lnTo>
                    <a:pt x="371094" y="354330"/>
                  </a:lnTo>
                  <a:lnTo>
                    <a:pt x="371094" y="352806"/>
                  </a:lnTo>
                  <a:lnTo>
                    <a:pt x="372618" y="350520"/>
                  </a:lnTo>
                  <a:lnTo>
                    <a:pt x="372618" y="352806"/>
                  </a:lnTo>
                  <a:lnTo>
                    <a:pt x="372618" y="348234"/>
                  </a:lnTo>
                  <a:lnTo>
                    <a:pt x="372618" y="350520"/>
                  </a:lnTo>
                  <a:lnTo>
                    <a:pt x="374904" y="348234"/>
                  </a:lnTo>
                  <a:lnTo>
                    <a:pt x="374904" y="346710"/>
                  </a:lnTo>
                  <a:lnTo>
                    <a:pt x="376428" y="344424"/>
                  </a:lnTo>
                  <a:lnTo>
                    <a:pt x="376428" y="346710"/>
                  </a:lnTo>
                  <a:lnTo>
                    <a:pt x="376428" y="342900"/>
                  </a:lnTo>
                  <a:lnTo>
                    <a:pt x="378714" y="340614"/>
                  </a:lnTo>
                  <a:lnTo>
                    <a:pt x="378714" y="336804"/>
                  </a:lnTo>
                  <a:lnTo>
                    <a:pt x="382524" y="332994"/>
                  </a:lnTo>
                  <a:lnTo>
                    <a:pt x="382524" y="329184"/>
                  </a:lnTo>
                  <a:lnTo>
                    <a:pt x="384048" y="327660"/>
                  </a:lnTo>
                  <a:lnTo>
                    <a:pt x="384048" y="323850"/>
                  </a:lnTo>
                  <a:lnTo>
                    <a:pt x="386334" y="321564"/>
                  </a:lnTo>
                  <a:lnTo>
                    <a:pt x="386334" y="317754"/>
                  </a:lnTo>
                  <a:lnTo>
                    <a:pt x="387858" y="316230"/>
                  </a:lnTo>
                  <a:lnTo>
                    <a:pt x="387858" y="312420"/>
                  </a:lnTo>
                  <a:lnTo>
                    <a:pt x="390144" y="310134"/>
                  </a:lnTo>
                  <a:lnTo>
                    <a:pt x="390144" y="306324"/>
                  </a:lnTo>
                  <a:lnTo>
                    <a:pt x="392430" y="304800"/>
                  </a:lnTo>
                  <a:lnTo>
                    <a:pt x="392430" y="306324"/>
                  </a:lnTo>
                  <a:lnTo>
                    <a:pt x="392430" y="300990"/>
                  </a:lnTo>
                  <a:lnTo>
                    <a:pt x="395706" y="295567"/>
                  </a:lnTo>
                  <a:lnTo>
                    <a:pt x="394487" y="288886"/>
                  </a:lnTo>
                  <a:lnTo>
                    <a:pt x="397764" y="283464"/>
                  </a:lnTo>
                  <a:lnTo>
                    <a:pt x="397764" y="279654"/>
                  </a:lnTo>
                  <a:lnTo>
                    <a:pt x="400050" y="278130"/>
                  </a:lnTo>
                  <a:lnTo>
                    <a:pt x="400050" y="272034"/>
                  </a:lnTo>
                  <a:lnTo>
                    <a:pt x="401574" y="270510"/>
                  </a:lnTo>
                  <a:lnTo>
                    <a:pt x="401574" y="264414"/>
                  </a:lnTo>
                  <a:lnTo>
                    <a:pt x="403860" y="262128"/>
                  </a:lnTo>
                  <a:lnTo>
                    <a:pt x="403860" y="256794"/>
                  </a:lnTo>
                  <a:lnTo>
                    <a:pt x="405384" y="254508"/>
                  </a:lnTo>
                  <a:lnTo>
                    <a:pt x="405384" y="249174"/>
                  </a:lnTo>
                  <a:lnTo>
                    <a:pt x="407670" y="246888"/>
                  </a:lnTo>
                  <a:lnTo>
                    <a:pt x="407670" y="239268"/>
                  </a:lnTo>
                  <a:lnTo>
                    <a:pt x="409194" y="237744"/>
                  </a:lnTo>
                  <a:lnTo>
                    <a:pt x="409194" y="231648"/>
                  </a:lnTo>
                  <a:lnTo>
                    <a:pt x="411480" y="230124"/>
                  </a:lnTo>
                  <a:lnTo>
                    <a:pt x="411480" y="224028"/>
                  </a:lnTo>
                  <a:lnTo>
                    <a:pt x="413004" y="222504"/>
                  </a:lnTo>
                  <a:lnTo>
                    <a:pt x="413004" y="214884"/>
                  </a:lnTo>
                  <a:lnTo>
                    <a:pt x="415290" y="212598"/>
                  </a:lnTo>
                  <a:lnTo>
                    <a:pt x="415290" y="207264"/>
                  </a:lnTo>
                  <a:lnTo>
                    <a:pt x="416814" y="204978"/>
                  </a:lnTo>
                  <a:lnTo>
                    <a:pt x="416814" y="197358"/>
                  </a:lnTo>
                  <a:lnTo>
                    <a:pt x="419100" y="195834"/>
                  </a:lnTo>
                  <a:lnTo>
                    <a:pt x="419100" y="189738"/>
                  </a:lnTo>
                  <a:lnTo>
                    <a:pt x="420623" y="188214"/>
                  </a:lnTo>
                  <a:lnTo>
                    <a:pt x="420623" y="182118"/>
                  </a:lnTo>
                  <a:lnTo>
                    <a:pt x="422909" y="179832"/>
                  </a:lnTo>
                  <a:lnTo>
                    <a:pt x="422909" y="172212"/>
                  </a:lnTo>
                  <a:lnTo>
                    <a:pt x="424434" y="170688"/>
                  </a:lnTo>
                  <a:lnTo>
                    <a:pt x="424434" y="164592"/>
                  </a:lnTo>
                  <a:lnTo>
                    <a:pt x="426720" y="163068"/>
                  </a:lnTo>
                  <a:lnTo>
                    <a:pt x="426720" y="156972"/>
                  </a:lnTo>
                  <a:lnTo>
                    <a:pt x="428244" y="155448"/>
                  </a:lnTo>
                  <a:lnTo>
                    <a:pt x="428244" y="147828"/>
                  </a:lnTo>
                  <a:lnTo>
                    <a:pt x="430530" y="145542"/>
                  </a:lnTo>
                  <a:lnTo>
                    <a:pt x="430530" y="140208"/>
                  </a:lnTo>
                  <a:lnTo>
                    <a:pt x="432054" y="137922"/>
                  </a:lnTo>
                  <a:lnTo>
                    <a:pt x="432054" y="132588"/>
                  </a:lnTo>
                  <a:lnTo>
                    <a:pt x="434340" y="130302"/>
                  </a:lnTo>
                  <a:lnTo>
                    <a:pt x="434340" y="122682"/>
                  </a:lnTo>
                  <a:lnTo>
                    <a:pt x="435864" y="121158"/>
                  </a:lnTo>
                  <a:lnTo>
                    <a:pt x="435864" y="115062"/>
                  </a:lnTo>
                  <a:lnTo>
                    <a:pt x="438150" y="113538"/>
                  </a:lnTo>
                  <a:lnTo>
                    <a:pt x="438150" y="107442"/>
                  </a:lnTo>
                  <a:lnTo>
                    <a:pt x="440436" y="105918"/>
                  </a:lnTo>
                  <a:lnTo>
                    <a:pt x="440436" y="99822"/>
                  </a:lnTo>
                  <a:lnTo>
                    <a:pt x="441959" y="97536"/>
                  </a:lnTo>
                  <a:lnTo>
                    <a:pt x="441959" y="92202"/>
                  </a:lnTo>
                  <a:lnTo>
                    <a:pt x="444245" y="89916"/>
                  </a:lnTo>
                  <a:lnTo>
                    <a:pt x="444245" y="86106"/>
                  </a:lnTo>
                  <a:lnTo>
                    <a:pt x="445770" y="84582"/>
                  </a:lnTo>
                  <a:lnTo>
                    <a:pt x="445770" y="78486"/>
                  </a:lnTo>
                  <a:lnTo>
                    <a:pt x="448056" y="76962"/>
                  </a:lnTo>
                  <a:lnTo>
                    <a:pt x="448056" y="73152"/>
                  </a:lnTo>
                  <a:lnTo>
                    <a:pt x="449580" y="70866"/>
                  </a:lnTo>
                  <a:lnTo>
                    <a:pt x="449580" y="65532"/>
                  </a:lnTo>
                  <a:lnTo>
                    <a:pt x="451866" y="63246"/>
                  </a:lnTo>
                  <a:lnTo>
                    <a:pt x="451866" y="59436"/>
                  </a:lnTo>
                  <a:lnTo>
                    <a:pt x="453390" y="57912"/>
                  </a:lnTo>
                  <a:lnTo>
                    <a:pt x="453390" y="54102"/>
                  </a:lnTo>
                  <a:lnTo>
                    <a:pt x="455676" y="51816"/>
                  </a:lnTo>
                  <a:lnTo>
                    <a:pt x="455676" y="48006"/>
                  </a:lnTo>
                  <a:lnTo>
                    <a:pt x="457200" y="46482"/>
                  </a:lnTo>
                  <a:lnTo>
                    <a:pt x="457200" y="42672"/>
                  </a:lnTo>
                  <a:lnTo>
                    <a:pt x="459486" y="40386"/>
                  </a:lnTo>
                  <a:lnTo>
                    <a:pt x="459486" y="36576"/>
                  </a:lnTo>
                  <a:lnTo>
                    <a:pt x="461009" y="35052"/>
                  </a:lnTo>
                  <a:lnTo>
                    <a:pt x="461009" y="36576"/>
                  </a:lnTo>
                  <a:lnTo>
                    <a:pt x="461009" y="31242"/>
                  </a:lnTo>
                  <a:lnTo>
                    <a:pt x="464820" y="27432"/>
                  </a:lnTo>
                  <a:lnTo>
                    <a:pt x="464820" y="23622"/>
                  </a:lnTo>
                  <a:lnTo>
                    <a:pt x="467106" y="21336"/>
                  </a:lnTo>
                  <a:lnTo>
                    <a:pt x="467106" y="23622"/>
                  </a:lnTo>
                  <a:lnTo>
                    <a:pt x="467106" y="19050"/>
                  </a:lnTo>
                  <a:lnTo>
                    <a:pt x="468630" y="17526"/>
                  </a:lnTo>
                  <a:lnTo>
                    <a:pt x="468630" y="19050"/>
                  </a:lnTo>
                  <a:lnTo>
                    <a:pt x="468630" y="15240"/>
                  </a:lnTo>
                  <a:lnTo>
                    <a:pt x="468630" y="17526"/>
                  </a:lnTo>
                  <a:lnTo>
                    <a:pt x="470916" y="15240"/>
                  </a:lnTo>
                  <a:lnTo>
                    <a:pt x="470916" y="11430"/>
                  </a:lnTo>
                  <a:lnTo>
                    <a:pt x="470916" y="13716"/>
                  </a:lnTo>
                  <a:lnTo>
                    <a:pt x="472440" y="11430"/>
                  </a:lnTo>
                  <a:lnTo>
                    <a:pt x="472440" y="13716"/>
                  </a:lnTo>
                  <a:lnTo>
                    <a:pt x="472440" y="9906"/>
                  </a:lnTo>
                  <a:lnTo>
                    <a:pt x="474726" y="7620"/>
                  </a:lnTo>
                  <a:lnTo>
                    <a:pt x="474726" y="9906"/>
                  </a:lnTo>
                  <a:lnTo>
                    <a:pt x="474726" y="7620"/>
                  </a:lnTo>
                  <a:lnTo>
                    <a:pt x="476250" y="6096"/>
                  </a:lnTo>
                  <a:lnTo>
                    <a:pt x="476250" y="7620"/>
                  </a:lnTo>
                  <a:lnTo>
                    <a:pt x="476250" y="6096"/>
                  </a:lnTo>
                  <a:lnTo>
                    <a:pt x="478536" y="3810"/>
                  </a:lnTo>
                  <a:lnTo>
                    <a:pt x="478536" y="6096"/>
                  </a:lnTo>
                  <a:lnTo>
                    <a:pt x="478536" y="3810"/>
                  </a:lnTo>
                  <a:lnTo>
                    <a:pt x="480059" y="2286"/>
                  </a:lnTo>
                  <a:lnTo>
                    <a:pt x="482345" y="3810"/>
                  </a:lnTo>
                  <a:lnTo>
                    <a:pt x="482345" y="2286"/>
                  </a:lnTo>
                  <a:lnTo>
                    <a:pt x="484631" y="3810"/>
                  </a:lnTo>
                  <a:lnTo>
                    <a:pt x="484631" y="2286"/>
                  </a:lnTo>
                  <a:lnTo>
                    <a:pt x="484631" y="3810"/>
                  </a:lnTo>
                  <a:lnTo>
                    <a:pt x="486156" y="2286"/>
                  </a:lnTo>
                  <a:lnTo>
                    <a:pt x="486156" y="3810"/>
                  </a:lnTo>
                  <a:lnTo>
                    <a:pt x="488442" y="3810"/>
                  </a:lnTo>
                  <a:lnTo>
                    <a:pt x="489966" y="6096"/>
                  </a:lnTo>
                  <a:lnTo>
                    <a:pt x="489966" y="3810"/>
                  </a:lnTo>
                  <a:lnTo>
                    <a:pt x="489966" y="6096"/>
                  </a:lnTo>
                  <a:lnTo>
                    <a:pt x="493776" y="6096"/>
                  </a:lnTo>
                  <a:lnTo>
                    <a:pt x="492252" y="6096"/>
                  </a:lnTo>
                  <a:lnTo>
                    <a:pt x="493776" y="9906"/>
                  </a:lnTo>
                  <a:lnTo>
                    <a:pt x="496062" y="11430"/>
                  </a:lnTo>
                  <a:lnTo>
                    <a:pt x="496062" y="9906"/>
                  </a:lnTo>
                  <a:lnTo>
                    <a:pt x="496062" y="11430"/>
                  </a:lnTo>
                  <a:lnTo>
                    <a:pt x="497586" y="13716"/>
                  </a:lnTo>
                  <a:lnTo>
                    <a:pt x="497586" y="15240"/>
                  </a:lnTo>
                  <a:lnTo>
                    <a:pt x="497586" y="11430"/>
                  </a:lnTo>
                  <a:lnTo>
                    <a:pt x="497586" y="13716"/>
                  </a:lnTo>
                  <a:lnTo>
                    <a:pt x="501395" y="17526"/>
                  </a:lnTo>
                  <a:lnTo>
                    <a:pt x="501395" y="21336"/>
                  </a:lnTo>
                  <a:lnTo>
                    <a:pt x="503681" y="23622"/>
                  </a:lnTo>
                  <a:lnTo>
                    <a:pt x="503681" y="21336"/>
                  </a:lnTo>
                  <a:lnTo>
                    <a:pt x="503681" y="27432"/>
                  </a:lnTo>
                  <a:lnTo>
                    <a:pt x="505206" y="28956"/>
                  </a:lnTo>
                  <a:lnTo>
                    <a:pt x="505206" y="27432"/>
                  </a:lnTo>
                  <a:lnTo>
                    <a:pt x="505206" y="28956"/>
                  </a:lnTo>
                  <a:lnTo>
                    <a:pt x="507492" y="31242"/>
                  </a:lnTo>
                  <a:lnTo>
                    <a:pt x="507492" y="35052"/>
                  </a:lnTo>
                  <a:lnTo>
                    <a:pt x="509016" y="36576"/>
                  </a:lnTo>
                  <a:lnTo>
                    <a:pt x="509016" y="35052"/>
                  </a:lnTo>
                  <a:lnTo>
                    <a:pt x="509016" y="40386"/>
                  </a:lnTo>
                  <a:lnTo>
                    <a:pt x="511302" y="42672"/>
                  </a:lnTo>
                  <a:lnTo>
                    <a:pt x="511302" y="46482"/>
                  </a:lnTo>
                  <a:lnTo>
                    <a:pt x="512826" y="48006"/>
                  </a:lnTo>
                  <a:lnTo>
                    <a:pt x="512826" y="51816"/>
                  </a:lnTo>
                  <a:lnTo>
                    <a:pt x="515112" y="54102"/>
                  </a:lnTo>
                  <a:lnTo>
                    <a:pt x="515112" y="57912"/>
                  </a:lnTo>
                  <a:lnTo>
                    <a:pt x="516636" y="59436"/>
                  </a:lnTo>
                  <a:lnTo>
                    <a:pt x="516636" y="63246"/>
                  </a:lnTo>
                  <a:lnTo>
                    <a:pt x="518922" y="65532"/>
                  </a:lnTo>
                  <a:lnTo>
                    <a:pt x="518922" y="70866"/>
                  </a:lnTo>
                  <a:lnTo>
                    <a:pt x="520445" y="73152"/>
                  </a:lnTo>
                  <a:lnTo>
                    <a:pt x="520445" y="78486"/>
                  </a:lnTo>
                  <a:lnTo>
                    <a:pt x="522731" y="80772"/>
                  </a:lnTo>
                  <a:lnTo>
                    <a:pt x="522731" y="84582"/>
                  </a:lnTo>
                  <a:lnTo>
                    <a:pt x="524256" y="86106"/>
                  </a:lnTo>
                  <a:lnTo>
                    <a:pt x="524256" y="92202"/>
                  </a:lnTo>
                  <a:lnTo>
                    <a:pt x="526542" y="93726"/>
                  </a:lnTo>
                  <a:lnTo>
                    <a:pt x="526542" y="99822"/>
                  </a:lnTo>
                  <a:lnTo>
                    <a:pt x="528828" y="101346"/>
                  </a:lnTo>
                  <a:lnTo>
                    <a:pt x="528828" y="107442"/>
                  </a:lnTo>
                  <a:lnTo>
                    <a:pt x="532104" y="112864"/>
                  </a:lnTo>
                  <a:lnTo>
                    <a:pt x="530885" y="119545"/>
                  </a:lnTo>
                  <a:lnTo>
                    <a:pt x="534162" y="124968"/>
                  </a:lnTo>
                  <a:lnTo>
                    <a:pt x="534162" y="132588"/>
                  </a:lnTo>
                  <a:lnTo>
                    <a:pt x="536448" y="134112"/>
                  </a:lnTo>
                  <a:lnTo>
                    <a:pt x="536448" y="140208"/>
                  </a:lnTo>
                  <a:lnTo>
                    <a:pt x="537972" y="141732"/>
                  </a:lnTo>
                  <a:lnTo>
                    <a:pt x="537972" y="149352"/>
                  </a:lnTo>
                  <a:lnTo>
                    <a:pt x="540258" y="151638"/>
                  </a:lnTo>
                  <a:lnTo>
                    <a:pt x="540258" y="156972"/>
                  </a:lnTo>
                  <a:lnTo>
                    <a:pt x="541782" y="159258"/>
                  </a:lnTo>
                  <a:lnTo>
                    <a:pt x="541782" y="166878"/>
                  </a:lnTo>
                  <a:lnTo>
                    <a:pt x="544068" y="168402"/>
                  </a:lnTo>
                  <a:lnTo>
                    <a:pt x="544068" y="174498"/>
                  </a:lnTo>
                  <a:lnTo>
                    <a:pt x="545592" y="176022"/>
                  </a:lnTo>
                  <a:lnTo>
                    <a:pt x="545592" y="182118"/>
                  </a:lnTo>
                  <a:lnTo>
                    <a:pt x="547878" y="183642"/>
                  </a:lnTo>
                  <a:lnTo>
                    <a:pt x="547878" y="189738"/>
                  </a:lnTo>
                  <a:lnTo>
                    <a:pt x="549402" y="192024"/>
                  </a:lnTo>
                  <a:lnTo>
                    <a:pt x="549402" y="199644"/>
                  </a:lnTo>
                  <a:lnTo>
                    <a:pt x="551688" y="201168"/>
                  </a:lnTo>
                  <a:lnTo>
                    <a:pt x="551688" y="207264"/>
                  </a:lnTo>
                  <a:lnTo>
                    <a:pt x="553212" y="208788"/>
                  </a:lnTo>
                  <a:lnTo>
                    <a:pt x="553212" y="216408"/>
                  </a:lnTo>
                  <a:lnTo>
                    <a:pt x="555498" y="218694"/>
                  </a:lnTo>
                  <a:lnTo>
                    <a:pt x="555498" y="224028"/>
                  </a:lnTo>
                  <a:lnTo>
                    <a:pt x="557022" y="226314"/>
                  </a:lnTo>
                  <a:lnTo>
                    <a:pt x="557022" y="224028"/>
                  </a:lnTo>
                  <a:lnTo>
                    <a:pt x="557022" y="231648"/>
                  </a:lnTo>
                  <a:lnTo>
                    <a:pt x="559308" y="233934"/>
                  </a:lnTo>
                  <a:lnTo>
                    <a:pt x="559308" y="241554"/>
                  </a:lnTo>
                  <a:lnTo>
                    <a:pt x="560832" y="243078"/>
                  </a:lnTo>
                  <a:lnTo>
                    <a:pt x="560832" y="249174"/>
                  </a:lnTo>
                  <a:lnTo>
                    <a:pt x="563118" y="250698"/>
                  </a:lnTo>
                  <a:lnTo>
                    <a:pt x="563118" y="256794"/>
                  </a:lnTo>
                  <a:lnTo>
                    <a:pt x="564642" y="258318"/>
                  </a:lnTo>
                  <a:lnTo>
                    <a:pt x="564642" y="264414"/>
                  </a:lnTo>
                  <a:lnTo>
                    <a:pt x="566928" y="265938"/>
                  </a:lnTo>
                  <a:lnTo>
                    <a:pt x="566928" y="270510"/>
                  </a:lnTo>
                  <a:lnTo>
                    <a:pt x="568452" y="272034"/>
                  </a:lnTo>
                  <a:lnTo>
                    <a:pt x="568452" y="278130"/>
                  </a:lnTo>
                  <a:lnTo>
                    <a:pt x="570738" y="279654"/>
                  </a:lnTo>
                  <a:lnTo>
                    <a:pt x="570738" y="285750"/>
                  </a:lnTo>
                  <a:lnTo>
                    <a:pt x="573024" y="287274"/>
                  </a:lnTo>
                  <a:lnTo>
                    <a:pt x="573024" y="291084"/>
                  </a:lnTo>
                  <a:lnTo>
                    <a:pt x="574548" y="293370"/>
                  </a:lnTo>
                  <a:lnTo>
                    <a:pt x="574548" y="298704"/>
                  </a:lnTo>
                  <a:lnTo>
                    <a:pt x="576834" y="300990"/>
                  </a:lnTo>
                  <a:lnTo>
                    <a:pt x="576834" y="304800"/>
                  </a:lnTo>
                  <a:lnTo>
                    <a:pt x="578358" y="306324"/>
                  </a:lnTo>
                  <a:lnTo>
                    <a:pt x="578358" y="304800"/>
                  </a:lnTo>
                  <a:lnTo>
                    <a:pt x="578358" y="310134"/>
                  </a:lnTo>
                  <a:lnTo>
                    <a:pt x="580644" y="312420"/>
                  </a:lnTo>
                  <a:lnTo>
                    <a:pt x="580644" y="316230"/>
                  </a:lnTo>
                  <a:lnTo>
                    <a:pt x="582168" y="317754"/>
                  </a:lnTo>
                  <a:lnTo>
                    <a:pt x="582168" y="321564"/>
                  </a:lnTo>
                  <a:lnTo>
                    <a:pt x="584454" y="323850"/>
                  </a:lnTo>
                  <a:lnTo>
                    <a:pt x="584454" y="327660"/>
                  </a:lnTo>
                  <a:lnTo>
                    <a:pt x="585978" y="329184"/>
                  </a:lnTo>
                  <a:lnTo>
                    <a:pt x="585978" y="327660"/>
                  </a:lnTo>
                  <a:lnTo>
                    <a:pt x="585978" y="332994"/>
                  </a:lnTo>
                  <a:lnTo>
                    <a:pt x="588264" y="331470"/>
                  </a:lnTo>
                  <a:lnTo>
                    <a:pt x="588264" y="336804"/>
                  </a:lnTo>
                  <a:lnTo>
                    <a:pt x="589788" y="335280"/>
                  </a:lnTo>
                  <a:lnTo>
                    <a:pt x="589788" y="340614"/>
                  </a:lnTo>
                  <a:lnTo>
                    <a:pt x="592074" y="342900"/>
                  </a:lnTo>
                  <a:lnTo>
                    <a:pt x="592074" y="344424"/>
                  </a:lnTo>
                  <a:lnTo>
                    <a:pt x="592074" y="340614"/>
                  </a:lnTo>
                  <a:lnTo>
                    <a:pt x="592074" y="344424"/>
                  </a:lnTo>
                  <a:lnTo>
                    <a:pt x="593598" y="346710"/>
                  </a:lnTo>
                  <a:lnTo>
                    <a:pt x="593598" y="348234"/>
                  </a:lnTo>
                  <a:lnTo>
                    <a:pt x="593598" y="344424"/>
                  </a:lnTo>
                  <a:lnTo>
                    <a:pt x="593598" y="346710"/>
                  </a:lnTo>
                  <a:lnTo>
                    <a:pt x="595884" y="348234"/>
                  </a:lnTo>
                  <a:lnTo>
                    <a:pt x="595884" y="352806"/>
                  </a:lnTo>
                  <a:lnTo>
                    <a:pt x="595884" y="350520"/>
                  </a:lnTo>
                  <a:lnTo>
                    <a:pt x="597408" y="352806"/>
                  </a:lnTo>
                  <a:lnTo>
                    <a:pt x="597408" y="350520"/>
                  </a:lnTo>
                  <a:lnTo>
                    <a:pt x="597408" y="354330"/>
                  </a:lnTo>
                  <a:lnTo>
                    <a:pt x="599694" y="356616"/>
                  </a:lnTo>
                  <a:lnTo>
                    <a:pt x="599694" y="354330"/>
                  </a:lnTo>
                  <a:lnTo>
                    <a:pt x="599694" y="356616"/>
                  </a:lnTo>
                  <a:lnTo>
                    <a:pt x="601218" y="358140"/>
                  </a:lnTo>
                  <a:lnTo>
                    <a:pt x="601218" y="356616"/>
                  </a:lnTo>
                  <a:lnTo>
                    <a:pt x="601218" y="358140"/>
                  </a:lnTo>
                  <a:lnTo>
                    <a:pt x="603504" y="360426"/>
                  </a:lnTo>
                  <a:lnTo>
                    <a:pt x="603504" y="358140"/>
                  </a:lnTo>
                  <a:lnTo>
                    <a:pt x="603504" y="360426"/>
                  </a:lnTo>
                  <a:lnTo>
                    <a:pt x="605028" y="361950"/>
                  </a:lnTo>
                  <a:lnTo>
                    <a:pt x="607314" y="360426"/>
                  </a:lnTo>
                  <a:lnTo>
                    <a:pt x="607314" y="361950"/>
                  </a:lnTo>
                  <a:lnTo>
                    <a:pt x="608838" y="360426"/>
                  </a:lnTo>
                  <a:lnTo>
                    <a:pt x="608838" y="361950"/>
                  </a:lnTo>
                  <a:lnTo>
                    <a:pt x="608838" y="360426"/>
                  </a:lnTo>
                  <a:lnTo>
                    <a:pt x="611124" y="361950"/>
                  </a:lnTo>
                  <a:lnTo>
                    <a:pt x="611124" y="360426"/>
                  </a:lnTo>
                  <a:lnTo>
                    <a:pt x="612648" y="360426"/>
                  </a:lnTo>
                  <a:lnTo>
                    <a:pt x="614934" y="358140"/>
                  </a:lnTo>
                  <a:lnTo>
                    <a:pt x="614934" y="360426"/>
                  </a:lnTo>
                  <a:lnTo>
                    <a:pt x="614934" y="358140"/>
                  </a:lnTo>
                  <a:lnTo>
                    <a:pt x="618744" y="358140"/>
                  </a:lnTo>
                  <a:lnTo>
                    <a:pt x="617220" y="358140"/>
                  </a:lnTo>
                  <a:lnTo>
                    <a:pt x="618744" y="354330"/>
                  </a:lnTo>
                  <a:lnTo>
                    <a:pt x="621030" y="352806"/>
                  </a:lnTo>
                  <a:lnTo>
                    <a:pt x="621030" y="354330"/>
                  </a:lnTo>
                  <a:lnTo>
                    <a:pt x="621030" y="352806"/>
                  </a:lnTo>
                  <a:lnTo>
                    <a:pt x="622554" y="350520"/>
                  </a:lnTo>
                  <a:lnTo>
                    <a:pt x="622554" y="352806"/>
                  </a:lnTo>
                  <a:lnTo>
                    <a:pt x="622554" y="348234"/>
                  </a:lnTo>
                  <a:lnTo>
                    <a:pt x="622554" y="350520"/>
                  </a:lnTo>
                  <a:lnTo>
                    <a:pt x="626364" y="346710"/>
                  </a:lnTo>
                  <a:lnTo>
                    <a:pt x="626364" y="342900"/>
                  </a:lnTo>
                  <a:lnTo>
                    <a:pt x="628650" y="340614"/>
                  </a:lnTo>
                  <a:lnTo>
                    <a:pt x="628650" y="342900"/>
                  </a:lnTo>
                  <a:lnTo>
                    <a:pt x="628650" y="336804"/>
                  </a:lnTo>
                  <a:lnTo>
                    <a:pt x="630174" y="335280"/>
                  </a:lnTo>
                  <a:lnTo>
                    <a:pt x="630174" y="336804"/>
                  </a:lnTo>
                  <a:lnTo>
                    <a:pt x="630174" y="335280"/>
                  </a:lnTo>
                  <a:lnTo>
                    <a:pt x="632460" y="332994"/>
                  </a:lnTo>
                  <a:lnTo>
                    <a:pt x="632460" y="329184"/>
                  </a:lnTo>
                  <a:lnTo>
                    <a:pt x="633984" y="327660"/>
                  </a:lnTo>
                  <a:lnTo>
                    <a:pt x="633984" y="329184"/>
                  </a:lnTo>
                  <a:lnTo>
                    <a:pt x="633984" y="323850"/>
                  </a:lnTo>
                  <a:lnTo>
                    <a:pt x="636270" y="321564"/>
                  </a:lnTo>
                  <a:lnTo>
                    <a:pt x="636270" y="317754"/>
                  </a:lnTo>
                  <a:lnTo>
                    <a:pt x="637794" y="316230"/>
                  </a:lnTo>
                  <a:lnTo>
                    <a:pt x="637794" y="312420"/>
                  </a:lnTo>
                  <a:lnTo>
                    <a:pt x="640080" y="310134"/>
                  </a:lnTo>
                  <a:lnTo>
                    <a:pt x="640080" y="306324"/>
                  </a:lnTo>
                  <a:lnTo>
                    <a:pt x="641604" y="304800"/>
                  </a:lnTo>
                  <a:lnTo>
                    <a:pt x="641604" y="300990"/>
                  </a:lnTo>
                  <a:lnTo>
                    <a:pt x="643890" y="298704"/>
                  </a:lnTo>
                  <a:lnTo>
                    <a:pt x="643890" y="293370"/>
                  </a:lnTo>
                  <a:lnTo>
                    <a:pt x="645414" y="291084"/>
                  </a:lnTo>
                  <a:lnTo>
                    <a:pt x="645414" y="285750"/>
                  </a:lnTo>
                  <a:lnTo>
                    <a:pt x="647700" y="283464"/>
                  </a:lnTo>
                  <a:lnTo>
                    <a:pt x="647700" y="279654"/>
                  </a:lnTo>
                  <a:lnTo>
                    <a:pt x="649224" y="278130"/>
                  </a:lnTo>
                  <a:lnTo>
                    <a:pt x="649224" y="272034"/>
                  </a:lnTo>
                  <a:lnTo>
                    <a:pt x="651510" y="270510"/>
                  </a:lnTo>
                  <a:lnTo>
                    <a:pt x="651510" y="264414"/>
                  </a:lnTo>
                  <a:lnTo>
                    <a:pt x="653034" y="262128"/>
                  </a:lnTo>
                  <a:lnTo>
                    <a:pt x="653034" y="256794"/>
                  </a:lnTo>
                  <a:lnTo>
                    <a:pt x="655320" y="254508"/>
                  </a:lnTo>
                  <a:lnTo>
                    <a:pt x="655320" y="249174"/>
                  </a:lnTo>
                  <a:lnTo>
                    <a:pt x="656844" y="246888"/>
                  </a:lnTo>
                  <a:lnTo>
                    <a:pt x="656844" y="241554"/>
                  </a:lnTo>
                  <a:lnTo>
                    <a:pt x="659130" y="239268"/>
                  </a:lnTo>
                  <a:lnTo>
                    <a:pt x="659130" y="231648"/>
                  </a:lnTo>
                  <a:lnTo>
                    <a:pt x="661416" y="230124"/>
                  </a:lnTo>
                  <a:lnTo>
                    <a:pt x="661416" y="224028"/>
                  </a:lnTo>
                  <a:lnTo>
                    <a:pt x="662940" y="222504"/>
                  </a:lnTo>
                  <a:lnTo>
                    <a:pt x="662940" y="214884"/>
                  </a:lnTo>
                  <a:lnTo>
                    <a:pt x="665226" y="212598"/>
                  </a:lnTo>
                  <a:lnTo>
                    <a:pt x="665226" y="207264"/>
                  </a:lnTo>
                  <a:lnTo>
                    <a:pt x="666750" y="204978"/>
                  </a:lnTo>
                  <a:lnTo>
                    <a:pt x="666750" y="197358"/>
                  </a:lnTo>
                  <a:lnTo>
                    <a:pt x="669036" y="195834"/>
                  </a:lnTo>
                  <a:lnTo>
                    <a:pt x="669036" y="189738"/>
                  </a:lnTo>
                  <a:lnTo>
                    <a:pt x="670560" y="188214"/>
                  </a:lnTo>
                  <a:lnTo>
                    <a:pt x="670560" y="182118"/>
                  </a:lnTo>
                  <a:lnTo>
                    <a:pt x="672846" y="179832"/>
                  </a:lnTo>
                  <a:lnTo>
                    <a:pt x="672846" y="174498"/>
                  </a:lnTo>
                  <a:lnTo>
                    <a:pt x="674370" y="172212"/>
                  </a:lnTo>
                  <a:lnTo>
                    <a:pt x="674370" y="164592"/>
                  </a:lnTo>
                  <a:lnTo>
                    <a:pt x="676656" y="163068"/>
                  </a:lnTo>
                  <a:lnTo>
                    <a:pt x="676656" y="156972"/>
                  </a:lnTo>
                  <a:lnTo>
                    <a:pt x="678180" y="155448"/>
                  </a:lnTo>
                  <a:lnTo>
                    <a:pt x="678180" y="147828"/>
                  </a:lnTo>
                  <a:lnTo>
                    <a:pt x="680466" y="145542"/>
                  </a:lnTo>
                  <a:lnTo>
                    <a:pt x="680466" y="140208"/>
                  </a:lnTo>
                  <a:lnTo>
                    <a:pt x="681990" y="137922"/>
                  </a:lnTo>
                  <a:lnTo>
                    <a:pt x="681990" y="140208"/>
                  </a:lnTo>
                  <a:lnTo>
                    <a:pt x="681990" y="132588"/>
                  </a:lnTo>
                  <a:lnTo>
                    <a:pt x="684276" y="130302"/>
                  </a:lnTo>
                  <a:lnTo>
                    <a:pt x="684276" y="122682"/>
                  </a:lnTo>
                  <a:lnTo>
                    <a:pt x="685800" y="121158"/>
                  </a:lnTo>
                  <a:lnTo>
                    <a:pt x="685800" y="115062"/>
                  </a:lnTo>
                  <a:lnTo>
                    <a:pt x="688086" y="113538"/>
                  </a:lnTo>
                  <a:lnTo>
                    <a:pt x="688086" y="107442"/>
                  </a:lnTo>
                  <a:lnTo>
                    <a:pt x="689610" y="105918"/>
                  </a:lnTo>
                  <a:lnTo>
                    <a:pt x="689610" y="99822"/>
                  </a:lnTo>
                  <a:lnTo>
                    <a:pt x="691896" y="97536"/>
                  </a:lnTo>
                  <a:lnTo>
                    <a:pt x="691896" y="93726"/>
                  </a:lnTo>
                  <a:lnTo>
                    <a:pt x="693420" y="92202"/>
                  </a:lnTo>
                  <a:lnTo>
                    <a:pt x="693420" y="86106"/>
                  </a:lnTo>
                  <a:lnTo>
                    <a:pt x="695706" y="84582"/>
                  </a:lnTo>
                  <a:lnTo>
                    <a:pt x="695706" y="78486"/>
                  </a:lnTo>
                  <a:lnTo>
                    <a:pt x="697230" y="76962"/>
                  </a:lnTo>
                  <a:lnTo>
                    <a:pt x="697230" y="73152"/>
                  </a:lnTo>
                  <a:lnTo>
                    <a:pt x="699516" y="70866"/>
                  </a:lnTo>
                  <a:lnTo>
                    <a:pt x="699516" y="65532"/>
                  </a:lnTo>
                  <a:lnTo>
                    <a:pt x="701040" y="63246"/>
                  </a:lnTo>
                  <a:lnTo>
                    <a:pt x="701040" y="59436"/>
                  </a:lnTo>
                  <a:lnTo>
                    <a:pt x="703326" y="57912"/>
                  </a:lnTo>
                  <a:lnTo>
                    <a:pt x="703326" y="59436"/>
                  </a:lnTo>
                  <a:lnTo>
                    <a:pt x="703326" y="54102"/>
                  </a:lnTo>
                  <a:lnTo>
                    <a:pt x="705612" y="51816"/>
                  </a:lnTo>
                  <a:lnTo>
                    <a:pt x="705612" y="48006"/>
                  </a:lnTo>
                  <a:lnTo>
                    <a:pt x="707136" y="46482"/>
                  </a:lnTo>
                  <a:lnTo>
                    <a:pt x="707136" y="42672"/>
                  </a:lnTo>
                  <a:lnTo>
                    <a:pt x="709422" y="40386"/>
                  </a:lnTo>
                  <a:lnTo>
                    <a:pt x="709422" y="36576"/>
                  </a:lnTo>
                  <a:lnTo>
                    <a:pt x="710946" y="35052"/>
                  </a:lnTo>
                  <a:lnTo>
                    <a:pt x="710946" y="36576"/>
                  </a:lnTo>
                  <a:lnTo>
                    <a:pt x="710946" y="31242"/>
                  </a:lnTo>
                  <a:lnTo>
                    <a:pt x="713232" y="32766"/>
                  </a:lnTo>
                  <a:lnTo>
                    <a:pt x="713232" y="27432"/>
                  </a:lnTo>
                  <a:lnTo>
                    <a:pt x="714756" y="28956"/>
                  </a:lnTo>
                  <a:lnTo>
                    <a:pt x="714756" y="23622"/>
                  </a:lnTo>
                  <a:lnTo>
                    <a:pt x="717042" y="21336"/>
                  </a:lnTo>
                  <a:lnTo>
                    <a:pt x="717042" y="23622"/>
                  </a:lnTo>
                  <a:lnTo>
                    <a:pt x="717042" y="19050"/>
                  </a:lnTo>
                  <a:lnTo>
                    <a:pt x="718566" y="17526"/>
                  </a:lnTo>
                  <a:lnTo>
                    <a:pt x="718566" y="19050"/>
                  </a:lnTo>
                  <a:lnTo>
                    <a:pt x="718566" y="15240"/>
                  </a:lnTo>
                  <a:lnTo>
                    <a:pt x="718566" y="17526"/>
                  </a:lnTo>
                  <a:lnTo>
                    <a:pt x="720852" y="15240"/>
                  </a:lnTo>
                  <a:lnTo>
                    <a:pt x="720852" y="11430"/>
                  </a:lnTo>
                  <a:lnTo>
                    <a:pt x="720852" y="13716"/>
                  </a:lnTo>
                  <a:lnTo>
                    <a:pt x="722376" y="11430"/>
                  </a:lnTo>
                  <a:lnTo>
                    <a:pt x="722376" y="13716"/>
                  </a:lnTo>
                  <a:lnTo>
                    <a:pt x="722376" y="9906"/>
                  </a:lnTo>
                  <a:lnTo>
                    <a:pt x="724662" y="7620"/>
                  </a:lnTo>
                  <a:lnTo>
                    <a:pt x="724662" y="9906"/>
                  </a:lnTo>
                  <a:lnTo>
                    <a:pt x="724662" y="7620"/>
                  </a:lnTo>
                  <a:lnTo>
                    <a:pt x="726186" y="6096"/>
                  </a:lnTo>
                  <a:lnTo>
                    <a:pt x="726186" y="7620"/>
                  </a:lnTo>
                  <a:lnTo>
                    <a:pt x="726186" y="6096"/>
                  </a:lnTo>
                  <a:lnTo>
                    <a:pt x="728472" y="3810"/>
                  </a:lnTo>
                  <a:lnTo>
                    <a:pt x="728472" y="6096"/>
                  </a:lnTo>
                  <a:lnTo>
                    <a:pt x="728472" y="3810"/>
                  </a:lnTo>
                  <a:lnTo>
                    <a:pt x="729996" y="2286"/>
                  </a:lnTo>
                  <a:lnTo>
                    <a:pt x="732282" y="3810"/>
                  </a:lnTo>
                  <a:lnTo>
                    <a:pt x="732282" y="2286"/>
                  </a:lnTo>
                  <a:lnTo>
                    <a:pt x="733806" y="3810"/>
                  </a:lnTo>
                  <a:lnTo>
                    <a:pt x="733806" y="2286"/>
                  </a:lnTo>
                  <a:lnTo>
                    <a:pt x="733806" y="3810"/>
                  </a:lnTo>
                  <a:lnTo>
                    <a:pt x="736092" y="2286"/>
                  </a:lnTo>
                  <a:lnTo>
                    <a:pt x="736092" y="3810"/>
                  </a:lnTo>
                  <a:lnTo>
                    <a:pt x="736092" y="2286"/>
                  </a:lnTo>
                  <a:lnTo>
                    <a:pt x="736092" y="3810"/>
                  </a:lnTo>
                  <a:lnTo>
                    <a:pt x="737616" y="3810"/>
                  </a:lnTo>
                  <a:lnTo>
                    <a:pt x="739902" y="6096"/>
                  </a:lnTo>
                  <a:lnTo>
                    <a:pt x="739902" y="3810"/>
                  </a:lnTo>
                  <a:lnTo>
                    <a:pt x="739902" y="6096"/>
                  </a:lnTo>
                  <a:lnTo>
                    <a:pt x="743712" y="6096"/>
                  </a:lnTo>
                  <a:lnTo>
                    <a:pt x="741426" y="6096"/>
                  </a:lnTo>
                  <a:lnTo>
                    <a:pt x="743712" y="9906"/>
                  </a:lnTo>
                  <a:lnTo>
                    <a:pt x="745236" y="11430"/>
                  </a:lnTo>
                  <a:lnTo>
                    <a:pt x="745236" y="9906"/>
                  </a:lnTo>
                  <a:lnTo>
                    <a:pt x="745236" y="11430"/>
                  </a:lnTo>
                  <a:lnTo>
                    <a:pt x="747522" y="13716"/>
                  </a:lnTo>
                  <a:lnTo>
                    <a:pt x="747522" y="15240"/>
                  </a:lnTo>
                  <a:lnTo>
                    <a:pt x="747522" y="11430"/>
                  </a:lnTo>
                  <a:lnTo>
                    <a:pt x="747522" y="13716"/>
                  </a:lnTo>
                  <a:lnTo>
                    <a:pt x="751332" y="17526"/>
                  </a:lnTo>
                  <a:lnTo>
                    <a:pt x="751332" y="21336"/>
                  </a:lnTo>
                  <a:lnTo>
                    <a:pt x="753618" y="23622"/>
                  </a:lnTo>
                  <a:lnTo>
                    <a:pt x="753618" y="21336"/>
                  </a:lnTo>
                  <a:lnTo>
                    <a:pt x="753618" y="27432"/>
                  </a:lnTo>
                  <a:lnTo>
                    <a:pt x="755142" y="28956"/>
                  </a:lnTo>
                  <a:lnTo>
                    <a:pt x="755142" y="27432"/>
                  </a:lnTo>
                  <a:lnTo>
                    <a:pt x="755142" y="28956"/>
                  </a:lnTo>
                  <a:lnTo>
                    <a:pt x="757428" y="31242"/>
                  </a:lnTo>
                  <a:lnTo>
                    <a:pt x="757428" y="35052"/>
                  </a:lnTo>
                  <a:lnTo>
                    <a:pt x="758952" y="36576"/>
                  </a:lnTo>
                  <a:lnTo>
                    <a:pt x="758952" y="35052"/>
                  </a:lnTo>
                  <a:lnTo>
                    <a:pt x="758952" y="40386"/>
                  </a:lnTo>
                  <a:lnTo>
                    <a:pt x="761238" y="42672"/>
                  </a:lnTo>
                  <a:lnTo>
                    <a:pt x="761238" y="46482"/>
                  </a:lnTo>
                  <a:lnTo>
                    <a:pt x="762762" y="48006"/>
                  </a:lnTo>
                  <a:lnTo>
                    <a:pt x="762762" y="51816"/>
                  </a:lnTo>
                  <a:lnTo>
                    <a:pt x="765048" y="54102"/>
                  </a:lnTo>
                  <a:lnTo>
                    <a:pt x="765048" y="57912"/>
                  </a:lnTo>
                  <a:lnTo>
                    <a:pt x="766572" y="59436"/>
                  </a:lnTo>
                  <a:lnTo>
                    <a:pt x="766572" y="63246"/>
                  </a:lnTo>
                  <a:lnTo>
                    <a:pt x="768858" y="65532"/>
                  </a:lnTo>
                  <a:lnTo>
                    <a:pt x="768858" y="70866"/>
                  </a:lnTo>
                  <a:lnTo>
                    <a:pt x="770382" y="73152"/>
                  </a:lnTo>
                  <a:lnTo>
                    <a:pt x="770382" y="78486"/>
                  </a:lnTo>
                  <a:lnTo>
                    <a:pt x="772668" y="80772"/>
                  </a:lnTo>
                  <a:lnTo>
                    <a:pt x="772668" y="84582"/>
                  </a:lnTo>
                  <a:lnTo>
                    <a:pt x="774192" y="86106"/>
                  </a:lnTo>
                  <a:lnTo>
                    <a:pt x="774192" y="92202"/>
                  </a:lnTo>
                  <a:lnTo>
                    <a:pt x="776478" y="93726"/>
                  </a:lnTo>
                  <a:lnTo>
                    <a:pt x="776478" y="99822"/>
                  </a:lnTo>
                  <a:lnTo>
                    <a:pt x="778002" y="101346"/>
                  </a:lnTo>
                  <a:lnTo>
                    <a:pt x="778002" y="107442"/>
                  </a:lnTo>
                  <a:lnTo>
                    <a:pt x="780288" y="109728"/>
                  </a:lnTo>
                  <a:lnTo>
                    <a:pt x="780288" y="115062"/>
                  </a:lnTo>
                  <a:lnTo>
                    <a:pt x="781812" y="117348"/>
                  </a:lnTo>
                  <a:lnTo>
                    <a:pt x="781812" y="122682"/>
                  </a:lnTo>
                  <a:lnTo>
                    <a:pt x="784098" y="124968"/>
                  </a:lnTo>
                  <a:lnTo>
                    <a:pt x="784098" y="132588"/>
                  </a:lnTo>
                  <a:lnTo>
                    <a:pt x="785622" y="134112"/>
                  </a:lnTo>
                  <a:lnTo>
                    <a:pt x="785622" y="140208"/>
                  </a:lnTo>
                  <a:lnTo>
                    <a:pt x="787908" y="141732"/>
                  </a:lnTo>
                  <a:lnTo>
                    <a:pt x="787908" y="149352"/>
                  </a:lnTo>
                  <a:lnTo>
                    <a:pt x="789432" y="151638"/>
                  </a:lnTo>
                  <a:lnTo>
                    <a:pt x="789432" y="156972"/>
                  </a:lnTo>
                  <a:lnTo>
                    <a:pt x="791718" y="159258"/>
                  </a:lnTo>
                  <a:lnTo>
                    <a:pt x="791718" y="166878"/>
                  </a:lnTo>
                  <a:lnTo>
                    <a:pt x="793242" y="168402"/>
                  </a:lnTo>
                  <a:lnTo>
                    <a:pt x="793242" y="174498"/>
                  </a:lnTo>
                  <a:lnTo>
                    <a:pt x="795528" y="176022"/>
                  </a:lnTo>
                  <a:lnTo>
                    <a:pt x="795528" y="182118"/>
                  </a:lnTo>
                  <a:lnTo>
                    <a:pt x="797814" y="183642"/>
                  </a:lnTo>
                  <a:lnTo>
                    <a:pt x="797814" y="189738"/>
                  </a:lnTo>
                  <a:lnTo>
                    <a:pt x="799338" y="192024"/>
                  </a:lnTo>
                  <a:lnTo>
                    <a:pt x="799338" y="199644"/>
                  </a:lnTo>
                  <a:lnTo>
                    <a:pt x="801624" y="201168"/>
                  </a:lnTo>
                  <a:lnTo>
                    <a:pt x="801624" y="207264"/>
                  </a:lnTo>
                  <a:lnTo>
                    <a:pt x="803148" y="208788"/>
                  </a:lnTo>
                  <a:lnTo>
                    <a:pt x="803148" y="216408"/>
                  </a:lnTo>
                  <a:lnTo>
                    <a:pt x="805434" y="218694"/>
                  </a:lnTo>
                  <a:lnTo>
                    <a:pt x="805434" y="224028"/>
                  </a:lnTo>
                  <a:lnTo>
                    <a:pt x="806958" y="226314"/>
                  </a:lnTo>
                  <a:lnTo>
                    <a:pt x="806958" y="224028"/>
                  </a:lnTo>
                  <a:lnTo>
                    <a:pt x="806958" y="231648"/>
                  </a:lnTo>
                  <a:lnTo>
                    <a:pt x="809244" y="233934"/>
                  </a:lnTo>
                  <a:lnTo>
                    <a:pt x="809244" y="241554"/>
                  </a:lnTo>
                  <a:lnTo>
                    <a:pt x="810768" y="243078"/>
                  </a:lnTo>
                  <a:lnTo>
                    <a:pt x="810768" y="249174"/>
                  </a:lnTo>
                  <a:lnTo>
                    <a:pt x="813054" y="250698"/>
                  </a:lnTo>
                  <a:lnTo>
                    <a:pt x="813054" y="256794"/>
                  </a:lnTo>
                  <a:lnTo>
                    <a:pt x="814578" y="258318"/>
                  </a:lnTo>
                  <a:lnTo>
                    <a:pt x="814578" y="264414"/>
                  </a:lnTo>
                  <a:lnTo>
                    <a:pt x="816863" y="265938"/>
                  </a:lnTo>
                  <a:lnTo>
                    <a:pt x="816863" y="270510"/>
                  </a:lnTo>
                  <a:lnTo>
                    <a:pt x="818388" y="272034"/>
                  </a:lnTo>
                  <a:lnTo>
                    <a:pt x="818388" y="278130"/>
                  </a:lnTo>
                  <a:lnTo>
                    <a:pt x="820674" y="279654"/>
                  </a:lnTo>
                  <a:lnTo>
                    <a:pt x="820674" y="285750"/>
                  </a:lnTo>
                  <a:lnTo>
                    <a:pt x="822197" y="287274"/>
                  </a:lnTo>
                  <a:lnTo>
                    <a:pt x="822197" y="291084"/>
                  </a:lnTo>
                  <a:lnTo>
                    <a:pt x="824484" y="293370"/>
                  </a:lnTo>
                  <a:lnTo>
                    <a:pt x="824484" y="298704"/>
                  </a:lnTo>
                  <a:lnTo>
                    <a:pt x="826008" y="300990"/>
                  </a:lnTo>
                  <a:lnTo>
                    <a:pt x="826008" y="304800"/>
                  </a:lnTo>
                  <a:lnTo>
                    <a:pt x="828294" y="306324"/>
                  </a:lnTo>
                  <a:lnTo>
                    <a:pt x="828294" y="304800"/>
                  </a:lnTo>
                  <a:lnTo>
                    <a:pt x="828294" y="310134"/>
                  </a:lnTo>
                  <a:lnTo>
                    <a:pt x="829818" y="312420"/>
                  </a:lnTo>
                  <a:lnTo>
                    <a:pt x="829818" y="316230"/>
                  </a:lnTo>
                  <a:lnTo>
                    <a:pt x="832104" y="317754"/>
                  </a:lnTo>
                  <a:lnTo>
                    <a:pt x="832104" y="321564"/>
                  </a:lnTo>
                  <a:lnTo>
                    <a:pt x="833628" y="323850"/>
                  </a:lnTo>
                  <a:lnTo>
                    <a:pt x="833628" y="327660"/>
                  </a:lnTo>
                  <a:lnTo>
                    <a:pt x="835913" y="329184"/>
                  </a:lnTo>
                  <a:lnTo>
                    <a:pt x="835913" y="327660"/>
                  </a:lnTo>
                  <a:lnTo>
                    <a:pt x="835913" y="332994"/>
                  </a:lnTo>
                  <a:lnTo>
                    <a:pt x="837438" y="331470"/>
                  </a:lnTo>
                  <a:lnTo>
                    <a:pt x="837438" y="336804"/>
                  </a:lnTo>
                  <a:lnTo>
                    <a:pt x="839724" y="335280"/>
                  </a:lnTo>
                  <a:lnTo>
                    <a:pt x="839724" y="340614"/>
                  </a:lnTo>
                  <a:lnTo>
                    <a:pt x="842010" y="342900"/>
                  </a:lnTo>
                  <a:lnTo>
                    <a:pt x="842010" y="344424"/>
                  </a:lnTo>
                  <a:lnTo>
                    <a:pt x="842010" y="340614"/>
                  </a:lnTo>
                  <a:lnTo>
                    <a:pt x="842010" y="344424"/>
                  </a:lnTo>
                  <a:lnTo>
                    <a:pt x="843534" y="346710"/>
                  </a:lnTo>
                  <a:lnTo>
                    <a:pt x="843534" y="348234"/>
                  </a:lnTo>
                  <a:lnTo>
                    <a:pt x="843534" y="344424"/>
                  </a:lnTo>
                  <a:lnTo>
                    <a:pt x="843534" y="346710"/>
                  </a:lnTo>
                  <a:lnTo>
                    <a:pt x="845819" y="348234"/>
                  </a:lnTo>
                  <a:lnTo>
                    <a:pt x="845819" y="352806"/>
                  </a:lnTo>
                  <a:lnTo>
                    <a:pt x="845819" y="350520"/>
                  </a:lnTo>
                  <a:lnTo>
                    <a:pt x="847344" y="352806"/>
                  </a:lnTo>
                  <a:lnTo>
                    <a:pt x="847344" y="350520"/>
                  </a:lnTo>
                  <a:lnTo>
                    <a:pt x="847344" y="354330"/>
                  </a:lnTo>
                  <a:lnTo>
                    <a:pt x="849630" y="356616"/>
                  </a:lnTo>
                  <a:lnTo>
                    <a:pt x="849630" y="354330"/>
                  </a:lnTo>
                  <a:lnTo>
                    <a:pt x="849630" y="356616"/>
                  </a:lnTo>
                  <a:lnTo>
                    <a:pt x="851154" y="358140"/>
                  </a:lnTo>
                  <a:lnTo>
                    <a:pt x="851154" y="356616"/>
                  </a:lnTo>
                  <a:lnTo>
                    <a:pt x="851154" y="358140"/>
                  </a:lnTo>
                  <a:lnTo>
                    <a:pt x="853440" y="360426"/>
                  </a:lnTo>
                  <a:lnTo>
                    <a:pt x="853440" y="358140"/>
                  </a:lnTo>
                  <a:lnTo>
                    <a:pt x="853440" y="360426"/>
                  </a:lnTo>
                  <a:lnTo>
                    <a:pt x="854963" y="361950"/>
                  </a:lnTo>
                  <a:lnTo>
                    <a:pt x="857250" y="360426"/>
                  </a:lnTo>
                  <a:lnTo>
                    <a:pt x="857250" y="361950"/>
                  </a:lnTo>
                  <a:lnTo>
                    <a:pt x="858774" y="360426"/>
                  </a:lnTo>
                  <a:lnTo>
                    <a:pt x="858774" y="361950"/>
                  </a:lnTo>
                  <a:lnTo>
                    <a:pt x="858774" y="360426"/>
                  </a:lnTo>
                  <a:lnTo>
                    <a:pt x="861060" y="361950"/>
                  </a:lnTo>
                  <a:lnTo>
                    <a:pt x="861060" y="360426"/>
                  </a:lnTo>
                  <a:lnTo>
                    <a:pt x="862584" y="360426"/>
                  </a:lnTo>
                  <a:lnTo>
                    <a:pt x="864869" y="358140"/>
                  </a:lnTo>
                  <a:lnTo>
                    <a:pt x="864869" y="360426"/>
                  </a:lnTo>
                  <a:lnTo>
                    <a:pt x="864869" y="358140"/>
                  </a:lnTo>
                  <a:lnTo>
                    <a:pt x="868680" y="358140"/>
                  </a:lnTo>
                  <a:lnTo>
                    <a:pt x="866394" y="358140"/>
                  </a:lnTo>
                  <a:lnTo>
                    <a:pt x="868680" y="354330"/>
                  </a:lnTo>
                  <a:lnTo>
                    <a:pt x="870204" y="352806"/>
                  </a:lnTo>
                  <a:lnTo>
                    <a:pt x="870204" y="354330"/>
                  </a:lnTo>
                  <a:lnTo>
                    <a:pt x="870204" y="352806"/>
                  </a:lnTo>
                  <a:lnTo>
                    <a:pt x="872490" y="350520"/>
                  </a:lnTo>
                  <a:lnTo>
                    <a:pt x="872490" y="352806"/>
                  </a:lnTo>
                  <a:lnTo>
                    <a:pt x="872490" y="348234"/>
                  </a:lnTo>
                  <a:lnTo>
                    <a:pt x="872490" y="350520"/>
                  </a:lnTo>
                  <a:lnTo>
                    <a:pt x="876300" y="346710"/>
                  </a:lnTo>
                  <a:lnTo>
                    <a:pt x="876300" y="342900"/>
                  </a:lnTo>
                  <a:lnTo>
                    <a:pt x="877824" y="340614"/>
                  </a:lnTo>
                  <a:lnTo>
                    <a:pt x="877824" y="342900"/>
                  </a:lnTo>
                  <a:lnTo>
                    <a:pt x="877824" y="336804"/>
                  </a:lnTo>
                  <a:lnTo>
                    <a:pt x="880110" y="335280"/>
                  </a:lnTo>
                  <a:lnTo>
                    <a:pt x="880110" y="336804"/>
                  </a:lnTo>
                  <a:lnTo>
                    <a:pt x="880110" y="335280"/>
                  </a:lnTo>
                  <a:lnTo>
                    <a:pt x="881634" y="332994"/>
                  </a:lnTo>
                  <a:lnTo>
                    <a:pt x="881634" y="329184"/>
                  </a:lnTo>
                  <a:lnTo>
                    <a:pt x="883919" y="327660"/>
                  </a:lnTo>
                  <a:lnTo>
                    <a:pt x="883919" y="329184"/>
                  </a:lnTo>
                  <a:lnTo>
                    <a:pt x="883919" y="323850"/>
                  </a:lnTo>
                  <a:lnTo>
                    <a:pt x="886206" y="321564"/>
                  </a:lnTo>
                  <a:lnTo>
                    <a:pt x="886206" y="317754"/>
                  </a:lnTo>
                  <a:lnTo>
                    <a:pt x="887730" y="316230"/>
                  </a:lnTo>
                  <a:lnTo>
                    <a:pt x="887730" y="312420"/>
                  </a:lnTo>
                  <a:lnTo>
                    <a:pt x="890016" y="310134"/>
                  </a:lnTo>
                  <a:lnTo>
                    <a:pt x="890016" y="306324"/>
                  </a:lnTo>
                  <a:lnTo>
                    <a:pt x="891540" y="304800"/>
                  </a:lnTo>
                  <a:lnTo>
                    <a:pt x="891540" y="300990"/>
                  </a:lnTo>
                  <a:lnTo>
                    <a:pt x="893826" y="298704"/>
                  </a:lnTo>
                  <a:lnTo>
                    <a:pt x="893826" y="293370"/>
                  </a:lnTo>
                  <a:lnTo>
                    <a:pt x="895350" y="291084"/>
                  </a:lnTo>
                  <a:lnTo>
                    <a:pt x="895350" y="285750"/>
                  </a:lnTo>
                  <a:lnTo>
                    <a:pt x="897636" y="283464"/>
                  </a:lnTo>
                  <a:lnTo>
                    <a:pt x="897636" y="279654"/>
                  </a:lnTo>
                  <a:lnTo>
                    <a:pt x="899160" y="278130"/>
                  </a:lnTo>
                  <a:lnTo>
                    <a:pt x="899160" y="272034"/>
                  </a:lnTo>
                  <a:lnTo>
                    <a:pt x="901446" y="270510"/>
                  </a:lnTo>
                  <a:lnTo>
                    <a:pt x="901446" y="264414"/>
                  </a:lnTo>
                  <a:lnTo>
                    <a:pt x="902969" y="262128"/>
                  </a:lnTo>
                  <a:lnTo>
                    <a:pt x="902969" y="256794"/>
                  </a:lnTo>
                  <a:lnTo>
                    <a:pt x="905256" y="254508"/>
                  </a:lnTo>
                  <a:lnTo>
                    <a:pt x="905256" y="249174"/>
                  </a:lnTo>
                  <a:lnTo>
                    <a:pt x="906780" y="246888"/>
                  </a:lnTo>
                  <a:lnTo>
                    <a:pt x="906780" y="241554"/>
                  </a:lnTo>
                  <a:lnTo>
                    <a:pt x="909066" y="239268"/>
                  </a:lnTo>
                  <a:lnTo>
                    <a:pt x="909066" y="231648"/>
                  </a:lnTo>
                  <a:lnTo>
                    <a:pt x="910590" y="230124"/>
                  </a:lnTo>
                  <a:lnTo>
                    <a:pt x="910590" y="224028"/>
                  </a:lnTo>
                  <a:lnTo>
                    <a:pt x="912876" y="222504"/>
                  </a:lnTo>
                  <a:lnTo>
                    <a:pt x="912876" y="214884"/>
                  </a:lnTo>
                  <a:lnTo>
                    <a:pt x="914400" y="212598"/>
                  </a:lnTo>
                  <a:lnTo>
                    <a:pt x="914400" y="207264"/>
                  </a:lnTo>
                  <a:lnTo>
                    <a:pt x="916686" y="204978"/>
                  </a:lnTo>
                  <a:lnTo>
                    <a:pt x="916686" y="197358"/>
                  </a:lnTo>
                  <a:lnTo>
                    <a:pt x="918210" y="195834"/>
                  </a:lnTo>
                  <a:lnTo>
                    <a:pt x="918210" y="189738"/>
                  </a:lnTo>
                  <a:lnTo>
                    <a:pt x="920496" y="188214"/>
                  </a:lnTo>
                  <a:lnTo>
                    <a:pt x="920496" y="182118"/>
                  </a:lnTo>
                  <a:lnTo>
                    <a:pt x="922019" y="179832"/>
                  </a:lnTo>
                  <a:lnTo>
                    <a:pt x="922019" y="174498"/>
                  </a:lnTo>
                  <a:lnTo>
                    <a:pt x="924306" y="172212"/>
                  </a:lnTo>
                  <a:lnTo>
                    <a:pt x="924306" y="164592"/>
                  </a:lnTo>
                  <a:lnTo>
                    <a:pt x="925830" y="163068"/>
                  </a:lnTo>
                  <a:lnTo>
                    <a:pt x="925830" y="156972"/>
                  </a:lnTo>
                  <a:lnTo>
                    <a:pt x="928116" y="155448"/>
                  </a:lnTo>
                  <a:lnTo>
                    <a:pt x="928116" y="147828"/>
                  </a:lnTo>
                  <a:lnTo>
                    <a:pt x="930402" y="145542"/>
                  </a:lnTo>
                  <a:lnTo>
                    <a:pt x="930402" y="140208"/>
                  </a:lnTo>
                  <a:lnTo>
                    <a:pt x="931926" y="137922"/>
                  </a:lnTo>
                  <a:lnTo>
                    <a:pt x="931926" y="140208"/>
                  </a:lnTo>
                  <a:lnTo>
                    <a:pt x="931926" y="132588"/>
                  </a:lnTo>
                  <a:lnTo>
                    <a:pt x="934212" y="130302"/>
                  </a:lnTo>
                  <a:lnTo>
                    <a:pt x="934212" y="122682"/>
                  </a:lnTo>
                  <a:lnTo>
                    <a:pt x="935736" y="121158"/>
                  </a:lnTo>
                  <a:lnTo>
                    <a:pt x="935736" y="115062"/>
                  </a:lnTo>
                  <a:lnTo>
                    <a:pt x="938022" y="113538"/>
                  </a:lnTo>
                  <a:lnTo>
                    <a:pt x="938022" y="107442"/>
                  </a:lnTo>
                  <a:lnTo>
                    <a:pt x="939546" y="105918"/>
                  </a:lnTo>
                  <a:lnTo>
                    <a:pt x="939546" y="99822"/>
                  </a:lnTo>
                  <a:lnTo>
                    <a:pt x="941832" y="97536"/>
                  </a:lnTo>
                  <a:lnTo>
                    <a:pt x="941832" y="93726"/>
                  </a:lnTo>
                  <a:lnTo>
                    <a:pt x="943356" y="92202"/>
                  </a:lnTo>
                  <a:lnTo>
                    <a:pt x="943356" y="86106"/>
                  </a:lnTo>
                  <a:lnTo>
                    <a:pt x="945641" y="84582"/>
                  </a:lnTo>
                  <a:lnTo>
                    <a:pt x="945641" y="78486"/>
                  </a:lnTo>
                  <a:lnTo>
                    <a:pt x="947166" y="76962"/>
                  </a:lnTo>
                  <a:lnTo>
                    <a:pt x="947166" y="73152"/>
                  </a:lnTo>
                  <a:lnTo>
                    <a:pt x="949452" y="70866"/>
                  </a:lnTo>
                  <a:lnTo>
                    <a:pt x="949452" y="65532"/>
                  </a:lnTo>
                  <a:lnTo>
                    <a:pt x="950976" y="63246"/>
                  </a:lnTo>
                  <a:lnTo>
                    <a:pt x="950976" y="59436"/>
                  </a:lnTo>
                  <a:lnTo>
                    <a:pt x="953262" y="57912"/>
                  </a:lnTo>
                  <a:lnTo>
                    <a:pt x="953262" y="59436"/>
                  </a:lnTo>
                  <a:lnTo>
                    <a:pt x="953262" y="54102"/>
                  </a:lnTo>
                  <a:lnTo>
                    <a:pt x="954786" y="51816"/>
                  </a:lnTo>
                  <a:lnTo>
                    <a:pt x="954786" y="48006"/>
                  </a:lnTo>
                  <a:lnTo>
                    <a:pt x="957072" y="46482"/>
                  </a:lnTo>
                  <a:lnTo>
                    <a:pt x="957072" y="42672"/>
                  </a:lnTo>
                  <a:lnTo>
                    <a:pt x="958596" y="40386"/>
                  </a:lnTo>
                  <a:lnTo>
                    <a:pt x="958596" y="36576"/>
                  </a:lnTo>
                  <a:lnTo>
                    <a:pt x="960882" y="35052"/>
                  </a:lnTo>
                  <a:lnTo>
                    <a:pt x="960882" y="36576"/>
                  </a:lnTo>
                  <a:lnTo>
                    <a:pt x="960882" y="31242"/>
                  </a:lnTo>
                  <a:lnTo>
                    <a:pt x="962406" y="32766"/>
                  </a:lnTo>
                  <a:lnTo>
                    <a:pt x="962406" y="27432"/>
                  </a:lnTo>
                  <a:lnTo>
                    <a:pt x="964691" y="28956"/>
                  </a:lnTo>
                  <a:lnTo>
                    <a:pt x="964691" y="23622"/>
                  </a:lnTo>
                  <a:lnTo>
                    <a:pt x="966216" y="21336"/>
                  </a:lnTo>
                  <a:lnTo>
                    <a:pt x="966216" y="23622"/>
                  </a:lnTo>
                  <a:lnTo>
                    <a:pt x="966216" y="19050"/>
                  </a:lnTo>
                  <a:lnTo>
                    <a:pt x="968502" y="17526"/>
                  </a:lnTo>
                  <a:lnTo>
                    <a:pt x="968502" y="19050"/>
                  </a:lnTo>
                  <a:lnTo>
                    <a:pt x="968502" y="15240"/>
                  </a:lnTo>
                  <a:lnTo>
                    <a:pt x="968502" y="17526"/>
                  </a:lnTo>
                  <a:lnTo>
                    <a:pt x="970026" y="15240"/>
                  </a:lnTo>
                  <a:lnTo>
                    <a:pt x="970026" y="11430"/>
                  </a:lnTo>
                  <a:lnTo>
                    <a:pt x="970026" y="13716"/>
                  </a:lnTo>
                  <a:lnTo>
                    <a:pt x="972312" y="11430"/>
                  </a:lnTo>
                  <a:lnTo>
                    <a:pt x="972312" y="13716"/>
                  </a:lnTo>
                  <a:lnTo>
                    <a:pt x="972312" y="9906"/>
                  </a:lnTo>
                  <a:lnTo>
                    <a:pt x="974597" y="7620"/>
                  </a:lnTo>
                  <a:lnTo>
                    <a:pt x="974597" y="9906"/>
                  </a:lnTo>
                  <a:lnTo>
                    <a:pt x="974597" y="7620"/>
                  </a:lnTo>
                  <a:lnTo>
                    <a:pt x="976122" y="6096"/>
                  </a:lnTo>
                  <a:lnTo>
                    <a:pt x="976122" y="7620"/>
                  </a:lnTo>
                  <a:lnTo>
                    <a:pt x="976122" y="6096"/>
                  </a:lnTo>
                  <a:lnTo>
                    <a:pt x="978408" y="3810"/>
                  </a:lnTo>
                  <a:lnTo>
                    <a:pt x="978408" y="6096"/>
                  </a:lnTo>
                  <a:lnTo>
                    <a:pt x="978408" y="3810"/>
                  </a:lnTo>
                  <a:lnTo>
                    <a:pt x="982218" y="3810"/>
                  </a:lnTo>
                  <a:lnTo>
                    <a:pt x="982218" y="2286"/>
                  </a:lnTo>
                  <a:lnTo>
                    <a:pt x="983741" y="3810"/>
                  </a:lnTo>
                  <a:lnTo>
                    <a:pt x="983741" y="2286"/>
                  </a:lnTo>
                  <a:lnTo>
                    <a:pt x="983741" y="3810"/>
                  </a:lnTo>
                  <a:lnTo>
                    <a:pt x="986028" y="2286"/>
                  </a:lnTo>
                  <a:lnTo>
                    <a:pt x="986028" y="3810"/>
                  </a:lnTo>
                  <a:lnTo>
                    <a:pt x="987552" y="3810"/>
                  </a:lnTo>
                  <a:lnTo>
                    <a:pt x="989838" y="6096"/>
                  </a:lnTo>
                  <a:lnTo>
                    <a:pt x="989838" y="3810"/>
                  </a:lnTo>
                  <a:lnTo>
                    <a:pt x="989838" y="6096"/>
                  </a:lnTo>
                  <a:lnTo>
                    <a:pt x="993647" y="6096"/>
                  </a:lnTo>
                  <a:lnTo>
                    <a:pt x="993647" y="9906"/>
                  </a:lnTo>
                  <a:lnTo>
                    <a:pt x="991362" y="6096"/>
                  </a:lnTo>
                  <a:lnTo>
                    <a:pt x="993647" y="9906"/>
                  </a:lnTo>
                  <a:lnTo>
                    <a:pt x="995172" y="11430"/>
                  </a:lnTo>
                  <a:lnTo>
                    <a:pt x="995172" y="9906"/>
                  </a:lnTo>
                  <a:lnTo>
                    <a:pt x="995172" y="11430"/>
                  </a:lnTo>
                  <a:lnTo>
                    <a:pt x="997458" y="13716"/>
                  </a:lnTo>
                  <a:lnTo>
                    <a:pt x="997458" y="15240"/>
                  </a:lnTo>
                  <a:lnTo>
                    <a:pt x="997458" y="11430"/>
                  </a:lnTo>
                  <a:lnTo>
                    <a:pt x="997458" y="13716"/>
                  </a:lnTo>
                  <a:lnTo>
                    <a:pt x="1001268" y="17526"/>
                  </a:lnTo>
                  <a:lnTo>
                    <a:pt x="1001268" y="21336"/>
                  </a:lnTo>
                  <a:lnTo>
                    <a:pt x="1002791" y="23622"/>
                  </a:lnTo>
                  <a:lnTo>
                    <a:pt x="1002791" y="21336"/>
                  </a:lnTo>
                  <a:lnTo>
                    <a:pt x="1002791" y="27432"/>
                  </a:lnTo>
                  <a:lnTo>
                    <a:pt x="1005078" y="28956"/>
                  </a:lnTo>
                  <a:lnTo>
                    <a:pt x="1005078" y="27432"/>
                  </a:lnTo>
                  <a:lnTo>
                    <a:pt x="1005078" y="28956"/>
                  </a:lnTo>
                  <a:lnTo>
                    <a:pt x="1006602" y="31242"/>
                  </a:lnTo>
                  <a:lnTo>
                    <a:pt x="1006602" y="35052"/>
                  </a:lnTo>
                  <a:lnTo>
                    <a:pt x="1008888" y="36576"/>
                  </a:lnTo>
                  <a:lnTo>
                    <a:pt x="1008888" y="35052"/>
                  </a:lnTo>
                  <a:lnTo>
                    <a:pt x="1008888" y="40386"/>
                  </a:lnTo>
                  <a:lnTo>
                    <a:pt x="1010412" y="42672"/>
                  </a:lnTo>
                  <a:lnTo>
                    <a:pt x="1010412" y="46482"/>
                  </a:lnTo>
                  <a:lnTo>
                    <a:pt x="1012697" y="48006"/>
                  </a:lnTo>
                  <a:lnTo>
                    <a:pt x="1012697" y="51816"/>
                  </a:lnTo>
                  <a:lnTo>
                    <a:pt x="1014222" y="54102"/>
                  </a:lnTo>
                  <a:lnTo>
                    <a:pt x="1014222" y="57912"/>
                  </a:lnTo>
                  <a:lnTo>
                    <a:pt x="1016508" y="59436"/>
                  </a:lnTo>
                  <a:lnTo>
                    <a:pt x="1016508" y="63246"/>
                  </a:lnTo>
                  <a:lnTo>
                    <a:pt x="1018794" y="65532"/>
                  </a:lnTo>
                  <a:lnTo>
                    <a:pt x="1018794" y="70866"/>
                  </a:lnTo>
                  <a:lnTo>
                    <a:pt x="1020318" y="73152"/>
                  </a:lnTo>
                  <a:lnTo>
                    <a:pt x="1020318" y="78486"/>
                  </a:lnTo>
                  <a:lnTo>
                    <a:pt x="1022604" y="80772"/>
                  </a:lnTo>
                  <a:lnTo>
                    <a:pt x="1022604" y="84582"/>
                  </a:lnTo>
                  <a:lnTo>
                    <a:pt x="1024128" y="86106"/>
                  </a:lnTo>
                  <a:lnTo>
                    <a:pt x="1024128" y="92202"/>
                  </a:lnTo>
                  <a:lnTo>
                    <a:pt x="1026413" y="92202"/>
                  </a:lnTo>
                </a:path>
              </a:pathLst>
            </a:custGeom>
            <a:ln w="3835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5" name="object 625"/>
            <p:cNvSpPr/>
            <p:nvPr/>
          </p:nvSpPr>
          <p:spPr>
            <a:xfrm>
              <a:off x="6281534" y="4890884"/>
              <a:ext cx="124231" cy="241579"/>
            </a:xfrm>
            <a:prstGeom prst="rect">
              <a:avLst/>
            </a:prstGeom>
            <a:blipFill>
              <a:blip r:embed="rId26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6" name="object 626"/>
            <p:cNvSpPr/>
            <p:nvPr/>
          </p:nvSpPr>
          <p:spPr>
            <a:xfrm>
              <a:off x="6403848" y="4801362"/>
              <a:ext cx="1003935" cy="361950"/>
            </a:xfrm>
            <a:custGeom>
              <a:avLst/>
              <a:gdLst/>
              <a:ahLst/>
              <a:cxnLst/>
              <a:rect l="l" t="t" r="r" b="b"/>
              <a:pathLst>
                <a:path w="1003934" h="361950">
                  <a:moveTo>
                    <a:pt x="0" y="91439"/>
                  </a:moveTo>
                  <a:lnTo>
                    <a:pt x="2286" y="89915"/>
                  </a:lnTo>
                  <a:lnTo>
                    <a:pt x="2286" y="83819"/>
                  </a:lnTo>
                  <a:lnTo>
                    <a:pt x="3810" y="82295"/>
                  </a:lnTo>
                  <a:lnTo>
                    <a:pt x="3810" y="76199"/>
                  </a:lnTo>
                  <a:lnTo>
                    <a:pt x="6096" y="74675"/>
                  </a:lnTo>
                  <a:lnTo>
                    <a:pt x="6096" y="70865"/>
                  </a:lnTo>
                  <a:lnTo>
                    <a:pt x="7620" y="68579"/>
                  </a:lnTo>
                  <a:lnTo>
                    <a:pt x="7620" y="63245"/>
                  </a:lnTo>
                  <a:lnTo>
                    <a:pt x="9906" y="60959"/>
                  </a:lnTo>
                  <a:lnTo>
                    <a:pt x="9906" y="63245"/>
                  </a:lnTo>
                  <a:lnTo>
                    <a:pt x="9906" y="57149"/>
                  </a:lnTo>
                  <a:lnTo>
                    <a:pt x="12192" y="55625"/>
                  </a:lnTo>
                  <a:lnTo>
                    <a:pt x="12192" y="57149"/>
                  </a:lnTo>
                  <a:lnTo>
                    <a:pt x="12192" y="51815"/>
                  </a:lnTo>
                  <a:lnTo>
                    <a:pt x="13716" y="49529"/>
                  </a:lnTo>
                  <a:lnTo>
                    <a:pt x="13716" y="45719"/>
                  </a:lnTo>
                  <a:lnTo>
                    <a:pt x="16002" y="44195"/>
                  </a:lnTo>
                  <a:lnTo>
                    <a:pt x="16002" y="40385"/>
                  </a:lnTo>
                  <a:lnTo>
                    <a:pt x="17526" y="38099"/>
                  </a:lnTo>
                  <a:lnTo>
                    <a:pt x="17526" y="40385"/>
                  </a:lnTo>
                  <a:lnTo>
                    <a:pt x="17526" y="34289"/>
                  </a:lnTo>
                  <a:lnTo>
                    <a:pt x="21336" y="30479"/>
                  </a:lnTo>
                  <a:lnTo>
                    <a:pt x="21336" y="25145"/>
                  </a:lnTo>
                  <a:lnTo>
                    <a:pt x="23622" y="22859"/>
                  </a:lnTo>
                  <a:lnTo>
                    <a:pt x="23622" y="25145"/>
                  </a:lnTo>
                  <a:lnTo>
                    <a:pt x="23622" y="22859"/>
                  </a:lnTo>
                  <a:lnTo>
                    <a:pt x="25146" y="20573"/>
                  </a:lnTo>
                  <a:lnTo>
                    <a:pt x="25146" y="16763"/>
                  </a:lnTo>
                  <a:lnTo>
                    <a:pt x="25146" y="19049"/>
                  </a:lnTo>
                  <a:lnTo>
                    <a:pt x="27432" y="16763"/>
                  </a:lnTo>
                  <a:lnTo>
                    <a:pt x="27432" y="15239"/>
                  </a:lnTo>
                  <a:lnTo>
                    <a:pt x="28956" y="12953"/>
                  </a:lnTo>
                  <a:lnTo>
                    <a:pt x="28956" y="11429"/>
                  </a:lnTo>
                  <a:lnTo>
                    <a:pt x="31242" y="9143"/>
                  </a:lnTo>
                  <a:lnTo>
                    <a:pt x="31242" y="11429"/>
                  </a:lnTo>
                  <a:lnTo>
                    <a:pt x="31242" y="7619"/>
                  </a:lnTo>
                  <a:lnTo>
                    <a:pt x="32766" y="5333"/>
                  </a:lnTo>
                  <a:lnTo>
                    <a:pt x="32766" y="7619"/>
                  </a:lnTo>
                  <a:lnTo>
                    <a:pt x="32766" y="5333"/>
                  </a:lnTo>
                  <a:lnTo>
                    <a:pt x="35052" y="3809"/>
                  </a:lnTo>
                  <a:lnTo>
                    <a:pt x="35052" y="5333"/>
                  </a:lnTo>
                  <a:lnTo>
                    <a:pt x="35052" y="3809"/>
                  </a:lnTo>
                  <a:lnTo>
                    <a:pt x="36576" y="1523"/>
                  </a:lnTo>
                  <a:lnTo>
                    <a:pt x="36576" y="3809"/>
                  </a:lnTo>
                  <a:lnTo>
                    <a:pt x="36576" y="1523"/>
                  </a:lnTo>
                  <a:lnTo>
                    <a:pt x="38862" y="1523"/>
                  </a:lnTo>
                  <a:lnTo>
                    <a:pt x="40386" y="0"/>
                  </a:lnTo>
                  <a:lnTo>
                    <a:pt x="40386" y="1523"/>
                  </a:lnTo>
                  <a:lnTo>
                    <a:pt x="40386" y="0"/>
                  </a:lnTo>
                  <a:lnTo>
                    <a:pt x="46482" y="0"/>
                  </a:lnTo>
                  <a:lnTo>
                    <a:pt x="48006" y="1523"/>
                  </a:lnTo>
                  <a:lnTo>
                    <a:pt x="48006" y="0"/>
                  </a:lnTo>
                  <a:lnTo>
                    <a:pt x="48006" y="1523"/>
                  </a:lnTo>
                  <a:lnTo>
                    <a:pt x="50292" y="1523"/>
                  </a:lnTo>
                  <a:lnTo>
                    <a:pt x="51816" y="3809"/>
                  </a:lnTo>
                  <a:lnTo>
                    <a:pt x="51816" y="1523"/>
                  </a:lnTo>
                  <a:lnTo>
                    <a:pt x="51816" y="3809"/>
                  </a:lnTo>
                  <a:lnTo>
                    <a:pt x="54102" y="5333"/>
                  </a:lnTo>
                  <a:lnTo>
                    <a:pt x="54102" y="3809"/>
                  </a:lnTo>
                  <a:lnTo>
                    <a:pt x="54102" y="5333"/>
                  </a:lnTo>
                  <a:lnTo>
                    <a:pt x="56388" y="7619"/>
                  </a:lnTo>
                  <a:lnTo>
                    <a:pt x="56388" y="5333"/>
                  </a:lnTo>
                  <a:lnTo>
                    <a:pt x="56388" y="9143"/>
                  </a:lnTo>
                  <a:lnTo>
                    <a:pt x="57912" y="7619"/>
                  </a:lnTo>
                  <a:lnTo>
                    <a:pt x="57912" y="11429"/>
                  </a:lnTo>
                  <a:lnTo>
                    <a:pt x="60198" y="12953"/>
                  </a:lnTo>
                  <a:lnTo>
                    <a:pt x="60198" y="11429"/>
                  </a:lnTo>
                  <a:lnTo>
                    <a:pt x="60198" y="15239"/>
                  </a:lnTo>
                  <a:lnTo>
                    <a:pt x="61722" y="16763"/>
                  </a:lnTo>
                  <a:lnTo>
                    <a:pt x="61722" y="15239"/>
                  </a:lnTo>
                  <a:lnTo>
                    <a:pt x="61722" y="19049"/>
                  </a:lnTo>
                  <a:lnTo>
                    <a:pt x="64008" y="16763"/>
                  </a:lnTo>
                  <a:lnTo>
                    <a:pt x="64008" y="22859"/>
                  </a:lnTo>
                  <a:lnTo>
                    <a:pt x="65532" y="25145"/>
                  </a:lnTo>
                  <a:lnTo>
                    <a:pt x="65532" y="26669"/>
                  </a:lnTo>
                  <a:lnTo>
                    <a:pt x="65532" y="22859"/>
                  </a:lnTo>
                  <a:lnTo>
                    <a:pt x="65532" y="26669"/>
                  </a:lnTo>
                  <a:lnTo>
                    <a:pt x="67818" y="28955"/>
                  </a:lnTo>
                  <a:lnTo>
                    <a:pt x="67818" y="26669"/>
                  </a:lnTo>
                  <a:lnTo>
                    <a:pt x="67818" y="32765"/>
                  </a:lnTo>
                  <a:lnTo>
                    <a:pt x="71628" y="36575"/>
                  </a:lnTo>
                  <a:lnTo>
                    <a:pt x="71628" y="41909"/>
                  </a:lnTo>
                  <a:lnTo>
                    <a:pt x="73152" y="44195"/>
                  </a:lnTo>
                  <a:lnTo>
                    <a:pt x="73152" y="48005"/>
                  </a:lnTo>
                  <a:lnTo>
                    <a:pt x="75438" y="49529"/>
                  </a:lnTo>
                  <a:lnTo>
                    <a:pt x="75438" y="53339"/>
                  </a:lnTo>
                  <a:lnTo>
                    <a:pt x="76962" y="55625"/>
                  </a:lnTo>
                  <a:lnTo>
                    <a:pt x="76962" y="59435"/>
                  </a:lnTo>
                  <a:lnTo>
                    <a:pt x="79248" y="60959"/>
                  </a:lnTo>
                  <a:lnTo>
                    <a:pt x="79248" y="64769"/>
                  </a:lnTo>
                  <a:lnTo>
                    <a:pt x="80772" y="67055"/>
                  </a:lnTo>
                  <a:lnTo>
                    <a:pt x="80772" y="70865"/>
                  </a:lnTo>
                  <a:lnTo>
                    <a:pt x="83058" y="72389"/>
                  </a:lnTo>
                  <a:lnTo>
                    <a:pt x="83058" y="78485"/>
                  </a:lnTo>
                  <a:lnTo>
                    <a:pt x="84582" y="80009"/>
                  </a:lnTo>
                  <a:lnTo>
                    <a:pt x="84582" y="86105"/>
                  </a:lnTo>
                  <a:lnTo>
                    <a:pt x="86868" y="87629"/>
                  </a:lnTo>
                  <a:lnTo>
                    <a:pt x="86868" y="95249"/>
                  </a:lnTo>
                  <a:lnTo>
                    <a:pt x="88392" y="97535"/>
                  </a:lnTo>
                  <a:lnTo>
                    <a:pt x="88392" y="102869"/>
                  </a:lnTo>
                  <a:lnTo>
                    <a:pt x="90678" y="105155"/>
                  </a:lnTo>
                  <a:lnTo>
                    <a:pt x="90678" y="111251"/>
                  </a:lnTo>
                  <a:lnTo>
                    <a:pt x="92202" y="108965"/>
                  </a:lnTo>
                  <a:lnTo>
                    <a:pt x="92202" y="118871"/>
                  </a:lnTo>
                  <a:lnTo>
                    <a:pt x="94488" y="120395"/>
                  </a:lnTo>
                  <a:lnTo>
                    <a:pt x="94488" y="126491"/>
                  </a:lnTo>
                  <a:lnTo>
                    <a:pt x="96012" y="128015"/>
                  </a:lnTo>
                  <a:lnTo>
                    <a:pt x="96012" y="135635"/>
                  </a:lnTo>
                  <a:lnTo>
                    <a:pt x="98298" y="137921"/>
                  </a:lnTo>
                  <a:lnTo>
                    <a:pt x="98298" y="143255"/>
                  </a:lnTo>
                  <a:lnTo>
                    <a:pt x="99822" y="145541"/>
                  </a:lnTo>
                  <a:lnTo>
                    <a:pt x="99822" y="153161"/>
                  </a:lnTo>
                  <a:lnTo>
                    <a:pt x="102107" y="154685"/>
                  </a:lnTo>
                  <a:lnTo>
                    <a:pt x="102107" y="160781"/>
                  </a:lnTo>
                  <a:lnTo>
                    <a:pt x="104394" y="162305"/>
                  </a:lnTo>
                  <a:lnTo>
                    <a:pt x="104394" y="169925"/>
                  </a:lnTo>
                  <a:lnTo>
                    <a:pt x="105918" y="172211"/>
                  </a:lnTo>
                  <a:lnTo>
                    <a:pt x="105918" y="177545"/>
                  </a:lnTo>
                  <a:lnTo>
                    <a:pt x="108204" y="179831"/>
                  </a:lnTo>
                  <a:lnTo>
                    <a:pt x="108204" y="187451"/>
                  </a:lnTo>
                  <a:lnTo>
                    <a:pt x="109728" y="189737"/>
                  </a:lnTo>
                  <a:lnTo>
                    <a:pt x="109728" y="197357"/>
                  </a:lnTo>
                  <a:lnTo>
                    <a:pt x="112014" y="198881"/>
                  </a:lnTo>
                  <a:lnTo>
                    <a:pt x="112014" y="204977"/>
                  </a:lnTo>
                  <a:lnTo>
                    <a:pt x="113538" y="206501"/>
                  </a:lnTo>
                  <a:lnTo>
                    <a:pt x="113538" y="204977"/>
                  </a:lnTo>
                  <a:lnTo>
                    <a:pt x="113538" y="214121"/>
                  </a:lnTo>
                  <a:lnTo>
                    <a:pt x="115823" y="216407"/>
                  </a:lnTo>
                  <a:lnTo>
                    <a:pt x="115823" y="224027"/>
                  </a:lnTo>
                  <a:lnTo>
                    <a:pt x="117348" y="221741"/>
                  </a:lnTo>
                  <a:lnTo>
                    <a:pt x="117348" y="231647"/>
                  </a:lnTo>
                  <a:lnTo>
                    <a:pt x="119634" y="233171"/>
                  </a:lnTo>
                  <a:lnTo>
                    <a:pt x="119634" y="239267"/>
                  </a:lnTo>
                  <a:lnTo>
                    <a:pt x="121157" y="240791"/>
                  </a:lnTo>
                  <a:lnTo>
                    <a:pt x="121157" y="246887"/>
                  </a:lnTo>
                  <a:lnTo>
                    <a:pt x="123444" y="248411"/>
                  </a:lnTo>
                  <a:lnTo>
                    <a:pt x="123444" y="254507"/>
                  </a:lnTo>
                  <a:lnTo>
                    <a:pt x="124968" y="256031"/>
                  </a:lnTo>
                  <a:lnTo>
                    <a:pt x="124968" y="262127"/>
                  </a:lnTo>
                  <a:lnTo>
                    <a:pt x="127254" y="263651"/>
                  </a:lnTo>
                  <a:lnTo>
                    <a:pt x="127254" y="269747"/>
                  </a:lnTo>
                  <a:lnTo>
                    <a:pt x="130530" y="275170"/>
                  </a:lnTo>
                  <a:lnTo>
                    <a:pt x="129311" y="281851"/>
                  </a:lnTo>
                  <a:lnTo>
                    <a:pt x="132588" y="287273"/>
                  </a:lnTo>
                  <a:lnTo>
                    <a:pt x="132588" y="291083"/>
                  </a:lnTo>
                  <a:lnTo>
                    <a:pt x="134874" y="292607"/>
                  </a:lnTo>
                  <a:lnTo>
                    <a:pt x="134874" y="298703"/>
                  </a:lnTo>
                  <a:lnTo>
                    <a:pt x="136436" y="300850"/>
                  </a:lnTo>
                  <a:lnTo>
                    <a:pt x="142367" y="318706"/>
                  </a:lnTo>
                  <a:lnTo>
                    <a:pt x="142494" y="321563"/>
                  </a:lnTo>
                  <a:lnTo>
                    <a:pt x="144018" y="323087"/>
                  </a:lnTo>
                  <a:lnTo>
                    <a:pt x="144018" y="321563"/>
                  </a:lnTo>
                  <a:lnTo>
                    <a:pt x="144018" y="326897"/>
                  </a:lnTo>
                  <a:lnTo>
                    <a:pt x="149427" y="333867"/>
                  </a:lnTo>
                  <a:lnTo>
                    <a:pt x="150142" y="335741"/>
                  </a:lnTo>
                  <a:lnTo>
                    <a:pt x="150272" y="337576"/>
                  </a:lnTo>
                  <a:lnTo>
                    <a:pt x="153924" y="344423"/>
                  </a:lnTo>
                  <a:lnTo>
                    <a:pt x="153924" y="345947"/>
                  </a:lnTo>
                  <a:lnTo>
                    <a:pt x="153924" y="342137"/>
                  </a:lnTo>
                  <a:lnTo>
                    <a:pt x="153924" y="345947"/>
                  </a:lnTo>
                  <a:lnTo>
                    <a:pt x="156210" y="348233"/>
                  </a:lnTo>
                  <a:lnTo>
                    <a:pt x="156210" y="349757"/>
                  </a:lnTo>
                  <a:lnTo>
                    <a:pt x="156210" y="345947"/>
                  </a:lnTo>
                  <a:lnTo>
                    <a:pt x="156210" y="349757"/>
                  </a:lnTo>
                  <a:lnTo>
                    <a:pt x="157734" y="352043"/>
                  </a:lnTo>
                  <a:lnTo>
                    <a:pt x="157734" y="349757"/>
                  </a:lnTo>
                  <a:lnTo>
                    <a:pt x="157734" y="352043"/>
                  </a:lnTo>
                  <a:lnTo>
                    <a:pt x="160020" y="354329"/>
                  </a:lnTo>
                  <a:lnTo>
                    <a:pt x="160020" y="352043"/>
                  </a:lnTo>
                  <a:lnTo>
                    <a:pt x="160020" y="354329"/>
                  </a:lnTo>
                  <a:lnTo>
                    <a:pt x="161544" y="355853"/>
                  </a:lnTo>
                  <a:lnTo>
                    <a:pt x="161544" y="354329"/>
                  </a:lnTo>
                  <a:lnTo>
                    <a:pt x="161544" y="355853"/>
                  </a:lnTo>
                  <a:lnTo>
                    <a:pt x="163830" y="358139"/>
                  </a:lnTo>
                  <a:lnTo>
                    <a:pt x="163830" y="355853"/>
                  </a:lnTo>
                  <a:lnTo>
                    <a:pt x="163830" y="358139"/>
                  </a:lnTo>
                  <a:lnTo>
                    <a:pt x="167640" y="358139"/>
                  </a:lnTo>
                  <a:lnTo>
                    <a:pt x="167640" y="359663"/>
                  </a:lnTo>
                  <a:lnTo>
                    <a:pt x="167640" y="358139"/>
                  </a:lnTo>
                  <a:lnTo>
                    <a:pt x="167640" y="359663"/>
                  </a:lnTo>
                  <a:lnTo>
                    <a:pt x="171450" y="359663"/>
                  </a:lnTo>
                  <a:lnTo>
                    <a:pt x="172974" y="358139"/>
                  </a:lnTo>
                  <a:lnTo>
                    <a:pt x="172974" y="359663"/>
                  </a:lnTo>
                  <a:lnTo>
                    <a:pt x="172974" y="358139"/>
                  </a:lnTo>
                  <a:lnTo>
                    <a:pt x="175260" y="358139"/>
                  </a:lnTo>
                  <a:lnTo>
                    <a:pt x="176784" y="355853"/>
                  </a:lnTo>
                  <a:lnTo>
                    <a:pt x="176784" y="358139"/>
                  </a:lnTo>
                  <a:lnTo>
                    <a:pt x="176784" y="355853"/>
                  </a:lnTo>
                  <a:lnTo>
                    <a:pt x="179070" y="354329"/>
                  </a:lnTo>
                  <a:lnTo>
                    <a:pt x="179070" y="355853"/>
                  </a:lnTo>
                  <a:lnTo>
                    <a:pt x="179070" y="354329"/>
                  </a:lnTo>
                  <a:lnTo>
                    <a:pt x="180594" y="352043"/>
                  </a:lnTo>
                  <a:lnTo>
                    <a:pt x="180594" y="354329"/>
                  </a:lnTo>
                  <a:lnTo>
                    <a:pt x="180594" y="352043"/>
                  </a:lnTo>
                  <a:lnTo>
                    <a:pt x="184404" y="348233"/>
                  </a:lnTo>
                  <a:lnTo>
                    <a:pt x="184404" y="345947"/>
                  </a:lnTo>
                  <a:lnTo>
                    <a:pt x="186690" y="344423"/>
                  </a:lnTo>
                  <a:lnTo>
                    <a:pt x="186690" y="342137"/>
                  </a:lnTo>
                  <a:lnTo>
                    <a:pt x="190500" y="338327"/>
                  </a:lnTo>
                  <a:lnTo>
                    <a:pt x="190500" y="334517"/>
                  </a:lnTo>
                  <a:lnTo>
                    <a:pt x="192786" y="332993"/>
                  </a:lnTo>
                  <a:lnTo>
                    <a:pt x="192786" y="334517"/>
                  </a:lnTo>
                  <a:lnTo>
                    <a:pt x="192786" y="329183"/>
                  </a:lnTo>
                  <a:lnTo>
                    <a:pt x="196596" y="325373"/>
                  </a:lnTo>
                  <a:lnTo>
                    <a:pt x="196596" y="319277"/>
                  </a:lnTo>
                  <a:lnTo>
                    <a:pt x="198120" y="317753"/>
                  </a:lnTo>
                  <a:lnTo>
                    <a:pt x="198120" y="313943"/>
                  </a:lnTo>
                  <a:lnTo>
                    <a:pt x="200406" y="311657"/>
                  </a:lnTo>
                  <a:lnTo>
                    <a:pt x="200406" y="307847"/>
                  </a:lnTo>
                  <a:lnTo>
                    <a:pt x="201930" y="306323"/>
                  </a:lnTo>
                  <a:lnTo>
                    <a:pt x="201930" y="302513"/>
                  </a:lnTo>
                  <a:lnTo>
                    <a:pt x="204215" y="300227"/>
                  </a:lnTo>
                  <a:lnTo>
                    <a:pt x="204215" y="296417"/>
                  </a:lnTo>
                  <a:lnTo>
                    <a:pt x="206378" y="291527"/>
                  </a:lnTo>
                  <a:lnTo>
                    <a:pt x="208892" y="282535"/>
                  </a:lnTo>
                  <a:lnTo>
                    <a:pt x="210973" y="273245"/>
                  </a:lnTo>
                  <a:lnTo>
                    <a:pt x="211836" y="267461"/>
                  </a:lnTo>
                  <a:lnTo>
                    <a:pt x="213360" y="265937"/>
                  </a:lnTo>
                  <a:lnTo>
                    <a:pt x="213360" y="259841"/>
                  </a:lnTo>
                  <a:lnTo>
                    <a:pt x="215646" y="258317"/>
                  </a:lnTo>
                  <a:lnTo>
                    <a:pt x="215646" y="252221"/>
                  </a:lnTo>
                  <a:lnTo>
                    <a:pt x="217170" y="250697"/>
                  </a:lnTo>
                  <a:lnTo>
                    <a:pt x="217170" y="252221"/>
                  </a:lnTo>
                  <a:lnTo>
                    <a:pt x="217170" y="244601"/>
                  </a:lnTo>
                  <a:lnTo>
                    <a:pt x="219456" y="243077"/>
                  </a:lnTo>
                  <a:lnTo>
                    <a:pt x="219456" y="236981"/>
                  </a:lnTo>
                  <a:lnTo>
                    <a:pt x="220979" y="235457"/>
                  </a:lnTo>
                  <a:lnTo>
                    <a:pt x="220979" y="227837"/>
                  </a:lnTo>
                  <a:lnTo>
                    <a:pt x="223265" y="225551"/>
                  </a:lnTo>
                  <a:lnTo>
                    <a:pt x="223265" y="217931"/>
                  </a:lnTo>
                  <a:lnTo>
                    <a:pt x="224790" y="216407"/>
                  </a:lnTo>
                  <a:lnTo>
                    <a:pt x="224790" y="217931"/>
                  </a:lnTo>
                  <a:lnTo>
                    <a:pt x="224790" y="210311"/>
                  </a:lnTo>
                  <a:lnTo>
                    <a:pt x="227076" y="208787"/>
                  </a:lnTo>
                  <a:lnTo>
                    <a:pt x="227076" y="201167"/>
                  </a:lnTo>
                  <a:lnTo>
                    <a:pt x="228600" y="198881"/>
                  </a:lnTo>
                  <a:lnTo>
                    <a:pt x="228600" y="193547"/>
                  </a:lnTo>
                  <a:lnTo>
                    <a:pt x="230886" y="191261"/>
                  </a:lnTo>
                  <a:lnTo>
                    <a:pt x="230886" y="185165"/>
                  </a:lnTo>
                  <a:lnTo>
                    <a:pt x="232410" y="183641"/>
                  </a:lnTo>
                  <a:lnTo>
                    <a:pt x="232410" y="176021"/>
                  </a:lnTo>
                  <a:lnTo>
                    <a:pt x="234696" y="173735"/>
                  </a:lnTo>
                  <a:lnTo>
                    <a:pt x="234696" y="166115"/>
                  </a:lnTo>
                  <a:lnTo>
                    <a:pt x="236982" y="164591"/>
                  </a:lnTo>
                  <a:lnTo>
                    <a:pt x="236982" y="158495"/>
                  </a:lnTo>
                  <a:lnTo>
                    <a:pt x="238506" y="156971"/>
                  </a:lnTo>
                  <a:lnTo>
                    <a:pt x="238506" y="149351"/>
                  </a:lnTo>
                  <a:lnTo>
                    <a:pt x="240792" y="147065"/>
                  </a:lnTo>
                  <a:lnTo>
                    <a:pt x="240792" y="141731"/>
                  </a:lnTo>
                  <a:lnTo>
                    <a:pt x="242315" y="139445"/>
                  </a:lnTo>
                  <a:lnTo>
                    <a:pt x="242315" y="131825"/>
                  </a:lnTo>
                  <a:lnTo>
                    <a:pt x="242315" y="134111"/>
                  </a:lnTo>
                  <a:lnTo>
                    <a:pt x="244602" y="131825"/>
                  </a:lnTo>
                  <a:lnTo>
                    <a:pt x="244602" y="124205"/>
                  </a:lnTo>
                  <a:lnTo>
                    <a:pt x="246126" y="122681"/>
                  </a:lnTo>
                  <a:lnTo>
                    <a:pt x="246126" y="116585"/>
                  </a:lnTo>
                  <a:lnTo>
                    <a:pt x="248411" y="115061"/>
                  </a:lnTo>
                  <a:lnTo>
                    <a:pt x="248411" y="108965"/>
                  </a:lnTo>
                  <a:lnTo>
                    <a:pt x="249936" y="107441"/>
                  </a:lnTo>
                  <a:lnTo>
                    <a:pt x="249936" y="101345"/>
                  </a:lnTo>
                  <a:lnTo>
                    <a:pt x="252222" y="99059"/>
                  </a:lnTo>
                  <a:lnTo>
                    <a:pt x="252222" y="93725"/>
                  </a:lnTo>
                  <a:lnTo>
                    <a:pt x="253746" y="91439"/>
                  </a:lnTo>
                  <a:lnTo>
                    <a:pt x="253746" y="86105"/>
                  </a:lnTo>
                  <a:lnTo>
                    <a:pt x="256032" y="83819"/>
                  </a:lnTo>
                  <a:lnTo>
                    <a:pt x="256032" y="80009"/>
                  </a:lnTo>
                  <a:lnTo>
                    <a:pt x="257556" y="78485"/>
                  </a:lnTo>
                  <a:lnTo>
                    <a:pt x="257556" y="72389"/>
                  </a:lnTo>
                  <a:lnTo>
                    <a:pt x="259842" y="70865"/>
                  </a:lnTo>
                  <a:lnTo>
                    <a:pt x="259842" y="67055"/>
                  </a:lnTo>
                  <a:lnTo>
                    <a:pt x="261365" y="64769"/>
                  </a:lnTo>
                  <a:lnTo>
                    <a:pt x="261365" y="60959"/>
                  </a:lnTo>
                  <a:lnTo>
                    <a:pt x="263652" y="59435"/>
                  </a:lnTo>
                  <a:lnTo>
                    <a:pt x="263652" y="53339"/>
                  </a:lnTo>
                  <a:lnTo>
                    <a:pt x="265176" y="51815"/>
                  </a:lnTo>
                  <a:lnTo>
                    <a:pt x="265176" y="48005"/>
                  </a:lnTo>
                  <a:lnTo>
                    <a:pt x="267462" y="45719"/>
                  </a:lnTo>
                  <a:lnTo>
                    <a:pt x="267462" y="44195"/>
                  </a:lnTo>
                  <a:lnTo>
                    <a:pt x="268986" y="41909"/>
                  </a:lnTo>
                  <a:lnTo>
                    <a:pt x="268986" y="38099"/>
                  </a:lnTo>
                  <a:lnTo>
                    <a:pt x="272796" y="34289"/>
                  </a:lnTo>
                  <a:lnTo>
                    <a:pt x="272796" y="30479"/>
                  </a:lnTo>
                  <a:lnTo>
                    <a:pt x="275082" y="28955"/>
                  </a:lnTo>
                  <a:lnTo>
                    <a:pt x="275082" y="25145"/>
                  </a:lnTo>
                  <a:lnTo>
                    <a:pt x="275082" y="26669"/>
                  </a:lnTo>
                  <a:lnTo>
                    <a:pt x="276606" y="25145"/>
                  </a:lnTo>
                  <a:lnTo>
                    <a:pt x="276606" y="20573"/>
                  </a:lnTo>
                  <a:lnTo>
                    <a:pt x="278892" y="19049"/>
                  </a:lnTo>
                  <a:lnTo>
                    <a:pt x="278892" y="20573"/>
                  </a:lnTo>
                  <a:lnTo>
                    <a:pt x="278892" y="19049"/>
                  </a:lnTo>
                  <a:lnTo>
                    <a:pt x="281178" y="16763"/>
                  </a:lnTo>
                  <a:lnTo>
                    <a:pt x="281178" y="19049"/>
                  </a:lnTo>
                  <a:lnTo>
                    <a:pt x="281178" y="15239"/>
                  </a:lnTo>
                  <a:lnTo>
                    <a:pt x="282702" y="12953"/>
                  </a:lnTo>
                  <a:lnTo>
                    <a:pt x="282702" y="15239"/>
                  </a:lnTo>
                  <a:lnTo>
                    <a:pt x="282702" y="12953"/>
                  </a:lnTo>
                  <a:lnTo>
                    <a:pt x="284988" y="11429"/>
                  </a:lnTo>
                  <a:lnTo>
                    <a:pt x="286512" y="9143"/>
                  </a:lnTo>
                  <a:lnTo>
                    <a:pt x="286512" y="11429"/>
                  </a:lnTo>
                  <a:lnTo>
                    <a:pt x="286512" y="9143"/>
                  </a:lnTo>
                  <a:lnTo>
                    <a:pt x="288798" y="7619"/>
                  </a:lnTo>
                  <a:lnTo>
                    <a:pt x="288798" y="9143"/>
                  </a:lnTo>
                  <a:lnTo>
                    <a:pt x="288798" y="7619"/>
                  </a:lnTo>
                  <a:lnTo>
                    <a:pt x="292608" y="7619"/>
                  </a:lnTo>
                  <a:lnTo>
                    <a:pt x="290322" y="7619"/>
                  </a:lnTo>
                  <a:lnTo>
                    <a:pt x="292608" y="5333"/>
                  </a:lnTo>
                  <a:lnTo>
                    <a:pt x="297942" y="5333"/>
                  </a:lnTo>
                  <a:lnTo>
                    <a:pt x="297942" y="7619"/>
                  </a:lnTo>
                  <a:lnTo>
                    <a:pt x="297942" y="5333"/>
                  </a:lnTo>
                  <a:lnTo>
                    <a:pt x="297942" y="7619"/>
                  </a:lnTo>
                  <a:lnTo>
                    <a:pt x="301752" y="7619"/>
                  </a:lnTo>
                  <a:lnTo>
                    <a:pt x="301752" y="9143"/>
                  </a:lnTo>
                  <a:lnTo>
                    <a:pt x="301752" y="7619"/>
                  </a:lnTo>
                  <a:lnTo>
                    <a:pt x="301752" y="9143"/>
                  </a:lnTo>
                  <a:lnTo>
                    <a:pt x="304038" y="11429"/>
                  </a:lnTo>
                  <a:lnTo>
                    <a:pt x="304038" y="9143"/>
                  </a:lnTo>
                  <a:lnTo>
                    <a:pt x="304038" y="11429"/>
                  </a:lnTo>
                  <a:lnTo>
                    <a:pt x="305562" y="12953"/>
                  </a:lnTo>
                  <a:lnTo>
                    <a:pt x="305562" y="11429"/>
                  </a:lnTo>
                  <a:lnTo>
                    <a:pt x="305562" y="12953"/>
                  </a:lnTo>
                  <a:lnTo>
                    <a:pt x="307848" y="15239"/>
                  </a:lnTo>
                  <a:lnTo>
                    <a:pt x="307848" y="12953"/>
                  </a:lnTo>
                  <a:lnTo>
                    <a:pt x="307848" y="16763"/>
                  </a:lnTo>
                  <a:lnTo>
                    <a:pt x="311658" y="20573"/>
                  </a:lnTo>
                  <a:lnTo>
                    <a:pt x="311658" y="22859"/>
                  </a:lnTo>
                  <a:lnTo>
                    <a:pt x="313182" y="25145"/>
                  </a:lnTo>
                  <a:lnTo>
                    <a:pt x="313182" y="26669"/>
                  </a:lnTo>
                  <a:lnTo>
                    <a:pt x="315468" y="28955"/>
                  </a:lnTo>
                  <a:lnTo>
                    <a:pt x="315468" y="30479"/>
                  </a:lnTo>
                  <a:lnTo>
                    <a:pt x="316992" y="32765"/>
                  </a:lnTo>
                  <a:lnTo>
                    <a:pt x="316992" y="36575"/>
                  </a:lnTo>
                  <a:lnTo>
                    <a:pt x="319278" y="38099"/>
                  </a:lnTo>
                  <a:lnTo>
                    <a:pt x="319278" y="41909"/>
                  </a:lnTo>
                  <a:lnTo>
                    <a:pt x="323088" y="45719"/>
                  </a:lnTo>
                  <a:lnTo>
                    <a:pt x="323088" y="51815"/>
                  </a:lnTo>
                  <a:lnTo>
                    <a:pt x="325374" y="53339"/>
                  </a:lnTo>
                  <a:lnTo>
                    <a:pt x="325374" y="57149"/>
                  </a:lnTo>
                  <a:lnTo>
                    <a:pt x="326898" y="59435"/>
                  </a:lnTo>
                  <a:lnTo>
                    <a:pt x="326898" y="63245"/>
                  </a:lnTo>
                  <a:lnTo>
                    <a:pt x="329184" y="64769"/>
                  </a:lnTo>
                  <a:lnTo>
                    <a:pt x="329184" y="68579"/>
                  </a:lnTo>
                  <a:lnTo>
                    <a:pt x="330708" y="70865"/>
                  </a:lnTo>
                  <a:lnTo>
                    <a:pt x="330708" y="74675"/>
                  </a:lnTo>
                  <a:lnTo>
                    <a:pt x="332994" y="76199"/>
                  </a:lnTo>
                  <a:lnTo>
                    <a:pt x="332994" y="82295"/>
                  </a:lnTo>
                  <a:lnTo>
                    <a:pt x="334518" y="83819"/>
                  </a:lnTo>
                  <a:lnTo>
                    <a:pt x="334518" y="89915"/>
                  </a:lnTo>
                  <a:lnTo>
                    <a:pt x="336804" y="91439"/>
                  </a:lnTo>
                  <a:lnTo>
                    <a:pt x="336804" y="97535"/>
                  </a:lnTo>
                  <a:lnTo>
                    <a:pt x="338328" y="99059"/>
                  </a:lnTo>
                  <a:lnTo>
                    <a:pt x="338328" y="105155"/>
                  </a:lnTo>
                  <a:lnTo>
                    <a:pt x="340614" y="107441"/>
                  </a:lnTo>
                  <a:lnTo>
                    <a:pt x="340614" y="112775"/>
                  </a:lnTo>
                  <a:lnTo>
                    <a:pt x="342138" y="115061"/>
                  </a:lnTo>
                  <a:lnTo>
                    <a:pt x="342138" y="122681"/>
                  </a:lnTo>
                  <a:lnTo>
                    <a:pt x="344424" y="124205"/>
                  </a:lnTo>
                  <a:lnTo>
                    <a:pt x="344424" y="130301"/>
                  </a:lnTo>
                  <a:lnTo>
                    <a:pt x="345948" y="131825"/>
                  </a:lnTo>
                  <a:lnTo>
                    <a:pt x="345948" y="137921"/>
                  </a:lnTo>
                  <a:lnTo>
                    <a:pt x="348234" y="139445"/>
                  </a:lnTo>
                  <a:lnTo>
                    <a:pt x="348234" y="147065"/>
                  </a:lnTo>
                  <a:lnTo>
                    <a:pt x="349758" y="149351"/>
                  </a:lnTo>
                  <a:lnTo>
                    <a:pt x="349758" y="156971"/>
                  </a:lnTo>
                  <a:lnTo>
                    <a:pt x="352044" y="158495"/>
                  </a:lnTo>
                  <a:lnTo>
                    <a:pt x="352044" y="164591"/>
                  </a:lnTo>
                  <a:lnTo>
                    <a:pt x="353568" y="166115"/>
                  </a:lnTo>
                  <a:lnTo>
                    <a:pt x="353568" y="172211"/>
                  </a:lnTo>
                  <a:lnTo>
                    <a:pt x="355854" y="173735"/>
                  </a:lnTo>
                  <a:lnTo>
                    <a:pt x="355854" y="181355"/>
                  </a:lnTo>
                  <a:lnTo>
                    <a:pt x="357378" y="183641"/>
                  </a:lnTo>
                  <a:lnTo>
                    <a:pt x="357378" y="191261"/>
                  </a:lnTo>
                  <a:lnTo>
                    <a:pt x="359664" y="193547"/>
                  </a:lnTo>
                  <a:lnTo>
                    <a:pt x="359664" y="198881"/>
                  </a:lnTo>
                  <a:lnTo>
                    <a:pt x="361188" y="201167"/>
                  </a:lnTo>
                  <a:lnTo>
                    <a:pt x="361188" y="198881"/>
                  </a:lnTo>
                  <a:lnTo>
                    <a:pt x="361188" y="208787"/>
                  </a:lnTo>
                  <a:lnTo>
                    <a:pt x="363474" y="210311"/>
                  </a:lnTo>
                  <a:lnTo>
                    <a:pt x="363474" y="216407"/>
                  </a:lnTo>
                  <a:lnTo>
                    <a:pt x="364998" y="217931"/>
                  </a:lnTo>
                  <a:lnTo>
                    <a:pt x="364998" y="225551"/>
                  </a:lnTo>
                  <a:lnTo>
                    <a:pt x="367284" y="227837"/>
                  </a:lnTo>
                  <a:lnTo>
                    <a:pt x="367284" y="233171"/>
                  </a:lnTo>
                  <a:lnTo>
                    <a:pt x="369570" y="235457"/>
                  </a:lnTo>
                  <a:lnTo>
                    <a:pt x="369570" y="240791"/>
                  </a:lnTo>
                  <a:lnTo>
                    <a:pt x="371094" y="243077"/>
                  </a:lnTo>
                  <a:lnTo>
                    <a:pt x="371094" y="248411"/>
                  </a:lnTo>
                  <a:lnTo>
                    <a:pt x="373380" y="250697"/>
                  </a:lnTo>
                  <a:lnTo>
                    <a:pt x="373380" y="256031"/>
                  </a:lnTo>
                  <a:lnTo>
                    <a:pt x="374904" y="258317"/>
                  </a:lnTo>
                  <a:lnTo>
                    <a:pt x="374904" y="265937"/>
                  </a:lnTo>
                  <a:lnTo>
                    <a:pt x="377190" y="267461"/>
                  </a:lnTo>
                  <a:lnTo>
                    <a:pt x="377190" y="273557"/>
                  </a:lnTo>
                  <a:lnTo>
                    <a:pt x="378714" y="275843"/>
                  </a:lnTo>
                  <a:lnTo>
                    <a:pt x="378714" y="279653"/>
                  </a:lnTo>
                  <a:lnTo>
                    <a:pt x="381000" y="281177"/>
                  </a:lnTo>
                  <a:lnTo>
                    <a:pt x="381000" y="287273"/>
                  </a:lnTo>
                  <a:lnTo>
                    <a:pt x="382524" y="288797"/>
                  </a:lnTo>
                  <a:lnTo>
                    <a:pt x="382524" y="287273"/>
                  </a:lnTo>
                  <a:lnTo>
                    <a:pt x="382524" y="292607"/>
                  </a:lnTo>
                  <a:lnTo>
                    <a:pt x="384810" y="294893"/>
                  </a:lnTo>
                  <a:lnTo>
                    <a:pt x="384810" y="300227"/>
                  </a:lnTo>
                  <a:lnTo>
                    <a:pt x="386334" y="302513"/>
                  </a:lnTo>
                  <a:lnTo>
                    <a:pt x="386334" y="306323"/>
                  </a:lnTo>
                  <a:lnTo>
                    <a:pt x="388620" y="307847"/>
                  </a:lnTo>
                  <a:lnTo>
                    <a:pt x="388620" y="311657"/>
                  </a:lnTo>
                  <a:lnTo>
                    <a:pt x="390144" y="313943"/>
                  </a:lnTo>
                  <a:lnTo>
                    <a:pt x="390144" y="317753"/>
                  </a:lnTo>
                  <a:lnTo>
                    <a:pt x="392430" y="319277"/>
                  </a:lnTo>
                  <a:lnTo>
                    <a:pt x="392430" y="323087"/>
                  </a:lnTo>
                  <a:lnTo>
                    <a:pt x="393954" y="325373"/>
                  </a:lnTo>
                  <a:lnTo>
                    <a:pt x="393954" y="323087"/>
                  </a:lnTo>
                  <a:lnTo>
                    <a:pt x="393954" y="329183"/>
                  </a:lnTo>
                  <a:lnTo>
                    <a:pt x="396240" y="330707"/>
                  </a:lnTo>
                  <a:lnTo>
                    <a:pt x="396240" y="332993"/>
                  </a:lnTo>
                  <a:lnTo>
                    <a:pt x="400050" y="336803"/>
                  </a:lnTo>
                  <a:lnTo>
                    <a:pt x="400050" y="340613"/>
                  </a:lnTo>
                  <a:lnTo>
                    <a:pt x="401574" y="342137"/>
                  </a:lnTo>
                  <a:lnTo>
                    <a:pt x="401574" y="340613"/>
                  </a:lnTo>
                  <a:lnTo>
                    <a:pt x="401574" y="344423"/>
                  </a:lnTo>
                  <a:lnTo>
                    <a:pt x="403860" y="345947"/>
                  </a:lnTo>
                  <a:lnTo>
                    <a:pt x="403860" y="344423"/>
                  </a:lnTo>
                  <a:lnTo>
                    <a:pt x="403860" y="348233"/>
                  </a:lnTo>
                  <a:lnTo>
                    <a:pt x="405384" y="349757"/>
                  </a:lnTo>
                  <a:lnTo>
                    <a:pt x="405384" y="352043"/>
                  </a:lnTo>
                  <a:lnTo>
                    <a:pt x="407670" y="354329"/>
                  </a:lnTo>
                  <a:lnTo>
                    <a:pt x="407670" y="352043"/>
                  </a:lnTo>
                  <a:lnTo>
                    <a:pt x="407670" y="354329"/>
                  </a:lnTo>
                  <a:lnTo>
                    <a:pt x="409194" y="355853"/>
                  </a:lnTo>
                  <a:lnTo>
                    <a:pt x="409194" y="354329"/>
                  </a:lnTo>
                  <a:lnTo>
                    <a:pt x="409194" y="355853"/>
                  </a:lnTo>
                  <a:lnTo>
                    <a:pt x="413004" y="359663"/>
                  </a:lnTo>
                  <a:lnTo>
                    <a:pt x="413004" y="358139"/>
                  </a:lnTo>
                  <a:lnTo>
                    <a:pt x="413004" y="359663"/>
                  </a:lnTo>
                  <a:lnTo>
                    <a:pt x="415290" y="359663"/>
                  </a:lnTo>
                  <a:lnTo>
                    <a:pt x="417576" y="361949"/>
                  </a:lnTo>
                  <a:lnTo>
                    <a:pt x="417576" y="359663"/>
                  </a:lnTo>
                  <a:lnTo>
                    <a:pt x="417576" y="361949"/>
                  </a:lnTo>
                  <a:lnTo>
                    <a:pt x="419100" y="359663"/>
                  </a:lnTo>
                  <a:lnTo>
                    <a:pt x="419100" y="361949"/>
                  </a:lnTo>
                  <a:lnTo>
                    <a:pt x="419100" y="359663"/>
                  </a:lnTo>
                  <a:lnTo>
                    <a:pt x="419100" y="361949"/>
                  </a:lnTo>
                  <a:lnTo>
                    <a:pt x="421386" y="359663"/>
                  </a:lnTo>
                  <a:lnTo>
                    <a:pt x="421386" y="361949"/>
                  </a:lnTo>
                  <a:lnTo>
                    <a:pt x="421386" y="359663"/>
                  </a:lnTo>
                  <a:lnTo>
                    <a:pt x="422909" y="359663"/>
                  </a:lnTo>
                  <a:lnTo>
                    <a:pt x="425195" y="358139"/>
                  </a:lnTo>
                  <a:lnTo>
                    <a:pt x="425195" y="359663"/>
                  </a:lnTo>
                  <a:lnTo>
                    <a:pt x="425195" y="358139"/>
                  </a:lnTo>
                  <a:lnTo>
                    <a:pt x="426720" y="355853"/>
                  </a:lnTo>
                  <a:lnTo>
                    <a:pt x="426720" y="358139"/>
                  </a:lnTo>
                  <a:lnTo>
                    <a:pt x="430530" y="354329"/>
                  </a:lnTo>
                  <a:lnTo>
                    <a:pt x="430530" y="355853"/>
                  </a:lnTo>
                  <a:lnTo>
                    <a:pt x="430530" y="352043"/>
                  </a:lnTo>
                  <a:lnTo>
                    <a:pt x="432816" y="354329"/>
                  </a:lnTo>
                  <a:lnTo>
                    <a:pt x="432816" y="349757"/>
                  </a:lnTo>
                  <a:lnTo>
                    <a:pt x="434340" y="348233"/>
                  </a:lnTo>
                  <a:lnTo>
                    <a:pt x="434340" y="349757"/>
                  </a:lnTo>
                  <a:lnTo>
                    <a:pt x="434340" y="345947"/>
                  </a:lnTo>
                  <a:lnTo>
                    <a:pt x="436626" y="348233"/>
                  </a:lnTo>
                  <a:lnTo>
                    <a:pt x="436626" y="344423"/>
                  </a:lnTo>
                  <a:lnTo>
                    <a:pt x="438150" y="342137"/>
                  </a:lnTo>
                  <a:lnTo>
                    <a:pt x="438150" y="338327"/>
                  </a:lnTo>
                  <a:lnTo>
                    <a:pt x="440436" y="340613"/>
                  </a:lnTo>
                  <a:lnTo>
                    <a:pt x="440436" y="334517"/>
                  </a:lnTo>
                  <a:lnTo>
                    <a:pt x="444245" y="330707"/>
                  </a:lnTo>
                  <a:lnTo>
                    <a:pt x="444245" y="325373"/>
                  </a:lnTo>
                  <a:lnTo>
                    <a:pt x="448056" y="321563"/>
                  </a:lnTo>
                  <a:lnTo>
                    <a:pt x="448056" y="315467"/>
                  </a:lnTo>
                  <a:lnTo>
                    <a:pt x="449580" y="313943"/>
                  </a:lnTo>
                  <a:lnTo>
                    <a:pt x="449580" y="310133"/>
                  </a:lnTo>
                  <a:lnTo>
                    <a:pt x="451866" y="307847"/>
                  </a:lnTo>
                  <a:lnTo>
                    <a:pt x="451866" y="304037"/>
                  </a:lnTo>
                  <a:lnTo>
                    <a:pt x="453390" y="302513"/>
                  </a:lnTo>
                  <a:lnTo>
                    <a:pt x="453390" y="298703"/>
                  </a:lnTo>
                  <a:lnTo>
                    <a:pt x="455676" y="296417"/>
                  </a:lnTo>
                  <a:lnTo>
                    <a:pt x="455676" y="291083"/>
                  </a:lnTo>
                  <a:lnTo>
                    <a:pt x="457200" y="288797"/>
                  </a:lnTo>
                  <a:lnTo>
                    <a:pt x="457200" y="284987"/>
                  </a:lnTo>
                  <a:lnTo>
                    <a:pt x="459486" y="283463"/>
                  </a:lnTo>
                  <a:lnTo>
                    <a:pt x="459486" y="277367"/>
                  </a:lnTo>
                  <a:lnTo>
                    <a:pt x="461772" y="275843"/>
                  </a:lnTo>
                  <a:lnTo>
                    <a:pt x="461772" y="277367"/>
                  </a:lnTo>
                  <a:lnTo>
                    <a:pt x="461772" y="267461"/>
                  </a:lnTo>
                  <a:lnTo>
                    <a:pt x="463295" y="265937"/>
                  </a:lnTo>
                  <a:lnTo>
                    <a:pt x="463295" y="259841"/>
                  </a:lnTo>
                  <a:lnTo>
                    <a:pt x="465581" y="258317"/>
                  </a:lnTo>
                  <a:lnTo>
                    <a:pt x="465581" y="252221"/>
                  </a:lnTo>
                  <a:lnTo>
                    <a:pt x="465581" y="254507"/>
                  </a:lnTo>
                  <a:lnTo>
                    <a:pt x="467106" y="252221"/>
                  </a:lnTo>
                  <a:lnTo>
                    <a:pt x="467106" y="244601"/>
                  </a:lnTo>
                  <a:lnTo>
                    <a:pt x="469392" y="243077"/>
                  </a:lnTo>
                  <a:lnTo>
                    <a:pt x="469392" y="236981"/>
                  </a:lnTo>
                  <a:lnTo>
                    <a:pt x="470916" y="235457"/>
                  </a:lnTo>
                  <a:lnTo>
                    <a:pt x="470916" y="227837"/>
                  </a:lnTo>
                  <a:lnTo>
                    <a:pt x="473202" y="225551"/>
                  </a:lnTo>
                  <a:lnTo>
                    <a:pt x="473202" y="220217"/>
                  </a:lnTo>
                  <a:lnTo>
                    <a:pt x="474726" y="217931"/>
                  </a:lnTo>
                  <a:lnTo>
                    <a:pt x="474726" y="210311"/>
                  </a:lnTo>
                  <a:lnTo>
                    <a:pt x="477012" y="208787"/>
                  </a:lnTo>
                  <a:lnTo>
                    <a:pt x="477012" y="202691"/>
                  </a:lnTo>
                  <a:lnTo>
                    <a:pt x="478536" y="201167"/>
                  </a:lnTo>
                  <a:lnTo>
                    <a:pt x="478536" y="193547"/>
                  </a:lnTo>
                  <a:lnTo>
                    <a:pt x="480822" y="191261"/>
                  </a:lnTo>
                  <a:lnTo>
                    <a:pt x="480822" y="185165"/>
                  </a:lnTo>
                  <a:lnTo>
                    <a:pt x="482345" y="183641"/>
                  </a:lnTo>
                  <a:lnTo>
                    <a:pt x="482345" y="176021"/>
                  </a:lnTo>
                  <a:lnTo>
                    <a:pt x="484631" y="173735"/>
                  </a:lnTo>
                  <a:lnTo>
                    <a:pt x="484631" y="168401"/>
                  </a:lnTo>
                  <a:lnTo>
                    <a:pt x="486156" y="166115"/>
                  </a:lnTo>
                  <a:lnTo>
                    <a:pt x="486156" y="158495"/>
                  </a:lnTo>
                  <a:lnTo>
                    <a:pt x="488442" y="156971"/>
                  </a:lnTo>
                  <a:lnTo>
                    <a:pt x="488442" y="149351"/>
                  </a:lnTo>
                  <a:lnTo>
                    <a:pt x="489966" y="147065"/>
                  </a:lnTo>
                  <a:lnTo>
                    <a:pt x="489813" y="139966"/>
                  </a:lnTo>
                  <a:lnTo>
                    <a:pt x="494474" y="134023"/>
                  </a:lnTo>
                  <a:lnTo>
                    <a:pt x="493776" y="126491"/>
                  </a:lnTo>
                  <a:lnTo>
                    <a:pt x="496062" y="124205"/>
                  </a:lnTo>
                  <a:lnTo>
                    <a:pt x="496062" y="118871"/>
                  </a:lnTo>
                  <a:lnTo>
                    <a:pt x="497586" y="116585"/>
                  </a:lnTo>
                  <a:lnTo>
                    <a:pt x="497586" y="111251"/>
                  </a:lnTo>
                  <a:lnTo>
                    <a:pt x="499872" y="108965"/>
                  </a:lnTo>
                  <a:lnTo>
                    <a:pt x="499872" y="101345"/>
                  </a:lnTo>
                  <a:lnTo>
                    <a:pt x="501395" y="99059"/>
                  </a:lnTo>
                  <a:lnTo>
                    <a:pt x="501395" y="93725"/>
                  </a:lnTo>
                  <a:lnTo>
                    <a:pt x="503681" y="91439"/>
                  </a:lnTo>
                  <a:lnTo>
                    <a:pt x="503681" y="86105"/>
                  </a:lnTo>
                  <a:lnTo>
                    <a:pt x="503681" y="87629"/>
                  </a:lnTo>
                  <a:lnTo>
                    <a:pt x="505968" y="86105"/>
                  </a:lnTo>
                  <a:lnTo>
                    <a:pt x="505968" y="80009"/>
                  </a:lnTo>
                  <a:lnTo>
                    <a:pt x="507492" y="78485"/>
                  </a:lnTo>
                  <a:lnTo>
                    <a:pt x="507492" y="74675"/>
                  </a:lnTo>
                  <a:lnTo>
                    <a:pt x="509778" y="72389"/>
                  </a:lnTo>
                  <a:lnTo>
                    <a:pt x="509778" y="67055"/>
                  </a:lnTo>
                  <a:lnTo>
                    <a:pt x="511302" y="64769"/>
                  </a:lnTo>
                  <a:lnTo>
                    <a:pt x="511302" y="60959"/>
                  </a:lnTo>
                  <a:lnTo>
                    <a:pt x="513588" y="59435"/>
                  </a:lnTo>
                  <a:lnTo>
                    <a:pt x="513588" y="55625"/>
                  </a:lnTo>
                  <a:lnTo>
                    <a:pt x="515112" y="53339"/>
                  </a:lnTo>
                  <a:lnTo>
                    <a:pt x="515112" y="49529"/>
                  </a:lnTo>
                  <a:lnTo>
                    <a:pt x="517398" y="48005"/>
                  </a:lnTo>
                  <a:lnTo>
                    <a:pt x="517398" y="44195"/>
                  </a:lnTo>
                  <a:lnTo>
                    <a:pt x="518922" y="41909"/>
                  </a:lnTo>
                  <a:lnTo>
                    <a:pt x="518922" y="44195"/>
                  </a:lnTo>
                  <a:lnTo>
                    <a:pt x="518922" y="38099"/>
                  </a:lnTo>
                  <a:lnTo>
                    <a:pt x="521208" y="36575"/>
                  </a:lnTo>
                  <a:lnTo>
                    <a:pt x="521208" y="34289"/>
                  </a:lnTo>
                  <a:lnTo>
                    <a:pt x="522731" y="32765"/>
                  </a:lnTo>
                  <a:lnTo>
                    <a:pt x="522731" y="34289"/>
                  </a:lnTo>
                  <a:lnTo>
                    <a:pt x="522731" y="30479"/>
                  </a:lnTo>
                  <a:lnTo>
                    <a:pt x="525018" y="28955"/>
                  </a:lnTo>
                  <a:lnTo>
                    <a:pt x="525018" y="30479"/>
                  </a:lnTo>
                  <a:lnTo>
                    <a:pt x="525018" y="26669"/>
                  </a:lnTo>
                  <a:lnTo>
                    <a:pt x="526542" y="25145"/>
                  </a:lnTo>
                  <a:lnTo>
                    <a:pt x="526542" y="22859"/>
                  </a:lnTo>
                  <a:lnTo>
                    <a:pt x="528828" y="20573"/>
                  </a:lnTo>
                  <a:lnTo>
                    <a:pt x="528828" y="22859"/>
                  </a:lnTo>
                  <a:lnTo>
                    <a:pt x="528828" y="19049"/>
                  </a:lnTo>
                  <a:lnTo>
                    <a:pt x="530352" y="16763"/>
                  </a:lnTo>
                  <a:lnTo>
                    <a:pt x="530352" y="15239"/>
                  </a:lnTo>
                  <a:lnTo>
                    <a:pt x="534162" y="11429"/>
                  </a:lnTo>
                  <a:lnTo>
                    <a:pt x="534162" y="12953"/>
                  </a:lnTo>
                  <a:lnTo>
                    <a:pt x="534162" y="11429"/>
                  </a:lnTo>
                  <a:lnTo>
                    <a:pt x="536448" y="9143"/>
                  </a:lnTo>
                  <a:lnTo>
                    <a:pt x="536448" y="11429"/>
                  </a:lnTo>
                  <a:lnTo>
                    <a:pt x="536448" y="9143"/>
                  </a:lnTo>
                  <a:lnTo>
                    <a:pt x="537972" y="7619"/>
                  </a:lnTo>
                  <a:lnTo>
                    <a:pt x="537972" y="9143"/>
                  </a:lnTo>
                  <a:lnTo>
                    <a:pt x="537972" y="7619"/>
                  </a:lnTo>
                  <a:lnTo>
                    <a:pt x="540258" y="7619"/>
                  </a:lnTo>
                  <a:lnTo>
                    <a:pt x="541782" y="5333"/>
                  </a:lnTo>
                  <a:lnTo>
                    <a:pt x="541782" y="7619"/>
                  </a:lnTo>
                  <a:lnTo>
                    <a:pt x="541782" y="5333"/>
                  </a:lnTo>
                  <a:lnTo>
                    <a:pt x="544068" y="7619"/>
                  </a:lnTo>
                  <a:lnTo>
                    <a:pt x="544068" y="5333"/>
                  </a:lnTo>
                  <a:lnTo>
                    <a:pt x="545592" y="7619"/>
                  </a:lnTo>
                  <a:lnTo>
                    <a:pt x="545592" y="5333"/>
                  </a:lnTo>
                  <a:lnTo>
                    <a:pt x="545592" y="7619"/>
                  </a:lnTo>
                  <a:lnTo>
                    <a:pt x="547878" y="7619"/>
                  </a:lnTo>
                  <a:lnTo>
                    <a:pt x="550164" y="9143"/>
                  </a:lnTo>
                  <a:lnTo>
                    <a:pt x="550164" y="7619"/>
                  </a:lnTo>
                  <a:lnTo>
                    <a:pt x="550164" y="9143"/>
                  </a:lnTo>
                  <a:lnTo>
                    <a:pt x="553974" y="9143"/>
                  </a:lnTo>
                  <a:lnTo>
                    <a:pt x="553974" y="11429"/>
                  </a:lnTo>
                  <a:lnTo>
                    <a:pt x="551688" y="9143"/>
                  </a:lnTo>
                  <a:lnTo>
                    <a:pt x="555498" y="12953"/>
                  </a:lnTo>
                  <a:lnTo>
                    <a:pt x="555498" y="11429"/>
                  </a:lnTo>
                  <a:lnTo>
                    <a:pt x="555498" y="15239"/>
                  </a:lnTo>
                  <a:lnTo>
                    <a:pt x="557784" y="12953"/>
                  </a:lnTo>
                  <a:lnTo>
                    <a:pt x="557784" y="16763"/>
                  </a:lnTo>
                  <a:lnTo>
                    <a:pt x="559308" y="19049"/>
                  </a:lnTo>
                  <a:lnTo>
                    <a:pt x="559308" y="16763"/>
                  </a:lnTo>
                  <a:lnTo>
                    <a:pt x="559308" y="20573"/>
                  </a:lnTo>
                  <a:lnTo>
                    <a:pt x="561594" y="19049"/>
                  </a:lnTo>
                  <a:lnTo>
                    <a:pt x="561594" y="22859"/>
                  </a:lnTo>
                  <a:lnTo>
                    <a:pt x="563118" y="25145"/>
                  </a:lnTo>
                  <a:lnTo>
                    <a:pt x="563118" y="28955"/>
                  </a:lnTo>
                  <a:lnTo>
                    <a:pt x="565404" y="26669"/>
                  </a:lnTo>
                  <a:lnTo>
                    <a:pt x="565404" y="32765"/>
                  </a:lnTo>
                  <a:lnTo>
                    <a:pt x="569214" y="36575"/>
                  </a:lnTo>
                  <a:lnTo>
                    <a:pt x="569214" y="41909"/>
                  </a:lnTo>
                  <a:lnTo>
                    <a:pt x="573024" y="45719"/>
                  </a:lnTo>
                  <a:lnTo>
                    <a:pt x="573024" y="51815"/>
                  </a:lnTo>
                  <a:lnTo>
                    <a:pt x="574548" y="53339"/>
                  </a:lnTo>
                  <a:lnTo>
                    <a:pt x="574548" y="57149"/>
                  </a:lnTo>
                  <a:lnTo>
                    <a:pt x="576834" y="59435"/>
                  </a:lnTo>
                  <a:lnTo>
                    <a:pt x="576834" y="63245"/>
                  </a:lnTo>
                  <a:lnTo>
                    <a:pt x="578358" y="64769"/>
                  </a:lnTo>
                  <a:lnTo>
                    <a:pt x="578358" y="68579"/>
                  </a:lnTo>
                  <a:lnTo>
                    <a:pt x="580644" y="70865"/>
                  </a:lnTo>
                  <a:lnTo>
                    <a:pt x="580644" y="74675"/>
                  </a:lnTo>
                  <a:lnTo>
                    <a:pt x="582168" y="76199"/>
                  </a:lnTo>
                  <a:lnTo>
                    <a:pt x="582168" y="82295"/>
                  </a:lnTo>
                  <a:lnTo>
                    <a:pt x="584454" y="83819"/>
                  </a:lnTo>
                  <a:lnTo>
                    <a:pt x="584454" y="89915"/>
                  </a:lnTo>
                  <a:lnTo>
                    <a:pt x="585978" y="91439"/>
                  </a:lnTo>
                  <a:lnTo>
                    <a:pt x="585978" y="99059"/>
                  </a:lnTo>
                  <a:lnTo>
                    <a:pt x="588264" y="101345"/>
                  </a:lnTo>
                  <a:lnTo>
                    <a:pt x="588264" y="107441"/>
                  </a:lnTo>
                  <a:lnTo>
                    <a:pt x="589788" y="105155"/>
                  </a:lnTo>
                  <a:lnTo>
                    <a:pt x="589788" y="115061"/>
                  </a:lnTo>
                  <a:lnTo>
                    <a:pt x="589788" y="112775"/>
                  </a:lnTo>
                  <a:lnTo>
                    <a:pt x="592074" y="115061"/>
                  </a:lnTo>
                  <a:lnTo>
                    <a:pt x="592074" y="122681"/>
                  </a:lnTo>
                  <a:lnTo>
                    <a:pt x="594360" y="124205"/>
                  </a:lnTo>
                  <a:lnTo>
                    <a:pt x="594360" y="130301"/>
                  </a:lnTo>
                  <a:lnTo>
                    <a:pt x="595884" y="131825"/>
                  </a:lnTo>
                  <a:lnTo>
                    <a:pt x="595884" y="139445"/>
                  </a:lnTo>
                  <a:lnTo>
                    <a:pt x="598170" y="141731"/>
                  </a:lnTo>
                  <a:lnTo>
                    <a:pt x="598170" y="147065"/>
                  </a:lnTo>
                  <a:lnTo>
                    <a:pt x="599694" y="149351"/>
                  </a:lnTo>
                  <a:lnTo>
                    <a:pt x="599694" y="156971"/>
                  </a:lnTo>
                  <a:lnTo>
                    <a:pt x="601980" y="158495"/>
                  </a:lnTo>
                  <a:lnTo>
                    <a:pt x="601980" y="164591"/>
                  </a:lnTo>
                  <a:lnTo>
                    <a:pt x="603504" y="166115"/>
                  </a:lnTo>
                  <a:lnTo>
                    <a:pt x="603504" y="172211"/>
                  </a:lnTo>
                  <a:lnTo>
                    <a:pt x="605790" y="173735"/>
                  </a:lnTo>
                  <a:lnTo>
                    <a:pt x="605790" y="181355"/>
                  </a:lnTo>
                  <a:lnTo>
                    <a:pt x="607314" y="183641"/>
                  </a:lnTo>
                  <a:lnTo>
                    <a:pt x="607314" y="191261"/>
                  </a:lnTo>
                  <a:lnTo>
                    <a:pt x="609600" y="193547"/>
                  </a:lnTo>
                  <a:lnTo>
                    <a:pt x="609600" y="198881"/>
                  </a:lnTo>
                  <a:lnTo>
                    <a:pt x="611124" y="201167"/>
                  </a:lnTo>
                  <a:lnTo>
                    <a:pt x="611124" y="208787"/>
                  </a:lnTo>
                  <a:lnTo>
                    <a:pt x="613410" y="210311"/>
                  </a:lnTo>
                  <a:lnTo>
                    <a:pt x="613410" y="217931"/>
                  </a:lnTo>
                  <a:lnTo>
                    <a:pt x="614934" y="216407"/>
                  </a:lnTo>
                  <a:lnTo>
                    <a:pt x="614934" y="225551"/>
                  </a:lnTo>
                  <a:lnTo>
                    <a:pt x="617220" y="227837"/>
                  </a:lnTo>
                  <a:lnTo>
                    <a:pt x="617220" y="233171"/>
                  </a:lnTo>
                  <a:lnTo>
                    <a:pt x="618744" y="235457"/>
                  </a:lnTo>
                  <a:lnTo>
                    <a:pt x="618744" y="240791"/>
                  </a:lnTo>
                  <a:lnTo>
                    <a:pt x="621030" y="243077"/>
                  </a:lnTo>
                  <a:lnTo>
                    <a:pt x="621030" y="248411"/>
                  </a:lnTo>
                  <a:lnTo>
                    <a:pt x="622554" y="250697"/>
                  </a:lnTo>
                  <a:lnTo>
                    <a:pt x="623239" y="258470"/>
                  </a:lnTo>
                  <a:lnTo>
                    <a:pt x="626452" y="265429"/>
                  </a:lnTo>
                  <a:lnTo>
                    <a:pt x="626364" y="273557"/>
                  </a:lnTo>
                  <a:lnTo>
                    <a:pt x="628650" y="275843"/>
                  </a:lnTo>
                  <a:lnTo>
                    <a:pt x="628650" y="281177"/>
                  </a:lnTo>
                  <a:lnTo>
                    <a:pt x="628650" y="279653"/>
                  </a:lnTo>
                  <a:lnTo>
                    <a:pt x="630174" y="281177"/>
                  </a:lnTo>
                  <a:lnTo>
                    <a:pt x="630174" y="287273"/>
                  </a:lnTo>
                  <a:lnTo>
                    <a:pt x="632460" y="288797"/>
                  </a:lnTo>
                  <a:lnTo>
                    <a:pt x="632460" y="292607"/>
                  </a:lnTo>
                  <a:lnTo>
                    <a:pt x="633984" y="294893"/>
                  </a:lnTo>
                  <a:lnTo>
                    <a:pt x="633984" y="300227"/>
                  </a:lnTo>
                  <a:lnTo>
                    <a:pt x="636270" y="302513"/>
                  </a:lnTo>
                  <a:lnTo>
                    <a:pt x="636270" y="306323"/>
                  </a:lnTo>
                  <a:lnTo>
                    <a:pt x="638556" y="307847"/>
                  </a:lnTo>
                  <a:lnTo>
                    <a:pt x="638556" y="311657"/>
                  </a:lnTo>
                  <a:lnTo>
                    <a:pt x="640080" y="313943"/>
                  </a:lnTo>
                  <a:lnTo>
                    <a:pt x="640080" y="317753"/>
                  </a:lnTo>
                  <a:lnTo>
                    <a:pt x="642366" y="319277"/>
                  </a:lnTo>
                  <a:lnTo>
                    <a:pt x="642366" y="323087"/>
                  </a:lnTo>
                  <a:lnTo>
                    <a:pt x="643890" y="325373"/>
                  </a:lnTo>
                  <a:lnTo>
                    <a:pt x="643890" y="323087"/>
                  </a:lnTo>
                  <a:lnTo>
                    <a:pt x="643890" y="329183"/>
                  </a:lnTo>
                  <a:lnTo>
                    <a:pt x="646176" y="330707"/>
                  </a:lnTo>
                  <a:lnTo>
                    <a:pt x="646176" y="332993"/>
                  </a:lnTo>
                  <a:lnTo>
                    <a:pt x="649986" y="336803"/>
                  </a:lnTo>
                  <a:lnTo>
                    <a:pt x="649986" y="340613"/>
                  </a:lnTo>
                  <a:lnTo>
                    <a:pt x="651510" y="342137"/>
                  </a:lnTo>
                  <a:lnTo>
                    <a:pt x="651510" y="344423"/>
                  </a:lnTo>
                  <a:lnTo>
                    <a:pt x="653796" y="345947"/>
                  </a:lnTo>
                  <a:lnTo>
                    <a:pt x="653796" y="344423"/>
                  </a:lnTo>
                  <a:lnTo>
                    <a:pt x="653796" y="348233"/>
                  </a:lnTo>
                  <a:lnTo>
                    <a:pt x="655320" y="349757"/>
                  </a:lnTo>
                  <a:lnTo>
                    <a:pt x="655320" y="352043"/>
                  </a:lnTo>
                  <a:lnTo>
                    <a:pt x="659130" y="355853"/>
                  </a:lnTo>
                  <a:lnTo>
                    <a:pt x="659130" y="354329"/>
                  </a:lnTo>
                  <a:lnTo>
                    <a:pt x="659130" y="355853"/>
                  </a:lnTo>
                  <a:lnTo>
                    <a:pt x="661416" y="358139"/>
                  </a:lnTo>
                  <a:lnTo>
                    <a:pt x="661416" y="355853"/>
                  </a:lnTo>
                  <a:lnTo>
                    <a:pt x="661416" y="358139"/>
                  </a:lnTo>
                  <a:lnTo>
                    <a:pt x="662940" y="359663"/>
                  </a:lnTo>
                  <a:lnTo>
                    <a:pt x="662940" y="358139"/>
                  </a:lnTo>
                  <a:lnTo>
                    <a:pt x="662940" y="359663"/>
                  </a:lnTo>
                  <a:lnTo>
                    <a:pt x="665226" y="359663"/>
                  </a:lnTo>
                  <a:lnTo>
                    <a:pt x="666750" y="361949"/>
                  </a:lnTo>
                  <a:lnTo>
                    <a:pt x="666750" y="359663"/>
                  </a:lnTo>
                  <a:lnTo>
                    <a:pt x="666750" y="361949"/>
                  </a:lnTo>
                  <a:lnTo>
                    <a:pt x="669036" y="359663"/>
                  </a:lnTo>
                  <a:lnTo>
                    <a:pt x="669036" y="361949"/>
                  </a:lnTo>
                  <a:lnTo>
                    <a:pt x="669036" y="359663"/>
                  </a:lnTo>
                  <a:lnTo>
                    <a:pt x="669036" y="361949"/>
                  </a:lnTo>
                  <a:lnTo>
                    <a:pt x="670560" y="359663"/>
                  </a:lnTo>
                  <a:lnTo>
                    <a:pt x="670560" y="361949"/>
                  </a:lnTo>
                  <a:lnTo>
                    <a:pt x="670560" y="359663"/>
                  </a:lnTo>
                  <a:lnTo>
                    <a:pt x="672846" y="359663"/>
                  </a:lnTo>
                  <a:lnTo>
                    <a:pt x="674370" y="358139"/>
                  </a:lnTo>
                  <a:lnTo>
                    <a:pt x="674370" y="359663"/>
                  </a:lnTo>
                  <a:lnTo>
                    <a:pt x="674370" y="358139"/>
                  </a:lnTo>
                  <a:lnTo>
                    <a:pt x="678180" y="358139"/>
                  </a:lnTo>
                  <a:lnTo>
                    <a:pt x="676656" y="358139"/>
                  </a:lnTo>
                  <a:lnTo>
                    <a:pt x="678180" y="355853"/>
                  </a:lnTo>
                  <a:lnTo>
                    <a:pt x="680466" y="354329"/>
                  </a:lnTo>
                  <a:lnTo>
                    <a:pt x="680466" y="355853"/>
                  </a:lnTo>
                  <a:lnTo>
                    <a:pt x="680466" y="352043"/>
                  </a:lnTo>
                  <a:lnTo>
                    <a:pt x="682752" y="354329"/>
                  </a:lnTo>
                  <a:lnTo>
                    <a:pt x="682752" y="349757"/>
                  </a:lnTo>
                  <a:lnTo>
                    <a:pt x="684276" y="348233"/>
                  </a:lnTo>
                  <a:lnTo>
                    <a:pt x="684276" y="349757"/>
                  </a:lnTo>
                  <a:lnTo>
                    <a:pt x="684276" y="345947"/>
                  </a:lnTo>
                  <a:lnTo>
                    <a:pt x="686562" y="348233"/>
                  </a:lnTo>
                  <a:lnTo>
                    <a:pt x="686562" y="344423"/>
                  </a:lnTo>
                  <a:lnTo>
                    <a:pt x="688086" y="342137"/>
                  </a:lnTo>
                  <a:lnTo>
                    <a:pt x="688086" y="338327"/>
                  </a:lnTo>
                  <a:lnTo>
                    <a:pt x="690372" y="340613"/>
                  </a:lnTo>
                  <a:lnTo>
                    <a:pt x="690372" y="334517"/>
                  </a:lnTo>
                  <a:lnTo>
                    <a:pt x="694182" y="330707"/>
                  </a:lnTo>
                  <a:lnTo>
                    <a:pt x="694182" y="325373"/>
                  </a:lnTo>
                  <a:lnTo>
                    <a:pt x="697992" y="321563"/>
                  </a:lnTo>
                  <a:lnTo>
                    <a:pt x="697992" y="315467"/>
                  </a:lnTo>
                  <a:lnTo>
                    <a:pt x="699516" y="313943"/>
                  </a:lnTo>
                  <a:lnTo>
                    <a:pt x="699516" y="310133"/>
                  </a:lnTo>
                  <a:lnTo>
                    <a:pt x="701802" y="307847"/>
                  </a:lnTo>
                  <a:lnTo>
                    <a:pt x="701802" y="304037"/>
                  </a:lnTo>
                  <a:lnTo>
                    <a:pt x="703326" y="302513"/>
                  </a:lnTo>
                  <a:lnTo>
                    <a:pt x="703326" y="298703"/>
                  </a:lnTo>
                  <a:lnTo>
                    <a:pt x="705612" y="296417"/>
                  </a:lnTo>
                  <a:lnTo>
                    <a:pt x="705612" y="292607"/>
                  </a:lnTo>
                  <a:lnTo>
                    <a:pt x="707136" y="291083"/>
                  </a:lnTo>
                  <a:lnTo>
                    <a:pt x="707136" y="284987"/>
                  </a:lnTo>
                  <a:lnTo>
                    <a:pt x="709422" y="283463"/>
                  </a:lnTo>
                  <a:lnTo>
                    <a:pt x="709422" y="277367"/>
                  </a:lnTo>
                  <a:lnTo>
                    <a:pt x="710946" y="275843"/>
                  </a:lnTo>
                  <a:lnTo>
                    <a:pt x="710946" y="267461"/>
                  </a:lnTo>
                  <a:lnTo>
                    <a:pt x="713232" y="265937"/>
                  </a:lnTo>
                  <a:lnTo>
                    <a:pt x="713232" y="259841"/>
                  </a:lnTo>
                  <a:lnTo>
                    <a:pt x="714756" y="262127"/>
                  </a:lnTo>
                  <a:lnTo>
                    <a:pt x="714756" y="252221"/>
                  </a:lnTo>
                  <a:lnTo>
                    <a:pt x="714756" y="254507"/>
                  </a:lnTo>
                  <a:lnTo>
                    <a:pt x="717042" y="252221"/>
                  </a:lnTo>
                  <a:lnTo>
                    <a:pt x="717042" y="244601"/>
                  </a:lnTo>
                  <a:lnTo>
                    <a:pt x="718566" y="243077"/>
                  </a:lnTo>
                  <a:lnTo>
                    <a:pt x="718566" y="236981"/>
                  </a:lnTo>
                  <a:lnTo>
                    <a:pt x="720852" y="235457"/>
                  </a:lnTo>
                  <a:lnTo>
                    <a:pt x="720852" y="227837"/>
                  </a:lnTo>
                  <a:lnTo>
                    <a:pt x="722376" y="225551"/>
                  </a:lnTo>
                  <a:lnTo>
                    <a:pt x="722376" y="220217"/>
                  </a:lnTo>
                  <a:lnTo>
                    <a:pt x="724662" y="217931"/>
                  </a:lnTo>
                  <a:lnTo>
                    <a:pt x="724662" y="210311"/>
                  </a:lnTo>
                  <a:lnTo>
                    <a:pt x="726948" y="208787"/>
                  </a:lnTo>
                  <a:lnTo>
                    <a:pt x="726948" y="202691"/>
                  </a:lnTo>
                  <a:lnTo>
                    <a:pt x="728472" y="201167"/>
                  </a:lnTo>
                  <a:lnTo>
                    <a:pt x="728472" y="193547"/>
                  </a:lnTo>
                  <a:lnTo>
                    <a:pt x="730758" y="191261"/>
                  </a:lnTo>
                  <a:lnTo>
                    <a:pt x="730758" y="185165"/>
                  </a:lnTo>
                  <a:lnTo>
                    <a:pt x="732282" y="183641"/>
                  </a:lnTo>
                  <a:lnTo>
                    <a:pt x="732282" y="176021"/>
                  </a:lnTo>
                  <a:lnTo>
                    <a:pt x="734568" y="173735"/>
                  </a:lnTo>
                  <a:lnTo>
                    <a:pt x="734568" y="168401"/>
                  </a:lnTo>
                  <a:lnTo>
                    <a:pt x="736092" y="166115"/>
                  </a:lnTo>
                  <a:lnTo>
                    <a:pt x="736092" y="158495"/>
                  </a:lnTo>
                  <a:lnTo>
                    <a:pt x="738378" y="156971"/>
                  </a:lnTo>
                  <a:lnTo>
                    <a:pt x="738378" y="149351"/>
                  </a:lnTo>
                  <a:lnTo>
                    <a:pt x="739902" y="150875"/>
                  </a:lnTo>
                  <a:lnTo>
                    <a:pt x="739902" y="141731"/>
                  </a:lnTo>
                  <a:lnTo>
                    <a:pt x="742188" y="139445"/>
                  </a:lnTo>
                  <a:lnTo>
                    <a:pt x="742188" y="134111"/>
                  </a:lnTo>
                  <a:lnTo>
                    <a:pt x="743712" y="131825"/>
                  </a:lnTo>
                  <a:lnTo>
                    <a:pt x="743712" y="126491"/>
                  </a:lnTo>
                  <a:lnTo>
                    <a:pt x="745998" y="124205"/>
                  </a:lnTo>
                  <a:lnTo>
                    <a:pt x="745998" y="118871"/>
                  </a:lnTo>
                  <a:lnTo>
                    <a:pt x="747522" y="116585"/>
                  </a:lnTo>
                  <a:lnTo>
                    <a:pt x="748220" y="108940"/>
                  </a:lnTo>
                  <a:lnTo>
                    <a:pt x="751255" y="101828"/>
                  </a:lnTo>
                  <a:lnTo>
                    <a:pt x="751332" y="93725"/>
                  </a:lnTo>
                  <a:lnTo>
                    <a:pt x="753618" y="91439"/>
                  </a:lnTo>
                  <a:lnTo>
                    <a:pt x="753618" y="86105"/>
                  </a:lnTo>
                  <a:lnTo>
                    <a:pt x="753618" y="87629"/>
                  </a:lnTo>
                  <a:lnTo>
                    <a:pt x="755142" y="86105"/>
                  </a:lnTo>
                  <a:lnTo>
                    <a:pt x="755142" y="80009"/>
                  </a:lnTo>
                  <a:lnTo>
                    <a:pt x="757428" y="78485"/>
                  </a:lnTo>
                  <a:lnTo>
                    <a:pt x="757428" y="74675"/>
                  </a:lnTo>
                  <a:lnTo>
                    <a:pt x="758952" y="72389"/>
                  </a:lnTo>
                  <a:lnTo>
                    <a:pt x="758952" y="67055"/>
                  </a:lnTo>
                  <a:lnTo>
                    <a:pt x="761238" y="64769"/>
                  </a:lnTo>
                  <a:lnTo>
                    <a:pt x="761238" y="60959"/>
                  </a:lnTo>
                  <a:lnTo>
                    <a:pt x="762762" y="59435"/>
                  </a:lnTo>
                  <a:lnTo>
                    <a:pt x="762762" y="55625"/>
                  </a:lnTo>
                  <a:lnTo>
                    <a:pt x="765048" y="53339"/>
                  </a:lnTo>
                  <a:lnTo>
                    <a:pt x="765048" y="49529"/>
                  </a:lnTo>
                  <a:lnTo>
                    <a:pt x="766572" y="48005"/>
                  </a:lnTo>
                  <a:lnTo>
                    <a:pt x="766572" y="44195"/>
                  </a:lnTo>
                  <a:lnTo>
                    <a:pt x="768858" y="41909"/>
                  </a:lnTo>
                  <a:lnTo>
                    <a:pt x="768858" y="44195"/>
                  </a:lnTo>
                  <a:lnTo>
                    <a:pt x="768858" y="38099"/>
                  </a:lnTo>
                  <a:lnTo>
                    <a:pt x="770382" y="36575"/>
                  </a:lnTo>
                  <a:lnTo>
                    <a:pt x="770382" y="34289"/>
                  </a:lnTo>
                  <a:lnTo>
                    <a:pt x="774954" y="30479"/>
                  </a:lnTo>
                  <a:lnTo>
                    <a:pt x="774954" y="26669"/>
                  </a:lnTo>
                  <a:lnTo>
                    <a:pt x="776478" y="25145"/>
                  </a:lnTo>
                  <a:lnTo>
                    <a:pt x="776478" y="22859"/>
                  </a:lnTo>
                  <a:lnTo>
                    <a:pt x="778764" y="20573"/>
                  </a:lnTo>
                  <a:lnTo>
                    <a:pt x="778764" y="22859"/>
                  </a:lnTo>
                  <a:lnTo>
                    <a:pt x="778764" y="19049"/>
                  </a:lnTo>
                  <a:lnTo>
                    <a:pt x="780288" y="16763"/>
                  </a:lnTo>
                  <a:lnTo>
                    <a:pt x="780288" y="15239"/>
                  </a:lnTo>
                  <a:lnTo>
                    <a:pt x="784098" y="11429"/>
                  </a:lnTo>
                  <a:lnTo>
                    <a:pt x="784098" y="12953"/>
                  </a:lnTo>
                  <a:lnTo>
                    <a:pt x="784098" y="11429"/>
                  </a:lnTo>
                  <a:lnTo>
                    <a:pt x="786384" y="9143"/>
                  </a:lnTo>
                  <a:lnTo>
                    <a:pt x="786384" y="11429"/>
                  </a:lnTo>
                  <a:lnTo>
                    <a:pt x="786384" y="9143"/>
                  </a:lnTo>
                  <a:lnTo>
                    <a:pt x="787908" y="7619"/>
                  </a:lnTo>
                  <a:lnTo>
                    <a:pt x="787908" y="9143"/>
                  </a:lnTo>
                  <a:lnTo>
                    <a:pt x="787908" y="7619"/>
                  </a:lnTo>
                  <a:lnTo>
                    <a:pt x="790194" y="7619"/>
                  </a:lnTo>
                  <a:lnTo>
                    <a:pt x="791718" y="5333"/>
                  </a:lnTo>
                  <a:lnTo>
                    <a:pt x="791718" y="7619"/>
                  </a:lnTo>
                  <a:lnTo>
                    <a:pt x="791718" y="5333"/>
                  </a:lnTo>
                  <a:lnTo>
                    <a:pt x="794004" y="7619"/>
                  </a:lnTo>
                  <a:lnTo>
                    <a:pt x="794004" y="5333"/>
                  </a:lnTo>
                  <a:lnTo>
                    <a:pt x="795528" y="7619"/>
                  </a:lnTo>
                  <a:lnTo>
                    <a:pt x="795528" y="5333"/>
                  </a:lnTo>
                  <a:lnTo>
                    <a:pt x="795528" y="7619"/>
                  </a:lnTo>
                  <a:lnTo>
                    <a:pt x="797814" y="7619"/>
                  </a:lnTo>
                  <a:lnTo>
                    <a:pt x="799338" y="9143"/>
                  </a:lnTo>
                  <a:lnTo>
                    <a:pt x="799338" y="7619"/>
                  </a:lnTo>
                  <a:lnTo>
                    <a:pt x="799338" y="9143"/>
                  </a:lnTo>
                  <a:lnTo>
                    <a:pt x="803148" y="9143"/>
                  </a:lnTo>
                  <a:lnTo>
                    <a:pt x="803148" y="11429"/>
                  </a:lnTo>
                  <a:lnTo>
                    <a:pt x="801624" y="9143"/>
                  </a:lnTo>
                  <a:lnTo>
                    <a:pt x="803148" y="11429"/>
                  </a:lnTo>
                  <a:lnTo>
                    <a:pt x="805434" y="12953"/>
                  </a:lnTo>
                  <a:lnTo>
                    <a:pt x="805434" y="11429"/>
                  </a:lnTo>
                  <a:lnTo>
                    <a:pt x="805434" y="15239"/>
                  </a:lnTo>
                  <a:lnTo>
                    <a:pt x="806958" y="12953"/>
                  </a:lnTo>
                  <a:lnTo>
                    <a:pt x="806958" y="16763"/>
                  </a:lnTo>
                  <a:lnTo>
                    <a:pt x="809244" y="19049"/>
                  </a:lnTo>
                  <a:lnTo>
                    <a:pt x="809244" y="16763"/>
                  </a:lnTo>
                  <a:lnTo>
                    <a:pt x="809244" y="20573"/>
                  </a:lnTo>
                  <a:lnTo>
                    <a:pt x="810768" y="19049"/>
                  </a:lnTo>
                  <a:lnTo>
                    <a:pt x="810768" y="22859"/>
                  </a:lnTo>
                  <a:lnTo>
                    <a:pt x="813054" y="25145"/>
                  </a:lnTo>
                  <a:lnTo>
                    <a:pt x="813054" y="28955"/>
                  </a:lnTo>
                  <a:lnTo>
                    <a:pt x="814578" y="26669"/>
                  </a:lnTo>
                  <a:lnTo>
                    <a:pt x="814578" y="32765"/>
                  </a:lnTo>
                  <a:lnTo>
                    <a:pt x="819150" y="36575"/>
                  </a:lnTo>
                  <a:lnTo>
                    <a:pt x="819150" y="41909"/>
                  </a:lnTo>
                  <a:lnTo>
                    <a:pt x="822960" y="45719"/>
                  </a:lnTo>
                  <a:lnTo>
                    <a:pt x="822960" y="51815"/>
                  </a:lnTo>
                  <a:lnTo>
                    <a:pt x="824484" y="53339"/>
                  </a:lnTo>
                  <a:lnTo>
                    <a:pt x="824484" y="57149"/>
                  </a:lnTo>
                  <a:lnTo>
                    <a:pt x="826769" y="59435"/>
                  </a:lnTo>
                  <a:lnTo>
                    <a:pt x="826769" y="63245"/>
                  </a:lnTo>
                  <a:lnTo>
                    <a:pt x="828294" y="64769"/>
                  </a:lnTo>
                  <a:lnTo>
                    <a:pt x="828294" y="68579"/>
                  </a:lnTo>
                  <a:lnTo>
                    <a:pt x="830580" y="70865"/>
                  </a:lnTo>
                  <a:lnTo>
                    <a:pt x="830580" y="74675"/>
                  </a:lnTo>
                  <a:lnTo>
                    <a:pt x="832104" y="76199"/>
                  </a:lnTo>
                  <a:lnTo>
                    <a:pt x="832104" y="82295"/>
                  </a:lnTo>
                  <a:lnTo>
                    <a:pt x="834390" y="83819"/>
                  </a:lnTo>
                  <a:lnTo>
                    <a:pt x="834390" y="89915"/>
                  </a:lnTo>
                  <a:lnTo>
                    <a:pt x="835913" y="91439"/>
                  </a:lnTo>
                  <a:lnTo>
                    <a:pt x="835913" y="99059"/>
                  </a:lnTo>
                  <a:lnTo>
                    <a:pt x="838200" y="101345"/>
                  </a:lnTo>
                  <a:lnTo>
                    <a:pt x="838200" y="107441"/>
                  </a:lnTo>
                  <a:lnTo>
                    <a:pt x="839724" y="105155"/>
                  </a:lnTo>
                  <a:lnTo>
                    <a:pt x="839724" y="115061"/>
                  </a:lnTo>
                  <a:lnTo>
                    <a:pt x="839724" y="112775"/>
                  </a:lnTo>
                  <a:lnTo>
                    <a:pt x="842010" y="115061"/>
                  </a:lnTo>
                  <a:lnTo>
                    <a:pt x="842010" y="122681"/>
                  </a:lnTo>
                  <a:lnTo>
                    <a:pt x="843534" y="124205"/>
                  </a:lnTo>
                  <a:lnTo>
                    <a:pt x="843534" y="130301"/>
                  </a:lnTo>
                  <a:lnTo>
                    <a:pt x="845819" y="131825"/>
                  </a:lnTo>
                  <a:lnTo>
                    <a:pt x="845819" y="139445"/>
                  </a:lnTo>
                  <a:lnTo>
                    <a:pt x="847344" y="141731"/>
                  </a:lnTo>
                  <a:lnTo>
                    <a:pt x="847344" y="147065"/>
                  </a:lnTo>
                  <a:lnTo>
                    <a:pt x="849630" y="149351"/>
                  </a:lnTo>
                  <a:lnTo>
                    <a:pt x="849630" y="156971"/>
                  </a:lnTo>
                  <a:lnTo>
                    <a:pt x="851154" y="158495"/>
                  </a:lnTo>
                  <a:lnTo>
                    <a:pt x="851154" y="164591"/>
                  </a:lnTo>
                  <a:lnTo>
                    <a:pt x="853440" y="166115"/>
                  </a:lnTo>
                  <a:lnTo>
                    <a:pt x="853440" y="173735"/>
                  </a:lnTo>
                  <a:lnTo>
                    <a:pt x="854963" y="176021"/>
                  </a:lnTo>
                  <a:lnTo>
                    <a:pt x="854963" y="181355"/>
                  </a:lnTo>
                  <a:lnTo>
                    <a:pt x="857250" y="183641"/>
                  </a:lnTo>
                  <a:lnTo>
                    <a:pt x="857250" y="191261"/>
                  </a:lnTo>
                  <a:lnTo>
                    <a:pt x="858774" y="193547"/>
                  </a:lnTo>
                  <a:lnTo>
                    <a:pt x="858774" y="198881"/>
                  </a:lnTo>
                  <a:lnTo>
                    <a:pt x="861060" y="201167"/>
                  </a:lnTo>
                  <a:lnTo>
                    <a:pt x="861060" y="208787"/>
                  </a:lnTo>
                  <a:lnTo>
                    <a:pt x="863346" y="210311"/>
                  </a:lnTo>
                  <a:lnTo>
                    <a:pt x="863346" y="217931"/>
                  </a:lnTo>
                  <a:lnTo>
                    <a:pt x="864869" y="216407"/>
                  </a:lnTo>
                  <a:lnTo>
                    <a:pt x="864869" y="225551"/>
                  </a:lnTo>
                  <a:lnTo>
                    <a:pt x="867156" y="227837"/>
                  </a:lnTo>
                  <a:lnTo>
                    <a:pt x="867156" y="233171"/>
                  </a:lnTo>
                  <a:lnTo>
                    <a:pt x="868680" y="235457"/>
                  </a:lnTo>
                  <a:lnTo>
                    <a:pt x="868680" y="240791"/>
                  </a:lnTo>
                  <a:lnTo>
                    <a:pt x="870966" y="243077"/>
                  </a:lnTo>
                  <a:lnTo>
                    <a:pt x="870966" y="248411"/>
                  </a:lnTo>
                  <a:lnTo>
                    <a:pt x="872490" y="250697"/>
                  </a:lnTo>
                  <a:lnTo>
                    <a:pt x="873175" y="258470"/>
                  </a:lnTo>
                  <a:lnTo>
                    <a:pt x="876388" y="265429"/>
                  </a:lnTo>
                  <a:lnTo>
                    <a:pt x="876300" y="273557"/>
                  </a:lnTo>
                  <a:lnTo>
                    <a:pt x="878586" y="275843"/>
                  </a:lnTo>
                  <a:lnTo>
                    <a:pt x="878586" y="281177"/>
                  </a:lnTo>
                  <a:lnTo>
                    <a:pt x="878586" y="279653"/>
                  </a:lnTo>
                  <a:lnTo>
                    <a:pt x="880110" y="281177"/>
                  </a:lnTo>
                  <a:lnTo>
                    <a:pt x="880110" y="287273"/>
                  </a:lnTo>
                  <a:lnTo>
                    <a:pt x="882396" y="288797"/>
                  </a:lnTo>
                  <a:lnTo>
                    <a:pt x="882396" y="292607"/>
                  </a:lnTo>
                  <a:lnTo>
                    <a:pt x="883919" y="294893"/>
                  </a:lnTo>
                  <a:lnTo>
                    <a:pt x="883919" y="300227"/>
                  </a:lnTo>
                  <a:lnTo>
                    <a:pt x="886206" y="302513"/>
                  </a:lnTo>
                  <a:lnTo>
                    <a:pt x="886206" y="306323"/>
                  </a:lnTo>
                  <a:lnTo>
                    <a:pt x="887730" y="307847"/>
                  </a:lnTo>
                  <a:lnTo>
                    <a:pt x="887730" y="311657"/>
                  </a:lnTo>
                  <a:lnTo>
                    <a:pt x="890016" y="313943"/>
                  </a:lnTo>
                  <a:lnTo>
                    <a:pt x="890016" y="317753"/>
                  </a:lnTo>
                  <a:lnTo>
                    <a:pt x="891540" y="319277"/>
                  </a:lnTo>
                  <a:lnTo>
                    <a:pt x="891540" y="323087"/>
                  </a:lnTo>
                  <a:lnTo>
                    <a:pt x="893826" y="325373"/>
                  </a:lnTo>
                  <a:lnTo>
                    <a:pt x="893826" y="323087"/>
                  </a:lnTo>
                  <a:lnTo>
                    <a:pt x="893826" y="329183"/>
                  </a:lnTo>
                  <a:lnTo>
                    <a:pt x="895350" y="330707"/>
                  </a:lnTo>
                  <a:lnTo>
                    <a:pt x="895350" y="332993"/>
                  </a:lnTo>
                  <a:lnTo>
                    <a:pt x="899160" y="336803"/>
                  </a:lnTo>
                  <a:lnTo>
                    <a:pt x="899160" y="340613"/>
                  </a:lnTo>
                  <a:lnTo>
                    <a:pt x="901446" y="342137"/>
                  </a:lnTo>
                  <a:lnTo>
                    <a:pt x="901446" y="344423"/>
                  </a:lnTo>
                  <a:lnTo>
                    <a:pt x="902969" y="345947"/>
                  </a:lnTo>
                  <a:lnTo>
                    <a:pt x="902969" y="344423"/>
                  </a:lnTo>
                  <a:lnTo>
                    <a:pt x="902969" y="348233"/>
                  </a:lnTo>
                  <a:lnTo>
                    <a:pt x="905256" y="349757"/>
                  </a:lnTo>
                  <a:lnTo>
                    <a:pt x="905256" y="352043"/>
                  </a:lnTo>
                  <a:lnTo>
                    <a:pt x="909066" y="355853"/>
                  </a:lnTo>
                  <a:lnTo>
                    <a:pt x="909066" y="354329"/>
                  </a:lnTo>
                  <a:lnTo>
                    <a:pt x="909066" y="355853"/>
                  </a:lnTo>
                  <a:lnTo>
                    <a:pt x="911352" y="358139"/>
                  </a:lnTo>
                  <a:lnTo>
                    <a:pt x="911352" y="355853"/>
                  </a:lnTo>
                  <a:lnTo>
                    <a:pt x="911352" y="358139"/>
                  </a:lnTo>
                  <a:lnTo>
                    <a:pt x="912876" y="359663"/>
                  </a:lnTo>
                  <a:lnTo>
                    <a:pt x="912876" y="358139"/>
                  </a:lnTo>
                  <a:lnTo>
                    <a:pt x="912876" y="359663"/>
                  </a:lnTo>
                  <a:lnTo>
                    <a:pt x="915162" y="359663"/>
                  </a:lnTo>
                  <a:lnTo>
                    <a:pt x="916686" y="361949"/>
                  </a:lnTo>
                  <a:lnTo>
                    <a:pt x="916686" y="359663"/>
                  </a:lnTo>
                  <a:lnTo>
                    <a:pt x="916686" y="361949"/>
                  </a:lnTo>
                  <a:lnTo>
                    <a:pt x="918972" y="359663"/>
                  </a:lnTo>
                  <a:lnTo>
                    <a:pt x="918972" y="361949"/>
                  </a:lnTo>
                  <a:lnTo>
                    <a:pt x="918972" y="359663"/>
                  </a:lnTo>
                  <a:lnTo>
                    <a:pt x="918972" y="361949"/>
                  </a:lnTo>
                  <a:lnTo>
                    <a:pt x="920496" y="359663"/>
                  </a:lnTo>
                  <a:lnTo>
                    <a:pt x="920496" y="361949"/>
                  </a:lnTo>
                  <a:lnTo>
                    <a:pt x="920496" y="359663"/>
                  </a:lnTo>
                  <a:lnTo>
                    <a:pt x="922782" y="359663"/>
                  </a:lnTo>
                  <a:lnTo>
                    <a:pt x="924306" y="358139"/>
                  </a:lnTo>
                  <a:lnTo>
                    <a:pt x="924306" y="359663"/>
                  </a:lnTo>
                  <a:lnTo>
                    <a:pt x="924306" y="358139"/>
                  </a:lnTo>
                  <a:lnTo>
                    <a:pt x="928116" y="358139"/>
                  </a:lnTo>
                  <a:lnTo>
                    <a:pt x="926591" y="358139"/>
                  </a:lnTo>
                  <a:lnTo>
                    <a:pt x="928116" y="355853"/>
                  </a:lnTo>
                  <a:lnTo>
                    <a:pt x="930402" y="354329"/>
                  </a:lnTo>
                  <a:lnTo>
                    <a:pt x="930402" y="355853"/>
                  </a:lnTo>
                  <a:lnTo>
                    <a:pt x="930402" y="352043"/>
                  </a:lnTo>
                  <a:lnTo>
                    <a:pt x="931926" y="354329"/>
                  </a:lnTo>
                  <a:lnTo>
                    <a:pt x="931926" y="349757"/>
                  </a:lnTo>
                  <a:lnTo>
                    <a:pt x="934212" y="348233"/>
                  </a:lnTo>
                  <a:lnTo>
                    <a:pt x="934212" y="349757"/>
                  </a:lnTo>
                  <a:lnTo>
                    <a:pt x="934212" y="345947"/>
                  </a:lnTo>
                  <a:lnTo>
                    <a:pt x="935736" y="348233"/>
                  </a:lnTo>
                  <a:lnTo>
                    <a:pt x="935736" y="344423"/>
                  </a:lnTo>
                  <a:lnTo>
                    <a:pt x="938022" y="342137"/>
                  </a:lnTo>
                  <a:lnTo>
                    <a:pt x="938022" y="338327"/>
                  </a:lnTo>
                  <a:lnTo>
                    <a:pt x="939546" y="340613"/>
                  </a:lnTo>
                  <a:lnTo>
                    <a:pt x="939546" y="334517"/>
                  </a:lnTo>
                  <a:lnTo>
                    <a:pt x="943356" y="330707"/>
                  </a:lnTo>
                  <a:lnTo>
                    <a:pt x="943356" y="325373"/>
                  </a:lnTo>
                  <a:lnTo>
                    <a:pt x="947166" y="321563"/>
                  </a:lnTo>
                  <a:lnTo>
                    <a:pt x="947166" y="315467"/>
                  </a:lnTo>
                  <a:lnTo>
                    <a:pt x="949452" y="313943"/>
                  </a:lnTo>
                  <a:lnTo>
                    <a:pt x="949452" y="310133"/>
                  </a:lnTo>
                  <a:lnTo>
                    <a:pt x="951738" y="307847"/>
                  </a:lnTo>
                  <a:lnTo>
                    <a:pt x="951738" y="304037"/>
                  </a:lnTo>
                  <a:lnTo>
                    <a:pt x="953262" y="302513"/>
                  </a:lnTo>
                  <a:lnTo>
                    <a:pt x="953262" y="298703"/>
                  </a:lnTo>
                  <a:lnTo>
                    <a:pt x="955547" y="296417"/>
                  </a:lnTo>
                  <a:lnTo>
                    <a:pt x="955547" y="292607"/>
                  </a:lnTo>
                  <a:lnTo>
                    <a:pt x="957072" y="291083"/>
                  </a:lnTo>
                  <a:lnTo>
                    <a:pt x="957072" y="284987"/>
                  </a:lnTo>
                  <a:lnTo>
                    <a:pt x="959358" y="283463"/>
                  </a:lnTo>
                  <a:lnTo>
                    <a:pt x="959358" y="277367"/>
                  </a:lnTo>
                  <a:lnTo>
                    <a:pt x="960882" y="275843"/>
                  </a:lnTo>
                  <a:lnTo>
                    <a:pt x="960882" y="267461"/>
                  </a:lnTo>
                  <a:lnTo>
                    <a:pt x="963168" y="265937"/>
                  </a:lnTo>
                  <a:lnTo>
                    <a:pt x="963168" y="259841"/>
                  </a:lnTo>
                  <a:lnTo>
                    <a:pt x="964691" y="262127"/>
                  </a:lnTo>
                  <a:lnTo>
                    <a:pt x="964691" y="252221"/>
                  </a:lnTo>
                  <a:lnTo>
                    <a:pt x="964691" y="254507"/>
                  </a:lnTo>
                  <a:lnTo>
                    <a:pt x="966978" y="252221"/>
                  </a:lnTo>
                  <a:lnTo>
                    <a:pt x="966978" y="244601"/>
                  </a:lnTo>
                  <a:lnTo>
                    <a:pt x="968502" y="243077"/>
                  </a:lnTo>
                  <a:lnTo>
                    <a:pt x="968502" y="236981"/>
                  </a:lnTo>
                  <a:lnTo>
                    <a:pt x="970788" y="235457"/>
                  </a:lnTo>
                  <a:lnTo>
                    <a:pt x="970788" y="227837"/>
                  </a:lnTo>
                  <a:lnTo>
                    <a:pt x="972312" y="225551"/>
                  </a:lnTo>
                  <a:lnTo>
                    <a:pt x="972312" y="220217"/>
                  </a:lnTo>
                  <a:lnTo>
                    <a:pt x="974597" y="217931"/>
                  </a:lnTo>
                  <a:lnTo>
                    <a:pt x="974597" y="210311"/>
                  </a:lnTo>
                  <a:lnTo>
                    <a:pt x="976122" y="208787"/>
                  </a:lnTo>
                  <a:lnTo>
                    <a:pt x="976122" y="202691"/>
                  </a:lnTo>
                  <a:lnTo>
                    <a:pt x="978408" y="201167"/>
                  </a:lnTo>
                  <a:lnTo>
                    <a:pt x="978408" y="193547"/>
                  </a:lnTo>
                  <a:lnTo>
                    <a:pt x="979932" y="191261"/>
                  </a:lnTo>
                  <a:lnTo>
                    <a:pt x="979932" y="185165"/>
                  </a:lnTo>
                  <a:lnTo>
                    <a:pt x="982218" y="183641"/>
                  </a:lnTo>
                  <a:lnTo>
                    <a:pt x="982218" y="176021"/>
                  </a:lnTo>
                  <a:lnTo>
                    <a:pt x="983741" y="173735"/>
                  </a:lnTo>
                  <a:lnTo>
                    <a:pt x="983741" y="168401"/>
                  </a:lnTo>
                  <a:lnTo>
                    <a:pt x="986028" y="166115"/>
                  </a:lnTo>
                  <a:lnTo>
                    <a:pt x="986028" y="158495"/>
                  </a:lnTo>
                  <a:lnTo>
                    <a:pt x="987552" y="156971"/>
                  </a:lnTo>
                  <a:lnTo>
                    <a:pt x="987552" y="149351"/>
                  </a:lnTo>
                  <a:lnTo>
                    <a:pt x="989838" y="150875"/>
                  </a:lnTo>
                  <a:lnTo>
                    <a:pt x="989838" y="141731"/>
                  </a:lnTo>
                  <a:lnTo>
                    <a:pt x="991362" y="139445"/>
                  </a:lnTo>
                  <a:lnTo>
                    <a:pt x="991362" y="134111"/>
                  </a:lnTo>
                  <a:lnTo>
                    <a:pt x="993647" y="131825"/>
                  </a:lnTo>
                  <a:lnTo>
                    <a:pt x="993647" y="126491"/>
                  </a:lnTo>
                  <a:lnTo>
                    <a:pt x="995934" y="124205"/>
                  </a:lnTo>
                  <a:lnTo>
                    <a:pt x="995934" y="118871"/>
                  </a:lnTo>
                  <a:lnTo>
                    <a:pt x="997458" y="116585"/>
                  </a:lnTo>
                  <a:lnTo>
                    <a:pt x="997458" y="111251"/>
                  </a:lnTo>
                  <a:lnTo>
                    <a:pt x="999744" y="108965"/>
                  </a:lnTo>
                  <a:lnTo>
                    <a:pt x="999744" y="101345"/>
                  </a:lnTo>
                  <a:lnTo>
                    <a:pt x="1001268" y="99059"/>
                  </a:lnTo>
                  <a:lnTo>
                    <a:pt x="1001268" y="93725"/>
                  </a:lnTo>
                  <a:lnTo>
                    <a:pt x="1003554" y="93725"/>
                  </a:lnTo>
                </a:path>
              </a:pathLst>
            </a:custGeom>
            <a:ln w="3835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7" name="object 627"/>
            <p:cNvSpPr/>
            <p:nvPr/>
          </p:nvSpPr>
          <p:spPr>
            <a:xfrm>
              <a:off x="6281534" y="4983086"/>
              <a:ext cx="124231" cy="120421"/>
            </a:xfrm>
            <a:prstGeom prst="rect">
              <a:avLst/>
            </a:prstGeom>
            <a:blipFill>
              <a:blip r:embed="rId27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8" name="object 628"/>
            <p:cNvSpPr/>
            <p:nvPr/>
          </p:nvSpPr>
          <p:spPr>
            <a:xfrm>
              <a:off x="6403848" y="4895088"/>
              <a:ext cx="938530" cy="205104"/>
            </a:xfrm>
            <a:custGeom>
              <a:avLst/>
              <a:gdLst/>
              <a:ahLst/>
              <a:cxnLst/>
              <a:rect l="l" t="t" r="r" b="b"/>
              <a:pathLst>
                <a:path w="938529" h="205104">
                  <a:moveTo>
                    <a:pt x="0" y="204977"/>
                  </a:moveTo>
                  <a:lnTo>
                    <a:pt x="3810" y="204977"/>
                  </a:lnTo>
                  <a:lnTo>
                    <a:pt x="6096" y="202691"/>
                  </a:lnTo>
                  <a:lnTo>
                    <a:pt x="6096" y="204977"/>
                  </a:lnTo>
                  <a:lnTo>
                    <a:pt x="6096" y="202691"/>
                  </a:lnTo>
                  <a:lnTo>
                    <a:pt x="7620" y="202691"/>
                  </a:lnTo>
                  <a:lnTo>
                    <a:pt x="9906" y="201167"/>
                  </a:lnTo>
                  <a:lnTo>
                    <a:pt x="9906" y="202691"/>
                  </a:lnTo>
                  <a:lnTo>
                    <a:pt x="9906" y="201167"/>
                  </a:lnTo>
                  <a:lnTo>
                    <a:pt x="12192" y="198881"/>
                  </a:lnTo>
                  <a:lnTo>
                    <a:pt x="12192" y="201167"/>
                  </a:lnTo>
                  <a:lnTo>
                    <a:pt x="12192" y="198881"/>
                  </a:lnTo>
                  <a:lnTo>
                    <a:pt x="13716" y="197357"/>
                  </a:lnTo>
                  <a:lnTo>
                    <a:pt x="13716" y="198881"/>
                  </a:lnTo>
                  <a:lnTo>
                    <a:pt x="13716" y="197357"/>
                  </a:lnTo>
                  <a:lnTo>
                    <a:pt x="16002" y="195071"/>
                  </a:lnTo>
                  <a:lnTo>
                    <a:pt x="16002" y="197357"/>
                  </a:lnTo>
                  <a:lnTo>
                    <a:pt x="16002" y="195071"/>
                  </a:lnTo>
                  <a:lnTo>
                    <a:pt x="17526" y="193547"/>
                  </a:lnTo>
                  <a:lnTo>
                    <a:pt x="17526" y="195071"/>
                  </a:lnTo>
                  <a:lnTo>
                    <a:pt x="17526" y="193547"/>
                  </a:lnTo>
                  <a:lnTo>
                    <a:pt x="19812" y="191261"/>
                  </a:lnTo>
                  <a:lnTo>
                    <a:pt x="19812" y="193547"/>
                  </a:lnTo>
                  <a:lnTo>
                    <a:pt x="19812" y="191261"/>
                  </a:lnTo>
                  <a:lnTo>
                    <a:pt x="21336" y="189737"/>
                  </a:lnTo>
                  <a:lnTo>
                    <a:pt x="21336" y="191261"/>
                  </a:lnTo>
                  <a:lnTo>
                    <a:pt x="21336" y="189737"/>
                  </a:lnTo>
                  <a:lnTo>
                    <a:pt x="23622" y="187451"/>
                  </a:lnTo>
                  <a:lnTo>
                    <a:pt x="23622" y="189737"/>
                  </a:lnTo>
                  <a:lnTo>
                    <a:pt x="23622" y="187451"/>
                  </a:lnTo>
                  <a:lnTo>
                    <a:pt x="25146" y="185927"/>
                  </a:lnTo>
                  <a:lnTo>
                    <a:pt x="25146" y="187451"/>
                  </a:lnTo>
                  <a:lnTo>
                    <a:pt x="25146" y="183641"/>
                  </a:lnTo>
                  <a:lnTo>
                    <a:pt x="25146" y="185927"/>
                  </a:lnTo>
                  <a:lnTo>
                    <a:pt x="27432" y="183641"/>
                  </a:lnTo>
                  <a:lnTo>
                    <a:pt x="27432" y="185927"/>
                  </a:lnTo>
                  <a:lnTo>
                    <a:pt x="27432" y="182117"/>
                  </a:lnTo>
                  <a:lnTo>
                    <a:pt x="28956" y="183641"/>
                  </a:lnTo>
                  <a:lnTo>
                    <a:pt x="28956" y="178307"/>
                  </a:lnTo>
                  <a:lnTo>
                    <a:pt x="28956" y="179831"/>
                  </a:lnTo>
                  <a:lnTo>
                    <a:pt x="31242" y="178307"/>
                  </a:lnTo>
                  <a:lnTo>
                    <a:pt x="31242" y="176021"/>
                  </a:lnTo>
                  <a:lnTo>
                    <a:pt x="32766" y="173735"/>
                  </a:lnTo>
                  <a:lnTo>
                    <a:pt x="32766" y="176021"/>
                  </a:lnTo>
                  <a:lnTo>
                    <a:pt x="32766" y="172211"/>
                  </a:lnTo>
                  <a:lnTo>
                    <a:pt x="35052" y="169925"/>
                  </a:lnTo>
                  <a:lnTo>
                    <a:pt x="35052" y="172211"/>
                  </a:lnTo>
                  <a:lnTo>
                    <a:pt x="35052" y="169925"/>
                  </a:lnTo>
                  <a:lnTo>
                    <a:pt x="36576" y="168401"/>
                  </a:lnTo>
                  <a:lnTo>
                    <a:pt x="36576" y="166115"/>
                  </a:lnTo>
                  <a:lnTo>
                    <a:pt x="38862" y="164591"/>
                  </a:lnTo>
                  <a:lnTo>
                    <a:pt x="38862" y="166115"/>
                  </a:lnTo>
                  <a:lnTo>
                    <a:pt x="38862" y="162305"/>
                  </a:lnTo>
                  <a:lnTo>
                    <a:pt x="40386" y="160781"/>
                  </a:lnTo>
                  <a:lnTo>
                    <a:pt x="40386" y="158495"/>
                  </a:lnTo>
                  <a:lnTo>
                    <a:pt x="42672" y="156971"/>
                  </a:lnTo>
                  <a:lnTo>
                    <a:pt x="42672" y="158495"/>
                  </a:lnTo>
                  <a:lnTo>
                    <a:pt x="42672" y="154685"/>
                  </a:lnTo>
                  <a:lnTo>
                    <a:pt x="46482" y="150875"/>
                  </a:lnTo>
                  <a:lnTo>
                    <a:pt x="46482" y="147065"/>
                  </a:lnTo>
                  <a:lnTo>
                    <a:pt x="48006" y="145541"/>
                  </a:lnTo>
                  <a:lnTo>
                    <a:pt x="48006" y="141731"/>
                  </a:lnTo>
                  <a:lnTo>
                    <a:pt x="50292" y="139445"/>
                  </a:lnTo>
                  <a:lnTo>
                    <a:pt x="50292" y="141731"/>
                  </a:lnTo>
                  <a:lnTo>
                    <a:pt x="50292" y="137921"/>
                  </a:lnTo>
                  <a:lnTo>
                    <a:pt x="51816" y="135635"/>
                  </a:lnTo>
                  <a:lnTo>
                    <a:pt x="51816" y="137921"/>
                  </a:lnTo>
                  <a:lnTo>
                    <a:pt x="51816" y="134111"/>
                  </a:lnTo>
                  <a:lnTo>
                    <a:pt x="56388" y="130301"/>
                  </a:lnTo>
                  <a:lnTo>
                    <a:pt x="56388" y="126491"/>
                  </a:lnTo>
                  <a:lnTo>
                    <a:pt x="57912" y="124205"/>
                  </a:lnTo>
                  <a:lnTo>
                    <a:pt x="57912" y="120395"/>
                  </a:lnTo>
                  <a:lnTo>
                    <a:pt x="60198" y="118871"/>
                  </a:lnTo>
                  <a:lnTo>
                    <a:pt x="60198" y="120395"/>
                  </a:lnTo>
                  <a:lnTo>
                    <a:pt x="60198" y="115061"/>
                  </a:lnTo>
                  <a:lnTo>
                    <a:pt x="61722" y="112775"/>
                  </a:lnTo>
                  <a:lnTo>
                    <a:pt x="61722" y="115061"/>
                  </a:lnTo>
                  <a:lnTo>
                    <a:pt x="61722" y="111251"/>
                  </a:lnTo>
                  <a:lnTo>
                    <a:pt x="64008" y="108965"/>
                  </a:lnTo>
                  <a:lnTo>
                    <a:pt x="64008" y="105155"/>
                  </a:lnTo>
                  <a:lnTo>
                    <a:pt x="65532" y="107441"/>
                  </a:lnTo>
                  <a:lnTo>
                    <a:pt x="65532" y="101345"/>
                  </a:lnTo>
                  <a:lnTo>
                    <a:pt x="69342" y="97535"/>
                  </a:lnTo>
                  <a:lnTo>
                    <a:pt x="69342" y="93725"/>
                  </a:lnTo>
                  <a:lnTo>
                    <a:pt x="71628" y="91439"/>
                  </a:lnTo>
                  <a:lnTo>
                    <a:pt x="71628" y="87629"/>
                  </a:lnTo>
                  <a:lnTo>
                    <a:pt x="75438" y="83819"/>
                  </a:lnTo>
                  <a:lnTo>
                    <a:pt x="75438" y="78485"/>
                  </a:lnTo>
                  <a:lnTo>
                    <a:pt x="76962" y="76199"/>
                  </a:lnTo>
                  <a:lnTo>
                    <a:pt x="76962" y="74675"/>
                  </a:lnTo>
                  <a:lnTo>
                    <a:pt x="80772" y="70865"/>
                  </a:lnTo>
                  <a:lnTo>
                    <a:pt x="80772" y="67055"/>
                  </a:lnTo>
                  <a:lnTo>
                    <a:pt x="83058" y="64769"/>
                  </a:lnTo>
                  <a:lnTo>
                    <a:pt x="83058" y="60959"/>
                  </a:lnTo>
                  <a:lnTo>
                    <a:pt x="84582" y="59435"/>
                  </a:lnTo>
                  <a:lnTo>
                    <a:pt x="84582" y="57149"/>
                  </a:lnTo>
                  <a:lnTo>
                    <a:pt x="86868" y="55625"/>
                  </a:lnTo>
                  <a:lnTo>
                    <a:pt x="86868" y="57149"/>
                  </a:lnTo>
                  <a:lnTo>
                    <a:pt x="86868" y="53339"/>
                  </a:lnTo>
                  <a:lnTo>
                    <a:pt x="88392" y="51815"/>
                  </a:lnTo>
                  <a:lnTo>
                    <a:pt x="88392" y="53339"/>
                  </a:lnTo>
                  <a:lnTo>
                    <a:pt x="88392" y="49529"/>
                  </a:lnTo>
                  <a:lnTo>
                    <a:pt x="90678" y="48005"/>
                  </a:lnTo>
                  <a:lnTo>
                    <a:pt x="90678" y="45719"/>
                  </a:lnTo>
                  <a:lnTo>
                    <a:pt x="92202" y="44195"/>
                  </a:lnTo>
                  <a:lnTo>
                    <a:pt x="92202" y="41909"/>
                  </a:lnTo>
                  <a:lnTo>
                    <a:pt x="94488" y="40385"/>
                  </a:lnTo>
                  <a:lnTo>
                    <a:pt x="94488" y="38099"/>
                  </a:lnTo>
                  <a:lnTo>
                    <a:pt x="96012" y="36575"/>
                  </a:lnTo>
                  <a:lnTo>
                    <a:pt x="96012" y="38099"/>
                  </a:lnTo>
                  <a:lnTo>
                    <a:pt x="96012" y="34289"/>
                  </a:lnTo>
                  <a:lnTo>
                    <a:pt x="98298" y="32765"/>
                  </a:lnTo>
                  <a:lnTo>
                    <a:pt x="98298" y="30479"/>
                  </a:lnTo>
                  <a:lnTo>
                    <a:pt x="98298" y="32765"/>
                  </a:lnTo>
                  <a:lnTo>
                    <a:pt x="99822" y="30479"/>
                  </a:lnTo>
                  <a:lnTo>
                    <a:pt x="99822" y="32765"/>
                  </a:lnTo>
                  <a:lnTo>
                    <a:pt x="99822" y="28955"/>
                  </a:lnTo>
                  <a:lnTo>
                    <a:pt x="104394" y="25145"/>
                  </a:lnTo>
                  <a:lnTo>
                    <a:pt x="104394" y="22859"/>
                  </a:lnTo>
                  <a:lnTo>
                    <a:pt x="105918" y="21335"/>
                  </a:lnTo>
                  <a:lnTo>
                    <a:pt x="105918" y="22859"/>
                  </a:lnTo>
                  <a:lnTo>
                    <a:pt x="105918" y="21335"/>
                  </a:lnTo>
                  <a:lnTo>
                    <a:pt x="108204" y="19049"/>
                  </a:lnTo>
                  <a:lnTo>
                    <a:pt x="108204" y="17525"/>
                  </a:lnTo>
                  <a:lnTo>
                    <a:pt x="108204" y="19049"/>
                  </a:lnTo>
                  <a:lnTo>
                    <a:pt x="109728" y="17525"/>
                  </a:lnTo>
                  <a:lnTo>
                    <a:pt x="109728" y="15239"/>
                  </a:lnTo>
                  <a:lnTo>
                    <a:pt x="112014" y="13715"/>
                  </a:lnTo>
                  <a:lnTo>
                    <a:pt x="112014" y="15239"/>
                  </a:lnTo>
                  <a:lnTo>
                    <a:pt x="112014" y="13715"/>
                  </a:lnTo>
                  <a:lnTo>
                    <a:pt x="113538" y="11429"/>
                  </a:lnTo>
                  <a:lnTo>
                    <a:pt x="113538" y="13715"/>
                  </a:lnTo>
                  <a:lnTo>
                    <a:pt x="113538" y="11429"/>
                  </a:lnTo>
                  <a:lnTo>
                    <a:pt x="115823" y="9143"/>
                  </a:lnTo>
                  <a:lnTo>
                    <a:pt x="115823" y="11429"/>
                  </a:lnTo>
                  <a:lnTo>
                    <a:pt x="117348" y="9143"/>
                  </a:lnTo>
                  <a:lnTo>
                    <a:pt x="117348" y="11429"/>
                  </a:lnTo>
                  <a:lnTo>
                    <a:pt x="117348" y="9143"/>
                  </a:lnTo>
                  <a:lnTo>
                    <a:pt x="119634" y="7619"/>
                  </a:lnTo>
                  <a:lnTo>
                    <a:pt x="119634" y="9143"/>
                  </a:lnTo>
                  <a:lnTo>
                    <a:pt x="119634" y="7619"/>
                  </a:lnTo>
                  <a:lnTo>
                    <a:pt x="123444" y="7619"/>
                  </a:lnTo>
                  <a:lnTo>
                    <a:pt x="124968" y="5333"/>
                  </a:lnTo>
                  <a:lnTo>
                    <a:pt x="124968" y="7619"/>
                  </a:lnTo>
                  <a:lnTo>
                    <a:pt x="124968" y="5333"/>
                  </a:lnTo>
                  <a:lnTo>
                    <a:pt x="127254" y="7619"/>
                  </a:lnTo>
                  <a:lnTo>
                    <a:pt x="127254" y="5333"/>
                  </a:lnTo>
                  <a:lnTo>
                    <a:pt x="132588" y="5333"/>
                  </a:lnTo>
                  <a:lnTo>
                    <a:pt x="134874" y="7619"/>
                  </a:lnTo>
                  <a:lnTo>
                    <a:pt x="134874" y="5333"/>
                  </a:lnTo>
                  <a:lnTo>
                    <a:pt x="136398" y="7619"/>
                  </a:lnTo>
                  <a:lnTo>
                    <a:pt x="138684" y="9143"/>
                  </a:lnTo>
                  <a:lnTo>
                    <a:pt x="138684" y="7619"/>
                  </a:lnTo>
                  <a:lnTo>
                    <a:pt x="138684" y="9143"/>
                  </a:lnTo>
                  <a:lnTo>
                    <a:pt x="142494" y="9143"/>
                  </a:lnTo>
                  <a:lnTo>
                    <a:pt x="142494" y="11429"/>
                  </a:lnTo>
                  <a:lnTo>
                    <a:pt x="140208" y="9143"/>
                  </a:lnTo>
                  <a:lnTo>
                    <a:pt x="142494" y="11429"/>
                  </a:lnTo>
                  <a:lnTo>
                    <a:pt x="144018" y="13715"/>
                  </a:lnTo>
                  <a:lnTo>
                    <a:pt x="144018" y="11429"/>
                  </a:lnTo>
                  <a:lnTo>
                    <a:pt x="144018" y="13715"/>
                  </a:lnTo>
                  <a:lnTo>
                    <a:pt x="146304" y="15239"/>
                  </a:lnTo>
                  <a:lnTo>
                    <a:pt x="146304" y="13715"/>
                  </a:lnTo>
                  <a:lnTo>
                    <a:pt x="146304" y="15239"/>
                  </a:lnTo>
                  <a:lnTo>
                    <a:pt x="148590" y="17525"/>
                  </a:lnTo>
                  <a:lnTo>
                    <a:pt x="148590" y="15239"/>
                  </a:lnTo>
                  <a:lnTo>
                    <a:pt x="148590" y="17525"/>
                  </a:lnTo>
                  <a:lnTo>
                    <a:pt x="150114" y="15239"/>
                  </a:lnTo>
                  <a:lnTo>
                    <a:pt x="150114" y="19049"/>
                  </a:lnTo>
                  <a:lnTo>
                    <a:pt x="152400" y="17525"/>
                  </a:lnTo>
                  <a:lnTo>
                    <a:pt x="152400" y="21335"/>
                  </a:lnTo>
                  <a:lnTo>
                    <a:pt x="153924" y="19049"/>
                  </a:lnTo>
                  <a:lnTo>
                    <a:pt x="153924" y="22859"/>
                  </a:lnTo>
                  <a:lnTo>
                    <a:pt x="156210" y="25145"/>
                  </a:lnTo>
                  <a:lnTo>
                    <a:pt x="156210" y="26669"/>
                  </a:lnTo>
                  <a:lnTo>
                    <a:pt x="156210" y="22859"/>
                  </a:lnTo>
                  <a:lnTo>
                    <a:pt x="156210" y="25145"/>
                  </a:lnTo>
                  <a:lnTo>
                    <a:pt x="157734" y="26669"/>
                  </a:lnTo>
                  <a:lnTo>
                    <a:pt x="157734" y="28955"/>
                  </a:lnTo>
                  <a:lnTo>
                    <a:pt x="160020" y="30479"/>
                  </a:lnTo>
                  <a:lnTo>
                    <a:pt x="160020" y="32765"/>
                  </a:lnTo>
                  <a:lnTo>
                    <a:pt x="160020" y="28955"/>
                  </a:lnTo>
                  <a:lnTo>
                    <a:pt x="160020" y="30479"/>
                  </a:lnTo>
                  <a:lnTo>
                    <a:pt x="161544" y="32765"/>
                  </a:lnTo>
                  <a:lnTo>
                    <a:pt x="161544" y="30479"/>
                  </a:lnTo>
                  <a:lnTo>
                    <a:pt x="161544" y="34289"/>
                  </a:lnTo>
                  <a:lnTo>
                    <a:pt x="163830" y="36575"/>
                  </a:lnTo>
                  <a:lnTo>
                    <a:pt x="163830" y="34289"/>
                  </a:lnTo>
                  <a:lnTo>
                    <a:pt x="163830" y="38099"/>
                  </a:lnTo>
                  <a:lnTo>
                    <a:pt x="165354" y="36575"/>
                  </a:lnTo>
                  <a:lnTo>
                    <a:pt x="165354" y="40385"/>
                  </a:lnTo>
                  <a:lnTo>
                    <a:pt x="167640" y="41909"/>
                  </a:lnTo>
                  <a:lnTo>
                    <a:pt x="167640" y="40385"/>
                  </a:lnTo>
                  <a:lnTo>
                    <a:pt x="167640" y="44195"/>
                  </a:lnTo>
                  <a:lnTo>
                    <a:pt x="171450" y="48005"/>
                  </a:lnTo>
                  <a:lnTo>
                    <a:pt x="171450" y="51815"/>
                  </a:lnTo>
                  <a:lnTo>
                    <a:pt x="172974" y="53339"/>
                  </a:lnTo>
                  <a:lnTo>
                    <a:pt x="172974" y="51815"/>
                  </a:lnTo>
                  <a:lnTo>
                    <a:pt x="172974" y="55625"/>
                  </a:lnTo>
                  <a:lnTo>
                    <a:pt x="175260" y="57149"/>
                  </a:lnTo>
                  <a:lnTo>
                    <a:pt x="175260" y="55625"/>
                  </a:lnTo>
                  <a:lnTo>
                    <a:pt x="175260" y="59435"/>
                  </a:lnTo>
                  <a:lnTo>
                    <a:pt x="176784" y="60959"/>
                  </a:lnTo>
                  <a:lnTo>
                    <a:pt x="176784" y="63245"/>
                  </a:lnTo>
                  <a:lnTo>
                    <a:pt x="179070" y="64769"/>
                  </a:lnTo>
                  <a:lnTo>
                    <a:pt x="179070" y="67055"/>
                  </a:lnTo>
                  <a:lnTo>
                    <a:pt x="179070" y="63245"/>
                  </a:lnTo>
                  <a:lnTo>
                    <a:pt x="179070" y="67055"/>
                  </a:lnTo>
                  <a:lnTo>
                    <a:pt x="182880" y="70865"/>
                  </a:lnTo>
                  <a:lnTo>
                    <a:pt x="182880" y="76199"/>
                  </a:lnTo>
                  <a:lnTo>
                    <a:pt x="184404" y="78485"/>
                  </a:lnTo>
                  <a:lnTo>
                    <a:pt x="184404" y="76199"/>
                  </a:lnTo>
                  <a:lnTo>
                    <a:pt x="184404" y="80009"/>
                  </a:lnTo>
                  <a:lnTo>
                    <a:pt x="189814" y="87744"/>
                  </a:lnTo>
                  <a:lnTo>
                    <a:pt x="193338" y="96240"/>
                  </a:lnTo>
                  <a:lnTo>
                    <a:pt x="196776" y="104813"/>
                  </a:lnTo>
                  <a:lnTo>
                    <a:pt x="201930" y="112775"/>
                  </a:lnTo>
                  <a:lnTo>
                    <a:pt x="201930" y="118871"/>
                  </a:lnTo>
                  <a:lnTo>
                    <a:pt x="204215" y="120395"/>
                  </a:lnTo>
                  <a:lnTo>
                    <a:pt x="204215" y="118871"/>
                  </a:lnTo>
                  <a:lnTo>
                    <a:pt x="204215" y="122681"/>
                  </a:lnTo>
                  <a:lnTo>
                    <a:pt x="205740" y="124205"/>
                  </a:lnTo>
                  <a:lnTo>
                    <a:pt x="205740" y="122681"/>
                  </a:lnTo>
                  <a:lnTo>
                    <a:pt x="205740" y="126491"/>
                  </a:lnTo>
                  <a:lnTo>
                    <a:pt x="209550" y="130301"/>
                  </a:lnTo>
                  <a:lnTo>
                    <a:pt x="209550" y="134111"/>
                  </a:lnTo>
                  <a:lnTo>
                    <a:pt x="211836" y="135635"/>
                  </a:lnTo>
                  <a:lnTo>
                    <a:pt x="211836" y="134111"/>
                  </a:lnTo>
                  <a:lnTo>
                    <a:pt x="211836" y="137921"/>
                  </a:lnTo>
                  <a:lnTo>
                    <a:pt x="213360" y="139445"/>
                  </a:lnTo>
                  <a:lnTo>
                    <a:pt x="213360" y="137921"/>
                  </a:lnTo>
                  <a:lnTo>
                    <a:pt x="213360" y="141731"/>
                  </a:lnTo>
                  <a:lnTo>
                    <a:pt x="217170" y="145541"/>
                  </a:lnTo>
                  <a:lnTo>
                    <a:pt x="217170" y="149351"/>
                  </a:lnTo>
                  <a:lnTo>
                    <a:pt x="219456" y="150875"/>
                  </a:lnTo>
                  <a:lnTo>
                    <a:pt x="219456" y="149351"/>
                  </a:lnTo>
                  <a:lnTo>
                    <a:pt x="219456" y="150875"/>
                  </a:lnTo>
                  <a:lnTo>
                    <a:pt x="220979" y="153161"/>
                  </a:lnTo>
                  <a:lnTo>
                    <a:pt x="220979" y="154685"/>
                  </a:lnTo>
                  <a:lnTo>
                    <a:pt x="223265" y="156971"/>
                  </a:lnTo>
                  <a:lnTo>
                    <a:pt x="223265" y="154685"/>
                  </a:lnTo>
                  <a:lnTo>
                    <a:pt x="223265" y="158495"/>
                  </a:lnTo>
                  <a:lnTo>
                    <a:pt x="224790" y="160781"/>
                  </a:lnTo>
                  <a:lnTo>
                    <a:pt x="228600" y="164591"/>
                  </a:lnTo>
                  <a:lnTo>
                    <a:pt x="228600" y="166115"/>
                  </a:lnTo>
                  <a:lnTo>
                    <a:pt x="230886" y="168401"/>
                  </a:lnTo>
                  <a:lnTo>
                    <a:pt x="230886" y="166115"/>
                  </a:lnTo>
                  <a:lnTo>
                    <a:pt x="230886" y="168401"/>
                  </a:lnTo>
                  <a:lnTo>
                    <a:pt x="232410" y="169925"/>
                  </a:lnTo>
                  <a:lnTo>
                    <a:pt x="232410" y="172211"/>
                  </a:lnTo>
                  <a:lnTo>
                    <a:pt x="232410" y="168401"/>
                  </a:lnTo>
                  <a:lnTo>
                    <a:pt x="232410" y="169925"/>
                  </a:lnTo>
                  <a:lnTo>
                    <a:pt x="234696" y="172211"/>
                  </a:lnTo>
                  <a:lnTo>
                    <a:pt x="234696" y="173735"/>
                  </a:lnTo>
                  <a:lnTo>
                    <a:pt x="234696" y="169925"/>
                  </a:lnTo>
                  <a:lnTo>
                    <a:pt x="234696" y="172211"/>
                  </a:lnTo>
                  <a:lnTo>
                    <a:pt x="236982" y="173735"/>
                  </a:lnTo>
                  <a:lnTo>
                    <a:pt x="236982" y="172211"/>
                  </a:lnTo>
                  <a:lnTo>
                    <a:pt x="236982" y="173735"/>
                  </a:lnTo>
                  <a:lnTo>
                    <a:pt x="238506" y="176021"/>
                  </a:lnTo>
                  <a:lnTo>
                    <a:pt x="238506" y="173735"/>
                  </a:lnTo>
                  <a:lnTo>
                    <a:pt x="238506" y="176021"/>
                  </a:lnTo>
                  <a:lnTo>
                    <a:pt x="240792" y="178307"/>
                  </a:lnTo>
                  <a:lnTo>
                    <a:pt x="240792" y="176021"/>
                  </a:lnTo>
                  <a:lnTo>
                    <a:pt x="240792" y="178307"/>
                  </a:lnTo>
                  <a:lnTo>
                    <a:pt x="242315" y="178307"/>
                  </a:lnTo>
                  <a:lnTo>
                    <a:pt x="244602" y="179831"/>
                  </a:lnTo>
                  <a:lnTo>
                    <a:pt x="244602" y="178307"/>
                  </a:lnTo>
                  <a:lnTo>
                    <a:pt x="244602" y="179831"/>
                  </a:lnTo>
                  <a:lnTo>
                    <a:pt x="252222" y="179831"/>
                  </a:lnTo>
                  <a:lnTo>
                    <a:pt x="252222" y="182117"/>
                  </a:lnTo>
                  <a:lnTo>
                    <a:pt x="252222" y="179831"/>
                  </a:lnTo>
                  <a:lnTo>
                    <a:pt x="252222" y="182117"/>
                  </a:lnTo>
                  <a:lnTo>
                    <a:pt x="253746" y="179831"/>
                  </a:lnTo>
                  <a:lnTo>
                    <a:pt x="253746" y="182117"/>
                  </a:lnTo>
                  <a:lnTo>
                    <a:pt x="253746" y="179831"/>
                  </a:lnTo>
                  <a:lnTo>
                    <a:pt x="253746" y="182117"/>
                  </a:lnTo>
                  <a:lnTo>
                    <a:pt x="256032" y="179831"/>
                  </a:lnTo>
                  <a:lnTo>
                    <a:pt x="256032" y="182117"/>
                  </a:lnTo>
                  <a:lnTo>
                    <a:pt x="256032" y="179831"/>
                  </a:lnTo>
                  <a:lnTo>
                    <a:pt x="257556" y="182117"/>
                  </a:lnTo>
                  <a:lnTo>
                    <a:pt x="257556" y="179831"/>
                  </a:lnTo>
                  <a:lnTo>
                    <a:pt x="259842" y="179831"/>
                  </a:lnTo>
                  <a:lnTo>
                    <a:pt x="261365" y="178307"/>
                  </a:lnTo>
                  <a:lnTo>
                    <a:pt x="261365" y="179831"/>
                  </a:lnTo>
                  <a:lnTo>
                    <a:pt x="261365" y="178307"/>
                  </a:lnTo>
                  <a:lnTo>
                    <a:pt x="265176" y="178307"/>
                  </a:lnTo>
                  <a:lnTo>
                    <a:pt x="263652" y="178307"/>
                  </a:lnTo>
                  <a:lnTo>
                    <a:pt x="265176" y="176021"/>
                  </a:lnTo>
                  <a:lnTo>
                    <a:pt x="267462" y="173735"/>
                  </a:lnTo>
                  <a:lnTo>
                    <a:pt x="267462" y="176021"/>
                  </a:lnTo>
                  <a:lnTo>
                    <a:pt x="267462" y="173735"/>
                  </a:lnTo>
                  <a:lnTo>
                    <a:pt x="268986" y="172211"/>
                  </a:lnTo>
                  <a:lnTo>
                    <a:pt x="268986" y="173735"/>
                  </a:lnTo>
                  <a:lnTo>
                    <a:pt x="268986" y="172211"/>
                  </a:lnTo>
                  <a:lnTo>
                    <a:pt x="271272" y="169925"/>
                  </a:lnTo>
                  <a:lnTo>
                    <a:pt x="271272" y="172211"/>
                  </a:lnTo>
                  <a:lnTo>
                    <a:pt x="271272" y="169925"/>
                  </a:lnTo>
                  <a:lnTo>
                    <a:pt x="272796" y="168401"/>
                  </a:lnTo>
                  <a:lnTo>
                    <a:pt x="272796" y="169925"/>
                  </a:lnTo>
                  <a:lnTo>
                    <a:pt x="272796" y="168401"/>
                  </a:lnTo>
                  <a:lnTo>
                    <a:pt x="275082" y="169925"/>
                  </a:lnTo>
                  <a:lnTo>
                    <a:pt x="275082" y="166115"/>
                  </a:lnTo>
                  <a:lnTo>
                    <a:pt x="276606" y="168401"/>
                  </a:lnTo>
                  <a:lnTo>
                    <a:pt x="276606" y="164591"/>
                  </a:lnTo>
                  <a:lnTo>
                    <a:pt x="278892" y="162305"/>
                  </a:lnTo>
                  <a:lnTo>
                    <a:pt x="278892" y="164591"/>
                  </a:lnTo>
                  <a:lnTo>
                    <a:pt x="278892" y="160781"/>
                  </a:lnTo>
                  <a:lnTo>
                    <a:pt x="278892" y="162305"/>
                  </a:lnTo>
                  <a:lnTo>
                    <a:pt x="281178" y="160781"/>
                  </a:lnTo>
                  <a:lnTo>
                    <a:pt x="281178" y="158495"/>
                  </a:lnTo>
                  <a:lnTo>
                    <a:pt x="282702" y="156971"/>
                  </a:lnTo>
                  <a:lnTo>
                    <a:pt x="282702" y="158495"/>
                  </a:lnTo>
                  <a:lnTo>
                    <a:pt x="282702" y="154685"/>
                  </a:lnTo>
                  <a:lnTo>
                    <a:pt x="282702" y="156971"/>
                  </a:lnTo>
                  <a:lnTo>
                    <a:pt x="284988" y="154685"/>
                  </a:lnTo>
                  <a:lnTo>
                    <a:pt x="284988" y="153161"/>
                  </a:lnTo>
                  <a:lnTo>
                    <a:pt x="286512" y="150875"/>
                  </a:lnTo>
                  <a:lnTo>
                    <a:pt x="286512" y="153161"/>
                  </a:lnTo>
                  <a:lnTo>
                    <a:pt x="286512" y="149351"/>
                  </a:lnTo>
                  <a:lnTo>
                    <a:pt x="288798" y="147065"/>
                  </a:lnTo>
                  <a:lnTo>
                    <a:pt x="288798" y="149351"/>
                  </a:lnTo>
                  <a:lnTo>
                    <a:pt x="288798" y="147065"/>
                  </a:lnTo>
                  <a:lnTo>
                    <a:pt x="290322" y="145541"/>
                  </a:lnTo>
                  <a:lnTo>
                    <a:pt x="290322" y="147065"/>
                  </a:lnTo>
                  <a:lnTo>
                    <a:pt x="290322" y="143255"/>
                  </a:lnTo>
                  <a:lnTo>
                    <a:pt x="294132" y="139445"/>
                  </a:lnTo>
                  <a:lnTo>
                    <a:pt x="294132" y="135635"/>
                  </a:lnTo>
                  <a:lnTo>
                    <a:pt x="296418" y="134111"/>
                  </a:lnTo>
                  <a:lnTo>
                    <a:pt x="296418" y="135635"/>
                  </a:lnTo>
                  <a:lnTo>
                    <a:pt x="296418" y="131825"/>
                  </a:lnTo>
                  <a:lnTo>
                    <a:pt x="300228" y="128015"/>
                  </a:lnTo>
                  <a:lnTo>
                    <a:pt x="300228" y="124205"/>
                  </a:lnTo>
                  <a:lnTo>
                    <a:pt x="301752" y="122681"/>
                  </a:lnTo>
                  <a:lnTo>
                    <a:pt x="301752" y="124205"/>
                  </a:lnTo>
                  <a:lnTo>
                    <a:pt x="301752" y="120395"/>
                  </a:lnTo>
                  <a:lnTo>
                    <a:pt x="304038" y="118871"/>
                  </a:lnTo>
                  <a:lnTo>
                    <a:pt x="304038" y="116585"/>
                  </a:lnTo>
                  <a:lnTo>
                    <a:pt x="307848" y="112775"/>
                  </a:lnTo>
                  <a:lnTo>
                    <a:pt x="307848" y="107441"/>
                  </a:lnTo>
                  <a:lnTo>
                    <a:pt x="311658" y="103631"/>
                  </a:lnTo>
                  <a:lnTo>
                    <a:pt x="311658" y="99821"/>
                  </a:lnTo>
                  <a:lnTo>
                    <a:pt x="313182" y="97535"/>
                  </a:lnTo>
                  <a:lnTo>
                    <a:pt x="313182" y="93725"/>
                  </a:lnTo>
                  <a:lnTo>
                    <a:pt x="315468" y="96011"/>
                  </a:lnTo>
                  <a:lnTo>
                    <a:pt x="315468" y="89915"/>
                  </a:lnTo>
                  <a:lnTo>
                    <a:pt x="316992" y="91439"/>
                  </a:lnTo>
                  <a:lnTo>
                    <a:pt x="316992" y="86105"/>
                  </a:lnTo>
                  <a:lnTo>
                    <a:pt x="320802" y="82295"/>
                  </a:lnTo>
                  <a:lnTo>
                    <a:pt x="320802" y="78485"/>
                  </a:lnTo>
                  <a:lnTo>
                    <a:pt x="323088" y="76199"/>
                  </a:lnTo>
                  <a:lnTo>
                    <a:pt x="323088" y="74675"/>
                  </a:lnTo>
                  <a:lnTo>
                    <a:pt x="325374" y="72389"/>
                  </a:lnTo>
                  <a:lnTo>
                    <a:pt x="325374" y="68579"/>
                  </a:lnTo>
                  <a:lnTo>
                    <a:pt x="329184" y="64769"/>
                  </a:lnTo>
                  <a:lnTo>
                    <a:pt x="329184" y="60959"/>
                  </a:lnTo>
                  <a:lnTo>
                    <a:pt x="332994" y="57149"/>
                  </a:lnTo>
                  <a:lnTo>
                    <a:pt x="332994" y="53339"/>
                  </a:lnTo>
                  <a:lnTo>
                    <a:pt x="334518" y="51815"/>
                  </a:lnTo>
                  <a:lnTo>
                    <a:pt x="334518" y="48005"/>
                  </a:lnTo>
                  <a:lnTo>
                    <a:pt x="334518" y="49529"/>
                  </a:lnTo>
                  <a:lnTo>
                    <a:pt x="336804" y="48005"/>
                  </a:lnTo>
                  <a:lnTo>
                    <a:pt x="336804" y="44195"/>
                  </a:lnTo>
                  <a:lnTo>
                    <a:pt x="336804" y="45719"/>
                  </a:lnTo>
                  <a:lnTo>
                    <a:pt x="340614" y="41909"/>
                  </a:lnTo>
                  <a:lnTo>
                    <a:pt x="340614" y="38099"/>
                  </a:lnTo>
                  <a:lnTo>
                    <a:pt x="342138" y="36575"/>
                  </a:lnTo>
                  <a:lnTo>
                    <a:pt x="342138" y="38099"/>
                  </a:lnTo>
                  <a:lnTo>
                    <a:pt x="342138" y="34289"/>
                  </a:lnTo>
                  <a:lnTo>
                    <a:pt x="344424" y="32765"/>
                  </a:lnTo>
                  <a:lnTo>
                    <a:pt x="344424" y="34289"/>
                  </a:lnTo>
                  <a:lnTo>
                    <a:pt x="344424" y="30479"/>
                  </a:lnTo>
                  <a:lnTo>
                    <a:pt x="348234" y="26669"/>
                  </a:lnTo>
                  <a:lnTo>
                    <a:pt x="348234" y="22859"/>
                  </a:lnTo>
                  <a:lnTo>
                    <a:pt x="348234" y="25145"/>
                  </a:lnTo>
                  <a:lnTo>
                    <a:pt x="349758" y="22859"/>
                  </a:lnTo>
                  <a:lnTo>
                    <a:pt x="349758" y="25145"/>
                  </a:lnTo>
                  <a:lnTo>
                    <a:pt x="349758" y="21335"/>
                  </a:lnTo>
                  <a:lnTo>
                    <a:pt x="352044" y="19049"/>
                  </a:lnTo>
                  <a:lnTo>
                    <a:pt x="352044" y="21335"/>
                  </a:lnTo>
                  <a:lnTo>
                    <a:pt x="352044" y="17525"/>
                  </a:lnTo>
                  <a:lnTo>
                    <a:pt x="353568" y="19049"/>
                  </a:lnTo>
                  <a:lnTo>
                    <a:pt x="353568" y="15239"/>
                  </a:lnTo>
                  <a:lnTo>
                    <a:pt x="355854" y="17525"/>
                  </a:lnTo>
                  <a:lnTo>
                    <a:pt x="355854" y="13715"/>
                  </a:lnTo>
                  <a:lnTo>
                    <a:pt x="357378" y="15239"/>
                  </a:lnTo>
                  <a:lnTo>
                    <a:pt x="357378" y="11429"/>
                  </a:lnTo>
                  <a:lnTo>
                    <a:pt x="359664" y="9143"/>
                  </a:lnTo>
                  <a:lnTo>
                    <a:pt x="359664" y="11429"/>
                  </a:lnTo>
                  <a:lnTo>
                    <a:pt x="359664" y="7619"/>
                  </a:lnTo>
                  <a:lnTo>
                    <a:pt x="359664" y="9143"/>
                  </a:lnTo>
                  <a:lnTo>
                    <a:pt x="361188" y="7619"/>
                  </a:lnTo>
                  <a:lnTo>
                    <a:pt x="361188" y="9143"/>
                  </a:lnTo>
                  <a:lnTo>
                    <a:pt x="361188" y="7619"/>
                  </a:lnTo>
                  <a:lnTo>
                    <a:pt x="363474" y="5333"/>
                  </a:lnTo>
                  <a:lnTo>
                    <a:pt x="363474" y="7619"/>
                  </a:lnTo>
                  <a:lnTo>
                    <a:pt x="363474" y="5333"/>
                  </a:lnTo>
                  <a:lnTo>
                    <a:pt x="364998" y="3809"/>
                  </a:lnTo>
                  <a:lnTo>
                    <a:pt x="364998" y="5333"/>
                  </a:lnTo>
                  <a:lnTo>
                    <a:pt x="364998" y="3809"/>
                  </a:lnTo>
                  <a:lnTo>
                    <a:pt x="367284" y="3809"/>
                  </a:lnTo>
                  <a:lnTo>
                    <a:pt x="369570" y="1523"/>
                  </a:lnTo>
                  <a:lnTo>
                    <a:pt x="369570" y="3809"/>
                  </a:lnTo>
                  <a:lnTo>
                    <a:pt x="369570" y="1523"/>
                  </a:lnTo>
                  <a:lnTo>
                    <a:pt x="373380" y="1523"/>
                  </a:lnTo>
                  <a:lnTo>
                    <a:pt x="374904" y="0"/>
                  </a:lnTo>
                  <a:lnTo>
                    <a:pt x="374904" y="1523"/>
                  </a:lnTo>
                  <a:lnTo>
                    <a:pt x="374904" y="0"/>
                  </a:lnTo>
                  <a:lnTo>
                    <a:pt x="377190" y="1523"/>
                  </a:lnTo>
                  <a:lnTo>
                    <a:pt x="377190" y="0"/>
                  </a:lnTo>
                  <a:lnTo>
                    <a:pt x="378714" y="0"/>
                  </a:lnTo>
                  <a:lnTo>
                    <a:pt x="381000" y="1523"/>
                  </a:lnTo>
                  <a:lnTo>
                    <a:pt x="381000" y="0"/>
                  </a:lnTo>
                  <a:lnTo>
                    <a:pt x="381000" y="1523"/>
                  </a:lnTo>
                  <a:lnTo>
                    <a:pt x="382524" y="0"/>
                  </a:lnTo>
                  <a:lnTo>
                    <a:pt x="382524" y="1523"/>
                  </a:lnTo>
                  <a:lnTo>
                    <a:pt x="386334" y="1523"/>
                  </a:lnTo>
                  <a:lnTo>
                    <a:pt x="386334" y="3809"/>
                  </a:lnTo>
                  <a:lnTo>
                    <a:pt x="386334" y="1523"/>
                  </a:lnTo>
                  <a:lnTo>
                    <a:pt x="390144" y="5333"/>
                  </a:lnTo>
                  <a:lnTo>
                    <a:pt x="390144" y="3809"/>
                  </a:lnTo>
                  <a:lnTo>
                    <a:pt x="390144" y="5333"/>
                  </a:lnTo>
                  <a:lnTo>
                    <a:pt x="392430" y="7619"/>
                  </a:lnTo>
                  <a:lnTo>
                    <a:pt x="392430" y="5333"/>
                  </a:lnTo>
                  <a:lnTo>
                    <a:pt x="392430" y="7619"/>
                  </a:lnTo>
                  <a:lnTo>
                    <a:pt x="393954" y="9143"/>
                  </a:lnTo>
                  <a:lnTo>
                    <a:pt x="393954" y="7619"/>
                  </a:lnTo>
                  <a:lnTo>
                    <a:pt x="393954" y="9143"/>
                  </a:lnTo>
                  <a:lnTo>
                    <a:pt x="396240" y="11429"/>
                  </a:lnTo>
                  <a:lnTo>
                    <a:pt x="396240" y="9143"/>
                  </a:lnTo>
                  <a:lnTo>
                    <a:pt x="396240" y="11429"/>
                  </a:lnTo>
                  <a:lnTo>
                    <a:pt x="397764" y="9143"/>
                  </a:lnTo>
                  <a:lnTo>
                    <a:pt x="397764" y="13715"/>
                  </a:lnTo>
                  <a:lnTo>
                    <a:pt x="397764" y="11429"/>
                  </a:lnTo>
                  <a:lnTo>
                    <a:pt x="400050" y="13715"/>
                  </a:lnTo>
                  <a:lnTo>
                    <a:pt x="400050" y="11429"/>
                  </a:lnTo>
                  <a:lnTo>
                    <a:pt x="400050" y="15239"/>
                  </a:lnTo>
                  <a:lnTo>
                    <a:pt x="401574" y="13715"/>
                  </a:lnTo>
                  <a:lnTo>
                    <a:pt x="401574" y="17525"/>
                  </a:lnTo>
                  <a:lnTo>
                    <a:pt x="403860" y="15239"/>
                  </a:lnTo>
                  <a:lnTo>
                    <a:pt x="403860" y="19049"/>
                  </a:lnTo>
                  <a:lnTo>
                    <a:pt x="405384" y="21335"/>
                  </a:lnTo>
                  <a:lnTo>
                    <a:pt x="405384" y="22859"/>
                  </a:lnTo>
                  <a:lnTo>
                    <a:pt x="405384" y="19049"/>
                  </a:lnTo>
                  <a:lnTo>
                    <a:pt x="405384" y="21335"/>
                  </a:lnTo>
                  <a:lnTo>
                    <a:pt x="407670" y="22859"/>
                  </a:lnTo>
                  <a:lnTo>
                    <a:pt x="407670" y="25145"/>
                  </a:lnTo>
                  <a:lnTo>
                    <a:pt x="409194" y="26669"/>
                  </a:lnTo>
                  <a:lnTo>
                    <a:pt x="409194" y="28955"/>
                  </a:lnTo>
                  <a:lnTo>
                    <a:pt x="409194" y="25145"/>
                  </a:lnTo>
                  <a:lnTo>
                    <a:pt x="409194" y="26669"/>
                  </a:lnTo>
                  <a:lnTo>
                    <a:pt x="411480" y="28955"/>
                  </a:lnTo>
                  <a:lnTo>
                    <a:pt x="411480" y="30479"/>
                  </a:lnTo>
                  <a:lnTo>
                    <a:pt x="413004" y="32765"/>
                  </a:lnTo>
                  <a:lnTo>
                    <a:pt x="413004" y="30479"/>
                  </a:lnTo>
                  <a:lnTo>
                    <a:pt x="413004" y="34289"/>
                  </a:lnTo>
                  <a:lnTo>
                    <a:pt x="415290" y="36575"/>
                  </a:lnTo>
                  <a:lnTo>
                    <a:pt x="415290" y="34289"/>
                  </a:lnTo>
                  <a:lnTo>
                    <a:pt x="415290" y="36575"/>
                  </a:lnTo>
                  <a:lnTo>
                    <a:pt x="417576" y="38099"/>
                  </a:lnTo>
                  <a:lnTo>
                    <a:pt x="417576" y="40385"/>
                  </a:lnTo>
                  <a:lnTo>
                    <a:pt x="417576" y="36575"/>
                  </a:lnTo>
                  <a:lnTo>
                    <a:pt x="417576" y="40385"/>
                  </a:lnTo>
                  <a:lnTo>
                    <a:pt x="419100" y="41909"/>
                  </a:lnTo>
                  <a:lnTo>
                    <a:pt x="419100" y="40385"/>
                  </a:lnTo>
                  <a:lnTo>
                    <a:pt x="419100" y="44195"/>
                  </a:lnTo>
                  <a:lnTo>
                    <a:pt x="421386" y="45719"/>
                  </a:lnTo>
                  <a:lnTo>
                    <a:pt x="421386" y="44195"/>
                  </a:lnTo>
                  <a:lnTo>
                    <a:pt x="421386" y="48005"/>
                  </a:lnTo>
                  <a:lnTo>
                    <a:pt x="422909" y="49529"/>
                  </a:lnTo>
                  <a:lnTo>
                    <a:pt x="422909" y="51815"/>
                  </a:lnTo>
                  <a:lnTo>
                    <a:pt x="425195" y="53339"/>
                  </a:lnTo>
                  <a:lnTo>
                    <a:pt x="425195" y="55625"/>
                  </a:lnTo>
                  <a:lnTo>
                    <a:pt x="425195" y="51815"/>
                  </a:lnTo>
                  <a:lnTo>
                    <a:pt x="425195" y="55625"/>
                  </a:lnTo>
                  <a:lnTo>
                    <a:pt x="429006" y="59435"/>
                  </a:lnTo>
                  <a:lnTo>
                    <a:pt x="429006" y="63245"/>
                  </a:lnTo>
                  <a:lnTo>
                    <a:pt x="430530" y="64769"/>
                  </a:lnTo>
                  <a:lnTo>
                    <a:pt x="430530" y="63245"/>
                  </a:lnTo>
                  <a:lnTo>
                    <a:pt x="430530" y="68579"/>
                  </a:lnTo>
                  <a:lnTo>
                    <a:pt x="432816" y="70865"/>
                  </a:lnTo>
                  <a:lnTo>
                    <a:pt x="432816" y="72389"/>
                  </a:lnTo>
                  <a:lnTo>
                    <a:pt x="436626" y="76199"/>
                  </a:lnTo>
                  <a:lnTo>
                    <a:pt x="436626" y="80009"/>
                  </a:lnTo>
                  <a:lnTo>
                    <a:pt x="438150" y="82295"/>
                  </a:lnTo>
                  <a:lnTo>
                    <a:pt x="438150" y="80009"/>
                  </a:lnTo>
                  <a:lnTo>
                    <a:pt x="438150" y="86105"/>
                  </a:lnTo>
                  <a:lnTo>
                    <a:pt x="441959" y="89915"/>
                  </a:lnTo>
                  <a:lnTo>
                    <a:pt x="441959" y="93725"/>
                  </a:lnTo>
                  <a:lnTo>
                    <a:pt x="445770" y="97535"/>
                  </a:lnTo>
                  <a:lnTo>
                    <a:pt x="445770" y="101345"/>
                  </a:lnTo>
                  <a:lnTo>
                    <a:pt x="448056" y="103631"/>
                  </a:lnTo>
                  <a:lnTo>
                    <a:pt x="448056" y="107441"/>
                  </a:lnTo>
                  <a:lnTo>
                    <a:pt x="451866" y="111251"/>
                  </a:lnTo>
                  <a:lnTo>
                    <a:pt x="451866" y="115061"/>
                  </a:lnTo>
                  <a:lnTo>
                    <a:pt x="453390" y="116585"/>
                  </a:lnTo>
                  <a:lnTo>
                    <a:pt x="453390" y="118871"/>
                  </a:lnTo>
                  <a:lnTo>
                    <a:pt x="455676" y="120395"/>
                  </a:lnTo>
                  <a:lnTo>
                    <a:pt x="455676" y="124205"/>
                  </a:lnTo>
                  <a:lnTo>
                    <a:pt x="459486" y="128015"/>
                  </a:lnTo>
                  <a:lnTo>
                    <a:pt x="459486" y="131825"/>
                  </a:lnTo>
                  <a:lnTo>
                    <a:pt x="461772" y="134111"/>
                  </a:lnTo>
                  <a:lnTo>
                    <a:pt x="461772" y="131825"/>
                  </a:lnTo>
                  <a:lnTo>
                    <a:pt x="461772" y="135635"/>
                  </a:lnTo>
                  <a:lnTo>
                    <a:pt x="463295" y="137921"/>
                  </a:lnTo>
                  <a:lnTo>
                    <a:pt x="463295" y="139445"/>
                  </a:lnTo>
                  <a:lnTo>
                    <a:pt x="465581" y="141731"/>
                  </a:lnTo>
                  <a:lnTo>
                    <a:pt x="465581" y="139445"/>
                  </a:lnTo>
                  <a:lnTo>
                    <a:pt x="465581" y="143255"/>
                  </a:lnTo>
                  <a:lnTo>
                    <a:pt x="467106" y="145541"/>
                  </a:lnTo>
                  <a:lnTo>
                    <a:pt x="467106" y="143255"/>
                  </a:lnTo>
                  <a:lnTo>
                    <a:pt x="467106" y="147065"/>
                  </a:lnTo>
                  <a:lnTo>
                    <a:pt x="469392" y="149351"/>
                  </a:lnTo>
                  <a:lnTo>
                    <a:pt x="469392" y="147065"/>
                  </a:lnTo>
                  <a:lnTo>
                    <a:pt x="469392" y="149351"/>
                  </a:lnTo>
                  <a:lnTo>
                    <a:pt x="470916" y="150875"/>
                  </a:lnTo>
                  <a:lnTo>
                    <a:pt x="470916" y="153161"/>
                  </a:lnTo>
                  <a:lnTo>
                    <a:pt x="470916" y="149351"/>
                  </a:lnTo>
                  <a:lnTo>
                    <a:pt x="470916" y="153161"/>
                  </a:lnTo>
                  <a:lnTo>
                    <a:pt x="473202" y="154685"/>
                  </a:lnTo>
                  <a:lnTo>
                    <a:pt x="473202" y="153161"/>
                  </a:lnTo>
                  <a:lnTo>
                    <a:pt x="473202" y="156971"/>
                  </a:lnTo>
                  <a:lnTo>
                    <a:pt x="474726" y="158495"/>
                  </a:lnTo>
                  <a:lnTo>
                    <a:pt x="477012" y="160781"/>
                  </a:lnTo>
                  <a:lnTo>
                    <a:pt x="477012" y="162305"/>
                  </a:lnTo>
                  <a:lnTo>
                    <a:pt x="478536" y="164591"/>
                  </a:lnTo>
                  <a:lnTo>
                    <a:pt x="478536" y="162305"/>
                  </a:lnTo>
                  <a:lnTo>
                    <a:pt x="478536" y="164591"/>
                  </a:lnTo>
                  <a:lnTo>
                    <a:pt x="480822" y="166115"/>
                  </a:lnTo>
                  <a:lnTo>
                    <a:pt x="480822" y="164591"/>
                  </a:lnTo>
                  <a:lnTo>
                    <a:pt x="480822" y="166115"/>
                  </a:lnTo>
                  <a:lnTo>
                    <a:pt x="482345" y="168401"/>
                  </a:lnTo>
                  <a:lnTo>
                    <a:pt x="482345" y="169925"/>
                  </a:lnTo>
                  <a:lnTo>
                    <a:pt x="482345" y="166115"/>
                  </a:lnTo>
                  <a:lnTo>
                    <a:pt x="482345" y="168401"/>
                  </a:lnTo>
                  <a:lnTo>
                    <a:pt x="484631" y="169925"/>
                  </a:lnTo>
                  <a:lnTo>
                    <a:pt x="484631" y="172211"/>
                  </a:lnTo>
                  <a:lnTo>
                    <a:pt x="486156" y="173735"/>
                  </a:lnTo>
                  <a:lnTo>
                    <a:pt x="486156" y="172211"/>
                  </a:lnTo>
                  <a:lnTo>
                    <a:pt x="486156" y="173735"/>
                  </a:lnTo>
                  <a:lnTo>
                    <a:pt x="489966" y="173735"/>
                  </a:lnTo>
                  <a:lnTo>
                    <a:pt x="489966" y="176021"/>
                  </a:lnTo>
                  <a:lnTo>
                    <a:pt x="492252" y="178307"/>
                  </a:lnTo>
                  <a:lnTo>
                    <a:pt x="492252" y="176021"/>
                  </a:lnTo>
                  <a:lnTo>
                    <a:pt x="493776" y="178307"/>
                  </a:lnTo>
                  <a:lnTo>
                    <a:pt x="493776" y="176021"/>
                  </a:lnTo>
                  <a:lnTo>
                    <a:pt x="493776" y="178307"/>
                  </a:lnTo>
                  <a:lnTo>
                    <a:pt x="496062" y="178307"/>
                  </a:lnTo>
                  <a:lnTo>
                    <a:pt x="497586" y="179831"/>
                  </a:lnTo>
                  <a:lnTo>
                    <a:pt x="497586" y="178307"/>
                  </a:lnTo>
                  <a:lnTo>
                    <a:pt x="497586" y="179831"/>
                  </a:lnTo>
                  <a:lnTo>
                    <a:pt x="499872" y="178307"/>
                  </a:lnTo>
                  <a:lnTo>
                    <a:pt x="499872" y="179831"/>
                  </a:lnTo>
                  <a:lnTo>
                    <a:pt x="499872" y="178307"/>
                  </a:lnTo>
                  <a:lnTo>
                    <a:pt x="499872" y="179831"/>
                  </a:lnTo>
                  <a:lnTo>
                    <a:pt x="509778" y="179831"/>
                  </a:lnTo>
                  <a:lnTo>
                    <a:pt x="507492" y="179831"/>
                  </a:lnTo>
                  <a:lnTo>
                    <a:pt x="509778" y="178307"/>
                  </a:lnTo>
                  <a:lnTo>
                    <a:pt x="511302" y="176021"/>
                  </a:lnTo>
                  <a:lnTo>
                    <a:pt x="511302" y="178307"/>
                  </a:lnTo>
                  <a:lnTo>
                    <a:pt x="513588" y="176021"/>
                  </a:lnTo>
                  <a:lnTo>
                    <a:pt x="513588" y="178307"/>
                  </a:lnTo>
                  <a:lnTo>
                    <a:pt x="513588" y="176021"/>
                  </a:lnTo>
                  <a:lnTo>
                    <a:pt x="515112" y="173735"/>
                  </a:lnTo>
                  <a:lnTo>
                    <a:pt x="515112" y="176021"/>
                  </a:lnTo>
                  <a:lnTo>
                    <a:pt x="515112" y="173735"/>
                  </a:lnTo>
                  <a:lnTo>
                    <a:pt x="517398" y="172211"/>
                  </a:lnTo>
                  <a:lnTo>
                    <a:pt x="517398" y="173735"/>
                  </a:lnTo>
                  <a:lnTo>
                    <a:pt x="517398" y="172211"/>
                  </a:lnTo>
                  <a:lnTo>
                    <a:pt x="518922" y="173735"/>
                  </a:lnTo>
                  <a:lnTo>
                    <a:pt x="518922" y="169925"/>
                  </a:lnTo>
                  <a:lnTo>
                    <a:pt x="521208" y="172211"/>
                  </a:lnTo>
                  <a:lnTo>
                    <a:pt x="521208" y="168401"/>
                  </a:lnTo>
                  <a:lnTo>
                    <a:pt x="522731" y="169925"/>
                  </a:lnTo>
                  <a:lnTo>
                    <a:pt x="522731" y="168401"/>
                  </a:lnTo>
                  <a:lnTo>
                    <a:pt x="525018" y="166115"/>
                  </a:lnTo>
                  <a:lnTo>
                    <a:pt x="525018" y="168401"/>
                  </a:lnTo>
                  <a:lnTo>
                    <a:pt x="525018" y="166115"/>
                  </a:lnTo>
                  <a:lnTo>
                    <a:pt x="526542" y="164591"/>
                  </a:lnTo>
                  <a:lnTo>
                    <a:pt x="526542" y="166115"/>
                  </a:lnTo>
                  <a:lnTo>
                    <a:pt x="526542" y="162305"/>
                  </a:lnTo>
                  <a:lnTo>
                    <a:pt x="526542" y="164591"/>
                  </a:lnTo>
                  <a:lnTo>
                    <a:pt x="528828" y="162305"/>
                  </a:lnTo>
                  <a:lnTo>
                    <a:pt x="528828" y="160781"/>
                  </a:lnTo>
                  <a:lnTo>
                    <a:pt x="530352" y="158495"/>
                  </a:lnTo>
                  <a:lnTo>
                    <a:pt x="530352" y="160781"/>
                  </a:lnTo>
                  <a:lnTo>
                    <a:pt x="530352" y="156971"/>
                  </a:lnTo>
                  <a:lnTo>
                    <a:pt x="530352" y="158495"/>
                  </a:lnTo>
                  <a:lnTo>
                    <a:pt x="532638" y="156971"/>
                  </a:lnTo>
                  <a:lnTo>
                    <a:pt x="532638" y="154685"/>
                  </a:lnTo>
                  <a:lnTo>
                    <a:pt x="534162" y="153161"/>
                  </a:lnTo>
                  <a:lnTo>
                    <a:pt x="534162" y="154685"/>
                  </a:lnTo>
                  <a:lnTo>
                    <a:pt x="534162" y="153161"/>
                  </a:lnTo>
                  <a:lnTo>
                    <a:pt x="536448" y="150875"/>
                  </a:lnTo>
                  <a:lnTo>
                    <a:pt x="536448" y="149351"/>
                  </a:lnTo>
                  <a:lnTo>
                    <a:pt x="537972" y="147065"/>
                  </a:lnTo>
                  <a:lnTo>
                    <a:pt x="537972" y="149351"/>
                  </a:lnTo>
                  <a:lnTo>
                    <a:pt x="537972" y="145541"/>
                  </a:lnTo>
                  <a:lnTo>
                    <a:pt x="540258" y="147065"/>
                  </a:lnTo>
                  <a:lnTo>
                    <a:pt x="540258" y="143255"/>
                  </a:lnTo>
                  <a:lnTo>
                    <a:pt x="541782" y="141731"/>
                  </a:lnTo>
                  <a:lnTo>
                    <a:pt x="541782" y="143255"/>
                  </a:lnTo>
                  <a:lnTo>
                    <a:pt x="541782" y="139445"/>
                  </a:lnTo>
                  <a:lnTo>
                    <a:pt x="544068" y="137921"/>
                  </a:lnTo>
                  <a:lnTo>
                    <a:pt x="544068" y="139445"/>
                  </a:lnTo>
                  <a:lnTo>
                    <a:pt x="544068" y="135635"/>
                  </a:lnTo>
                  <a:lnTo>
                    <a:pt x="547878" y="131825"/>
                  </a:lnTo>
                  <a:lnTo>
                    <a:pt x="547878" y="128015"/>
                  </a:lnTo>
                  <a:lnTo>
                    <a:pt x="551688" y="124205"/>
                  </a:lnTo>
                  <a:lnTo>
                    <a:pt x="551688" y="120395"/>
                  </a:lnTo>
                  <a:lnTo>
                    <a:pt x="553974" y="118871"/>
                  </a:lnTo>
                  <a:lnTo>
                    <a:pt x="553974" y="120395"/>
                  </a:lnTo>
                  <a:lnTo>
                    <a:pt x="553974" y="116585"/>
                  </a:lnTo>
                  <a:lnTo>
                    <a:pt x="555498" y="115061"/>
                  </a:lnTo>
                  <a:lnTo>
                    <a:pt x="555498" y="116585"/>
                  </a:lnTo>
                  <a:lnTo>
                    <a:pt x="555498" y="112775"/>
                  </a:lnTo>
                  <a:lnTo>
                    <a:pt x="557784" y="111251"/>
                  </a:lnTo>
                  <a:lnTo>
                    <a:pt x="557784" y="107441"/>
                  </a:lnTo>
                  <a:lnTo>
                    <a:pt x="561594" y="103631"/>
                  </a:lnTo>
                  <a:lnTo>
                    <a:pt x="561594" y="99821"/>
                  </a:lnTo>
                  <a:lnTo>
                    <a:pt x="563118" y="97535"/>
                  </a:lnTo>
                  <a:lnTo>
                    <a:pt x="563118" y="93725"/>
                  </a:lnTo>
                  <a:lnTo>
                    <a:pt x="565404" y="91439"/>
                  </a:lnTo>
                  <a:lnTo>
                    <a:pt x="565404" y="93725"/>
                  </a:lnTo>
                  <a:lnTo>
                    <a:pt x="565404" y="89915"/>
                  </a:lnTo>
                  <a:lnTo>
                    <a:pt x="566928" y="87629"/>
                  </a:lnTo>
                  <a:lnTo>
                    <a:pt x="566928" y="89915"/>
                  </a:lnTo>
                  <a:lnTo>
                    <a:pt x="566928" y="86105"/>
                  </a:lnTo>
                  <a:lnTo>
                    <a:pt x="570738" y="82295"/>
                  </a:lnTo>
                  <a:lnTo>
                    <a:pt x="570738" y="78485"/>
                  </a:lnTo>
                  <a:lnTo>
                    <a:pt x="573024" y="76199"/>
                  </a:lnTo>
                  <a:lnTo>
                    <a:pt x="573024" y="72389"/>
                  </a:lnTo>
                  <a:lnTo>
                    <a:pt x="576834" y="68579"/>
                  </a:lnTo>
                  <a:lnTo>
                    <a:pt x="576834" y="64769"/>
                  </a:lnTo>
                  <a:lnTo>
                    <a:pt x="580644" y="60959"/>
                  </a:lnTo>
                  <a:lnTo>
                    <a:pt x="580644" y="57149"/>
                  </a:lnTo>
                  <a:lnTo>
                    <a:pt x="582168" y="55625"/>
                  </a:lnTo>
                  <a:lnTo>
                    <a:pt x="582168" y="51815"/>
                  </a:lnTo>
                  <a:lnTo>
                    <a:pt x="585978" y="48005"/>
                  </a:lnTo>
                  <a:lnTo>
                    <a:pt x="585978" y="44195"/>
                  </a:lnTo>
                  <a:lnTo>
                    <a:pt x="589788" y="40385"/>
                  </a:lnTo>
                  <a:lnTo>
                    <a:pt x="589788" y="36575"/>
                  </a:lnTo>
                  <a:lnTo>
                    <a:pt x="592074" y="34289"/>
                  </a:lnTo>
                  <a:lnTo>
                    <a:pt x="592074" y="36575"/>
                  </a:lnTo>
                  <a:lnTo>
                    <a:pt x="592074" y="32765"/>
                  </a:lnTo>
                  <a:lnTo>
                    <a:pt x="594360" y="30479"/>
                  </a:lnTo>
                  <a:lnTo>
                    <a:pt x="594360" y="32765"/>
                  </a:lnTo>
                  <a:lnTo>
                    <a:pt x="594360" y="30479"/>
                  </a:lnTo>
                  <a:lnTo>
                    <a:pt x="595884" y="28955"/>
                  </a:lnTo>
                  <a:lnTo>
                    <a:pt x="595884" y="26669"/>
                  </a:lnTo>
                  <a:lnTo>
                    <a:pt x="598170" y="25145"/>
                  </a:lnTo>
                  <a:lnTo>
                    <a:pt x="598170" y="26669"/>
                  </a:lnTo>
                  <a:lnTo>
                    <a:pt x="598170" y="22859"/>
                  </a:lnTo>
                  <a:lnTo>
                    <a:pt x="603504" y="17525"/>
                  </a:lnTo>
                  <a:lnTo>
                    <a:pt x="603504" y="15239"/>
                  </a:lnTo>
                  <a:lnTo>
                    <a:pt x="605790" y="13715"/>
                  </a:lnTo>
                  <a:lnTo>
                    <a:pt x="605790" y="15239"/>
                  </a:lnTo>
                  <a:lnTo>
                    <a:pt x="605790" y="13715"/>
                  </a:lnTo>
                  <a:lnTo>
                    <a:pt x="607314" y="11429"/>
                  </a:lnTo>
                  <a:lnTo>
                    <a:pt x="607314" y="13715"/>
                  </a:lnTo>
                  <a:lnTo>
                    <a:pt x="607314" y="9143"/>
                  </a:lnTo>
                  <a:lnTo>
                    <a:pt x="607314" y="11429"/>
                  </a:lnTo>
                  <a:lnTo>
                    <a:pt x="609600" y="9143"/>
                  </a:lnTo>
                  <a:lnTo>
                    <a:pt x="609600" y="7619"/>
                  </a:lnTo>
                  <a:lnTo>
                    <a:pt x="611124" y="5333"/>
                  </a:lnTo>
                  <a:lnTo>
                    <a:pt x="611124" y="7619"/>
                  </a:lnTo>
                  <a:lnTo>
                    <a:pt x="611124" y="5333"/>
                  </a:lnTo>
                  <a:lnTo>
                    <a:pt x="613410" y="7619"/>
                  </a:lnTo>
                  <a:lnTo>
                    <a:pt x="613410" y="5333"/>
                  </a:lnTo>
                  <a:lnTo>
                    <a:pt x="614934" y="3809"/>
                  </a:lnTo>
                  <a:lnTo>
                    <a:pt x="614934" y="5333"/>
                  </a:lnTo>
                  <a:lnTo>
                    <a:pt x="614934" y="3809"/>
                  </a:lnTo>
                  <a:lnTo>
                    <a:pt x="617220" y="1523"/>
                  </a:lnTo>
                  <a:lnTo>
                    <a:pt x="617220" y="3809"/>
                  </a:lnTo>
                  <a:lnTo>
                    <a:pt x="618744" y="1523"/>
                  </a:lnTo>
                  <a:lnTo>
                    <a:pt x="618744" y="3809"/>
                  </a:lnTo>
                  <a:lnTo>
                    <a:pt x="618744" y="1523"/>
                  </a:lnTo>
                  <a:lnTo>
                    <a:pt x="621030" y="1523"/>
                  </a:lnTo>
                  <a:lnTo>
                    <a:pt x="622554" y="0"/>
                  </a:lnTo>
                  <a:lnTo>
                    <a:pt x="622554" y="1523"/>
                  </a:lnTo>
                  <a:lnTo>
                    <a:pt x="622554" y="0"/>
                  </a:lnTo>
                  <a:lnTo>
                    <a:pt x="624840" y="1523"/>
                  </a:lnTo>
                  <a:lnTo>
                    <a:pt x="624840" y="0"/>
                  </a:lnTo>
                  <a:lnTo>
                    <a:pt x="628650" y="0"/>
                  </a:lnTo>
                  <a:lnTo>
                    <a:pt x="626364" y="0"/>
                  </a:lnTo>
                  <a:lnTo>
                    <a:pt x="632460" y="0"/>
                  </a:lnTo>
                  <a:lnTo>
                    <a:pt x="633984" y="1523"/>
                  </a:lnTo>
                  <a:lnTo>
                    <a:pt x="633984" y="0"/>
                  </a:lnTo>
                  <a:lnTo>
                    <a:pt x="633984" y="1523"/>
                  </a:lnTo>
                  <a:lnTo>
                    <a:pt x="636270" y="3809"/>
                  </a:lnTo>
                  <a:lnTo>
                    <a:pt x="636270" y="1523"/>
                  </a:lnTo>
                  <a:lnTo>
                    <a:pt x="638556" y="3809"/>
                  </a:lnTo>
                  <a:lnTo>
                    <a:pt x="638556" y="1523"/>
                  </a:lnTo>
                  <a:lnTo>
                    <a:pt x="638556" y="3809"/>
                  </a:lnTo>
                  <a:lnTo>
                    <a:pt x="640080" y="5333"/>
                  </a:lnTo>
                  <a:lnTo>
                    <a:pt x="640080" y="3809"/>
                  </a:lnTo>
                  <a:lnTo>
                    <a:pt x="640080" y="5333"/>
                  </a:lnTo>
                  <a:lnTo>
                    <a:pt x="642366" y="7619"/>
                  </a:lnTo>
                  <a:lnTo>
                    <a:pt x="642366" y="5333"/>
                  </a:lnTo>
                  <a:lnTo>
                    <a:pt x="642366" y="7619"/>
                  </a:lnTo>
                  <a:lnTo>
                    <a:pt x="643890" y="5333"/>
                  </a:lnTo>
                  <a:lnTo>
                    <a:pt x="643890" y="9143"/>
                  </a:lnTo>
                  <a:lnTo>
                    <a:pt x="646176" y="7619"/>
                  </a:lnTo>
                  <a:lnTo>
                    <a:pt x="646176" y="11429"/>
                  </a:lnTo>
                  <a:lnTo>
                    <a:pt x="649986" y="11429"/>
                  </a:lnTo>
                  <a:lnTo>
                    <a:pt x="649986" y="15239"/>
                  </a:lnTo>
                  <a:lnTo>
                    <a:pt x="649986" y="13715"/>
                  </a:lnTo>
                  <a:lnTo>
                    <a:pt x="651510" y="15239"/>
                  </a:lnTo>
                  <a:lnTo>
                    <a:pt x="651510" y="17525"/>
                  </a:lnTo>
                  <a:lnTo>
                    <a:pt x="651510" y="13715"/>
                  </a:lnTo>
                  <a:lnTo>
                    <a:pt x="651510" y="15239"/>
                  </a:lnTo>
                  <a:lnTo>
                    <a:pt x="653796" y="17525"/>
                  </a:lnTo>
                  <a:lnTo>
                    <a:pt x="653796" y="19049"/>
                  </a:lnTo>
                  <a:lnTo>
                    <a:pt x="655320" y="21335"/>
                  </a:lnTo>
                  <a:lnTo>
                    <a:pt x="655320" y="22859"/>
                  </a:lnTo>
                  <a:lnTo>
                    <a:pt x="655320" y="19049"/>
                  </a:lnTo>
                  <a:lnTo>
                    <a:pt x="655320" y="21335"/>
                  </a:lnTo>
                  <a:lnTo>
                    <a:pt x="657606" y="22859"/>
                  </a:lnTo>
                  <a:lnTo>
                    <a:pt x="657606" y="25145"/>
                  </a:lnTo>
                  <a:lnTo>
                    <a:pt x="659130" y="26669"/>
                  </a:lnTo>
                  <a:lnTo>
                    <a:pt x="659130" y="25145"/>
                  </a:lnTo>
                  <a:lnTo>
                    <a:pt x="659130" y="26669"/>
                  </a:lnTo>
                  <a:lnTo>
                    <a:pt x="661416" y="28955"/>
                  </a:lnTo>
                  <a:lnTo>
                    <a:pt x="661416" y="26669"/>
                  </a:lnTo>
                  <a:lnTo>
                    <a:pt x="661416" y="30479"/>
                  </a:lnTo>
                  <a:lnTo>
                    <a:pt x="662940" y="32765"/>
                  </a:lnTo>
                  <a:lnTo>
                    <a:pt x="662940" y="30479"/>
                  </a:lnTo>
                  <a:lnTo>
                    <a:pt x="662940" y="34289"/>
                  </a:lnTo>
                  <a:lnTo>
                    <a:pt x="665226" y="32765"/>
                  </a:lnTo>
                  <a:lnTo>
                    <a:pt x="665226" y="36575"/>
                  </a:lnTo>
                  <a:lnTo>
                    <a:pt x="666750" y="38099"/>
                  </a:lnTo>
                  <a:lnTo>
                    <a:pt x="666750" y="36575"/>
                  </a:lnTo>
                  <a:lnTo>
                    <a:pt x="666750" y="40385"/>
                  </a:lnTo>
                  <a:lnTo>
                    <a:pt x="669036" y="41909"/>
                  </a:lnTo>
                  <a:lnTo>
                    <a:pt x="669036" y="44195"/>
                  </a:lnTo>
                  <a:lnTo>
                    <a:pt x="669036" y="40385"/>
                  </a:lnTo>
                  <a:lnTo>
                    <a:pt x="669036" y="44195"/>
                  </a:lnTo>
                  <a:lnTo>
                    <a:pt x="672846" y="48005"/>
                  </a:lnTo>
                  <a:lnTo>
                    <a:pt x="672846" y="51815"/>
                  </a:lnTo>
                  <a:lnTo>
                    <a:pt x="676656" y="55625"/>
                  </a:lnTo>
                  <a:lnTo>
                    <a:pt x="676656" y="59435"/>
                  </a:lnTo>
                  <a:lnTo>
                    <a:pt x="678180" y="60959"/>
                  </a:lnTo>
                  <a:lnTo>
                    <a:pt x="678180" y="63245"/>
                  </a:lnTo>
                  <a:lnTo>
                    <a:pt x="678180" y="59435"/>
                  </a:lnTo>
                  <a:lnTo>
                    <a:pt x="678180" y="63245"/>
                  </a:lnTo>
                  <a:lnTo>
                    <a:pt x="680466" y="64769"/>
                  </a:lnTo>
                  <a:lnTo>
                    <a:pt x="680466" y="63245"/>
                  </a:lnTo>
                  <a:lnTo>
                    <a:pt x="680466" y="67055"/>
                  </a:lnTo>
                  <a:lnTo>
                    <a:pt x="682752" y="68579"/>
                  </a:lnTo>
                  <a:lnTo>
                    <a:pt x="682752" y="72389"/>
                  </a:lnTo>
                  <a:lnTo>
                    <a:pt x="686562" y="76199"/>
                  </a:lnTo>
                  <a:lnTo>
                    <a:pt x="686562" y="80009"/>
                  </a:lnTo>
                  <a:lnTo>
                    <a:pt x="688086" y="82295"/>
                  </a:lnTo>
                  <a:lnTo>
                    <a:pt x="688086" y="86105"/>
                  </a:lnTo>
                  <a:lnTo>
                    <a:pt x="690372" y="87629"/>
                  </a:lnTo>
                  <a:lnTo>
                    <a:pt x="690372" y="86105"/>
                  </a:lnTo>
                  <a:lnTo>
                    <a:pt x="690372" y="89915"/>
                  </a:lnTo>
                  <a:lnTo>
                    <a:pt x="694182" y="93725"/>
                  </a:lnTo>
                  <a:lnTo>
                    <a:pt x="694182" y="97535"/>
                  </a:lnTo>
                  <a:lnTo>
                    <a:pt x="697992" y="101345"/>
                  </a:lnTo>
                  <a:lnTo>
                    <a:pt x="697992" y="107441"/>
                  </a:lnTo>
                  <a:lnTo>
                    <a:pt x="701802" y="111251"/>
                  </a:lnTo>
                  <a:lnTo>
                    <a:pt x="701802" y="115061"/>
                  </a:lnTo>
                  <a:lnTo>
                    <a:pt x="705612" y="118871"/>
                  </a:lnTo>
                  <a:lnTo>
                    <a:pt x="705612" y="122681"/>
                  </a:lnTo>
                  <a:lnTo>
                    <a:pt x="707136" y="124205"/>
                  </a:lnTo>
                  <a:lnTo>
                    <a:pt x="707263" y="129082"/>
                  </a:lnTo>
                  <a:lnTo>
                    <a:pt x="710450" y="133972"/>
                  </a:lnTo>
                  <a:lnTo>
                    <a:pt x="713232" y="137921"/>
                  </a:lnTo>
                  <a:lnTo>
                    <a:pt x="713232" y="139445"/>
                  </a:lnTo>
                  <a:lnTo>
                    <a:pt x="714756" y="141731"/>
                  </a:lnTo>
                  <a:lnTo>
                    <a:pt x="714756" y="139445"/>
                  </a:lnTo>
                  <a:lnTo>
                    <a:pt x="714756" y="143255"/>
                  </a:lnTo>
                  <a:lnTo>
                    <a:pt x="717042" y="145541"/>
                  </a:lnTo>
                  <a:lnTo>
                    <a:pt x="717042" y="143255"/>
                  </a:lnTo>
                  <a:lnTo>
                    <a:pt x="717042" y="147065"/>
                  </a:lnTo>
                  <a:lnTo>
                    <a:pt x="718566" y="149351"/>
                  </a:lnTo>
                  <a:lnTo>
                    <a:pt x="718566" y="147065"/>
                  </a:lnTo>
                  <a:lnTo>
                    <a:pt x="718566" y="149351"/>
                  </a:lnTo>
                  <a:lnTo>
                    <a:pt x="720852" y="150875"/>
                  </a:lnTo>
                  <a:lnTo>
                    <a:pt x="720852" y="153161"/>
                  </a:lnTo>
                  <a:lnTo>
                    <a:pt x="722376" y="154685"/>
                  </a:lnTo>
                  <a:lnTo>
                    <a:pt x="722376" y="153161"/>
                  </a:lnTo>
                  <a:lnTo>
                    <a:pt x="722376" y="156971"/>
                  </a:lnTo>
                  <a:lnTo>
                    <a:pt x="724662" y="158495"/>
                  </a:lnTo>
                  <a:lnTo>
                    <a:pt x="726948" y="160781"/>
                  </a:lnTo>
                  <a:lnTo>
                    <a:pt x="726948" y="162305"/>
                  </a:lnTo>
                  <a:lnTo>
                    <a:pt x="728472" y="164591"/>
                  </a:lnTo>
                  <a:lnTo>
                    <a:pt x="728472" y="162305"/>
                  </a:lnTo>
                  <a:lnTo>
                    <a:pt x="728472" y="164591"/>
                  </a:lnTo>
                  <a:lnTo>
                    <a:pt x="730758" y="166115"/>
                  </a:lnTo>
                  <a:lnTo>
                    <a:pt x="730758" y="164591"/>
                  </a:lnTo>
                  <a:lnTo>
                    <a:pt x="730758" y="166115"/>
                  </a:lnTo>
                  <a:lnTo>
                    <a:pt x="732282" y="168401"/>
                  </a:lnTo>
                  <a:lnTo>
                    <a:pt x="732282" y="169925"/>
                  </a:lnTo>
                  <a:lnTo>
                    <a:pt x="732282" y="166115"/>
                  </a:lnTo>
                  <a:lnTo>
                    <a:pt x="732282" y="168401"/>
                  </a:lnTo>
                  <a:lnTo>
                    <a:pt x="734568" y="169925"/>
                  </a:lnTo>
                  <a:lnTo>
                    <a:pt x="734568" y="172211"/>
                  </a:lnTo>
                  <a:lnTo>
                    <a:pt x="736092" y="173735"/>
                  </a:lnTo>
                  <a:lnTo>
                    <a:pt x="736092" y="172211"/>
                  </a:lnTo>
                  <a:lnTo>
                    <a:pt x="736092" y="173735"/>
                  </a:lnTo>
                  <a:lnTo>
                    <a:pt x="739902" y="173735"/>
                  </a:lnTo>
                  <a:lnTo>
                    <a:pt x="739902" y="176021"/>
                  </a:lnTo>
                  <a:lnTo>
                    <a:pt x="742188" y="178307"/>
                  </a:lnTo>
                  <a:lnTo>
                    <a:pt x="742188" y="176021"/>
                  </a:lnTo>
                  <a:lnTo>
                    <a:pt x="743712" y="178307"/>
                  </a:lnTo>
                  <a:lnTo>
                    <a:pt x="743712" y="176021"/>
                  </a:lnTo>
                  <a:lnTo>
                    <a:pt x="743712" y="178307"/>
                  </a:lnTo>
                  <a:lnTo>
                    <a:pt x="745998" y="178307"/>
                  </a:lnTo>
                  <a:lnTo>
                    <a:pt x="747522" y="179831"/>
                  </a:lnTo>
                  <a:lnTo>
                    <a:pt x="747522" y="178307"/>
                  </a:lnTo>
                  <a:lnTo>
                    <a:pt x="747522" y="179831"/>
                  </a:lnTo>
                  <a:lnTo>
                    <a:pt x="749808" y="178307"/>
                  </a:lnTo>
                  <a:lnTo>
                    <a:pt x="749808" y="179831"/>
                  </a:lnTo>
                  <a:lnTo>
                    <a:pt x="749808" y="178307"/>
                  </a:lnTo>
                  <a:lnTo>
                    <a:pt x="749808" y="179831"/>
                  </a:lnTo>
                  <a:lnTo>
                    <a:pt x="753618" y="179831"/>
                  </a:lnTo>
                  <a:lnTo>
                    <a:pt x="751332" y="179831"/>
                  </a:lnTo>
                  <a:lnTo>
                    <a:pt x="757428" y="179831"/>
                  </a:lnTo>
                  <a:lnTo>
                    <a:pt x="755142" y="179831"/>
                  </a:lnTo>
                  <a:lnTo>
                    <a:pt x="757428" y="178307"/>
                  </a:lnTo>
                  <a:lnTo>
                    <a:pt x="757428" y="179831"/>
                  </a:lnTo>
                  <a:lnTo>
                    <a:pt x="758952" y="178307"/>
                  </a:lnTo>
                  <a:lnTo>
                    <a:pt x="758952" y="179831"/>
                  </a:lnTo>
                  <a:lnTo>
                    <a:pt x="758952" y="178307"/>
                  </a:lnTo>
                  <a:lnTo>
                    <a:pt x="761238" y="176021"/>
                  </a:lnTo>
                  <a:lnTo>
                    <a:pt x="761238" y="178307"/>
                  </a:lnTo>
                  <a:lnTo>
                    <a:pt x="762762" y="176021"/>
                  </a:lnTo>
                  <a:lnTo>
                    <a:pt x="762762" y="178307"/>
                  </a:lnTo>
                  <a:lnTo>
                    <a:pt x="762762" y="176021"/>
                  </a:lnTo>
                  <a:lnTo>
                    <a:pt x="765048" y="173735"/>
                  </a:lnTo>
                  <a:lnTo>
                    <a:pt x="765048" y="176021"/>
                  </a:lnTo>
                  <a:lnTo>
                    <a:pt x="765048" y="173735"/>
                  </a:lnTo>
                  <a:lnTo>
                    <a:pt x="766572" y="172211"/>
                  </a:lnTo>
                  <a:lnTo>
                    <a:pt x="766572" y="173735"/>
                  </a:lnTo>
                  <a:lnTo>
                    <a:pt x="766572" y="172211"/>
                  </a:lnTo>
                  <a:lnTo>
                    <a:pt x="768858" y="173735"/>
                  </a:lnTo>
                  <a:lnTo>
                    <a:pt x="768858" y="169925"/>
                  </a:lnTo>
                  <a:lnTo>
                    <a:pt x="770382" y="172211"/>
                  </a:lnTo>
                  <a:lnTo>
                    <a:pt x="770382" y="168401"/>
                  </a:lnTo>
                  <a:lnTo>
                    <a:pt x="774954" y="168401"/>
                  </a:lnTo>
                  <a:lnTo>
                    <a:pt x="774954" y="166115"/>
                  </a:lnTo>
                  <a:lnTo>
                    <a:pt x="776478" y="164591"/>
                  </a:lnTo>
                  <a:lnTo>
                    <a:pt x="776478" y="166115"/>
                  </a:lnTo>
                  <a:lnTo>
                    <a:pt x="776478" y="162305"/>
                  </a:lnTo>
                  <a:lnTo>
                    <a:pt x="776478" y="164591"/>
                  </a:lnTo>
                  <a:lnTo>
                    <a:pt x="778764" y="162305"/>
                  </a:lnTo>
                  <a:lnTo>
                    <a:pt x="778764" y="160781"/>
                  </a:lnTo>
                  <a:lnTo>
                    <a:pt x="780288" y="158495"/>
                  </a:lnTo>
                  <a:lnTo>
                    <a:pt x="780288" y="160781"/>
                  </a:lnTo>
                  <a:lnTo>
                    <a:pt x="780288" y="156971"/>
                  </a:lnTo>
                  <a:lnTo>
                    <a:pt x="780288" y="158495"/>
                  </a:lnTo>
                  <a:lnTo>
                    <a:pt x="784098" y="154685"/>
                  </a:lnTo>
                  <a:lnTo>
                    <a:pt x="784098" y="153161"/>
                  </a:lnTo>
                  <a:lnTo>
                    <a:pt x="786384" y="150875"/>
                  </a:lnTo>
                  <a:lnTo>
                    <a:pt x="786384" y="153161"/>
                  </a:lnTo>
                  <a:lnTo>
                    <a:pt x="786384" y="149351"/>
                  </a:lnTo>
                  <a:lnTo>
                    <a:pt x="787908" y="147065"/>
                  </a:lnTo>
                  <a:lnTo>
                    <a:pt x="787908" y="149351"/>
                  </a:lnTo>
                  <a:lnTo>
                    <a:pt x="787908" y="145541"/>
                  </a:lnTo>
                  <a:lnTo>
                    <a:pt x="790194" y="147065"/>
                  </a:lnTo>
                  <a:lnTo>
                    <a:pt x="790194" y="143255"/>
                  </a:lnTo>
                  <a:lnTo>
                    <a:pt x="791718" y="141731"/>
                  </a:lnTo>
                  <a:lnTo>
                    <a:pt x="791718" y="143255"/>
                  </a:lnTo>
                  <a:lnTo>
                    <a:pt x="791718" y="139445"/>
                  </a:lnTo>
                  <a:lnTo>
                    <a:pt x="794004" y="137921"/>
                  </a:lnTo>
                  <a:lnTo>
                    <a:pt x="794004" y="139445"/>
                  </a:lnTo>
                  <a:lnTo>
                    <a:pt x="794004" y="135635"/>
                  </a:lnTo>
                  <a:lnTo>
                    <a:pt x="797814" y="131825"/>
                  </a:lnTo>
                  <a:lnTo>
                    <a:pt x="797814" y="128015"/>
                  </a:lnTo>
                  <a:lnTo>
                    <a:pt x="801624" y="124205"/>
                  </a:lnTo>
                  <a:lnTo>
                    <a:pt x="801624" y="120395"/>
                  </a:lnTo>
                  <a:lnTo>
                    <a:pt x="803148" y="118871"/>
                  </a:lnTo>
                  <a:lnTo>
                    <a:pt x="803148" y="120395"/>
                  </a:lnTo>
                  <a:lnTo>
                    <a:pt x="803148" y="116585"/>
                  </a:lnTo>
                  <a:lnTo>
                    <a:pt x="805434" y="115061"/>
                  </a:lnTo>
                  <a:lnTo>
                    <a:pt x="805434" y="116585"/>
                  </a:lnTo>
                  <a:lnTo>
                    <a:pt x="805434" y="112775"/>
                  </a:lnTo>
                  <a:lnTo>
                    <a:pt x="806958" y="111251"/>
                  </a:lnTo>
                  <a:lnTo>
                    <a:pt x="806958" y="107441"/>
                  </a:lnTo>
                  <a:lnTo>
                    <a:pt x="810768" y="103631"/>
                  </a:lnTo>
                  <a:lnTo>
                    <a:pt x="810768" y="99821"/>
                  </a:lnTo>
                  <a:lnTo>
                    <a:pt x="813054" y="97535"/>
                  </a:lnTo>
                  <a:lnTo>
                    <a:pt x="813054" y="93725"/>
                  </a:lnTo>
                  <a:lnTo>
                    <a:pt x="814578" y="91439"/>
                  </a:lnTo>
                  <a:lnTo>
                    <a:pt x="814578" y="93725"/>
                  </a:lnTo>
                  <a:lnTo>
                    <a:pt x="814578" y="89915"/>
                  </a:lnTo>
                  <a:lnTo>
                    <a:pt x="816863" y="87629"/>
                  </a:lnTo>
                  <a:lnTo>
                    <a:pt x="816863" y="89915"/>
                  </a:lnTo>
                  <a:lnTo>
                    <a:pt x="816863" y="86105"/>
                  </a:lnTo>
                  <a:lnTo>
                    <a:pt x="820674" y="82295"/>
                  </a:lnTo>
                  <a:lnTo>
                    <a:pt x="821740" y="74523"/>
                  </a:lnTo>
                  <a:lnTo>
                    <a:pt x="825830" y="67195"/>
                  </a:lnTo>
                  <a:lnTo>
                    <a:pt x="830580" y="60959"/>
                  </a:lnTo>
                  <a:lnTo>
                    <a:pt x="830580" y="57149"/>
                  </a:lnTo>
                  <a:lnTo>
                    <a:pt x="832104" y="55625"/>
                  </a:lnTo>
                  <a:lnTo>
                    <a:pt x="832231" y="50749"/>
                  </a:lnTo>
                  <a:lnTo>
                    <a:pt x="835418" y="45859"/>
                  </a:lnTo>
                  <a:lnTo>
                    <a:pt x="838200" y="41909"/>
                  </a:lnTo>
                  <a:lnTo>
                    <a:pt x="838200" y="40385"/>
                  </a:lnTo>
                  <a:lnTo>
                    <a:pt x="839724" y="38099"/>
                  </a:lnTo>
                  <a:lnTo>
                    <a:pt x="839724" y="40385"/>
                  </a:lnTo>
                  <a:lnTo>
                    <a:pt x="839724" y="36575"/>
                  </a:lnTo>
                  <a:lnTo>
                    <a:pt x="842010" y="34289"/>
                  </a:lnTo>
                  <a:lnTo>
                    <a:pt x="842010" y="36575"/>
                  </a:lnTo>
                  <a:lnTo>
                    <a:pt x="842010" y="32765"/>
                  </a:lnTo>
                  <a:lnTo>
                    <a:pt x="843534" y="30479"/>
                  </a:lnTo>
                  <a:lnTo>
                    <a:pt x="843534" y="32765"/>
                  </a:lnTo>
                  <a:lnTo>
                    <a:pt x="843534" y="30479"/>
                  </a:lnTo>
                  <a:lnTo>
                    <a:pt x="845819" y="28955"/>
                  </a:lnTo>
                  <a:lnTo>
                    <a:pt x="845819" y="26669"/>
                  </a:lnTo>
                  <a:lnTo>
                    <a:pt x="847344" y="25145"/>
                  </a:lnTo>
                  <a:lnTo>
                    <a:pt x="847344" y="26669"/>
                  </a:lnTo>
                  <a:lnTo>
                    <a:pt x="847344" y="22859"/>
                  </a:lnTo>
                  <a:lnTo>
                    <a:pt x="849630" y="21335"/>
                  </a:lnTo>
                  <a:lnTo>
                    <a:pt x="851154" y="19049"/>
                  </a:lnTo>
                  <a:lnTo>
                    <a:pt x="851154" y="17525"/>
                  </a:lnTo>
                  <a:lnTo>
                    <a:pt x="853440" y="15239"/>
                  </a:lnTo>
                  <a:lnTo>
                    <a:pt x="853440" y="17525"/>
                  </a:lnTo>
                  <a:lnTo>
                    <a:pt x="853440" y="15239"/>
                  </a:lnTo>
                  <a:lnTo>
                    <a:pt x="854963" y="13715"/>
                  </a:lnTo>
                  <a:lnTo>
                    <a:pt x="854963" y="15239"/>
                  </a:lnTo>
                  <a:lnTo>
                    <a:pt x="854963" y="13715"/>
                  </a:lnTo>
                  <a:lnTo>
                    <a:pt x="857250" y="11429"/>
                  </a:lnTo>
                  <a:lnTo>
                    <a:pt x="857250" y="13715"/>
                  </a:lnTo>
                  <a:lnTo>
                    <a:pt x="857250" y="9143"/>
                  </a:lnTo>
                  <a:lnTo>
                    <a:pt x="857250" y="11429"/>
                  </a:lnTo>
                  <a:lnTo>
                    <a:pt x="858774" y="9143"/>
                  </a:lnTo>
                  <a:lnTo>
                    <a:pt x="858774" y="7619"/>
                  </a:lnTo>
                  <a:lnTo>
                    <a:pt x="861060" y="5333"/>
                  </a:lnTo>
                  <a:lnTo>
                    <a:pt x="861060" y="7619"/>
                  </a:lnTo>
                  <a:lnTo>
                    <a:pt x="861060" y="5333"/>
                  </a:lnTo>
                  <a:lnTo>
                    <a:pt x="863346" y="7619"/>
                  </a:lnTo>
                  <a:lnTo>
                    <a:pt x="863346" y="5333"/>
                  </a:lnTo>
                  <a:lnTo>
                    <a:pt x="864869" y="3809"/>
                  </a:lnTo>
                  <a:lnTo>
                    <a:pt x="864869" y="5333"/>
                  </a:lnTo>
                  <a:lnTo>
                    <a:pt x="864869" y="3809"/>
                  </a:lnTo>
                  <a:lnTo>
                    <a:pt x="867156" y="1523"/>
                  </a:lnTo>
                  <a:lnTo>
                    <a:pt x="867156" y="3809"/>
                  </a:lnTo>
                  <a:lnTo>
                    <a:pt x="868680" y="1523"/>
                  </a:lnTo>
                  <a:lnTo>
                    <a:pt x="868680" y="3809"/>
                  </a:lnTo>
                  <a:lnTo>
                    <a:pt x="868680" y="1523"/>
                  </a:lnTo>
                  <a:lnTo>
                    <a:pt x="870966" y="1523"/>
                  </a:lnTo>
                  <a:lnTo>
                    <a:pt x="872490" y="0"/>
                  </a:lnTo>
                  <a:lnTo>
                    <a:pt x="872490" y="1523"/>
                  </a:lnTo>
                  <a:lnTo>
                    <a:pt x="872490" y="0"/>
                  </a:lnTo>
                  <a:lnTo>
                    <a:pt x="874776" y="1523"/>
                  </a:lnTo>
                  <a:lnTo>
                    <a:pt x="874776" y="0"/>
                  </a:lnTo>
                  <a:lnTo>
                    <a:pt x="878586" y="0"/>
                  </a:lnTo>
                  <a:lnTo>
                    <a:pt x="876300" y="0"/>
                  </a:lnTo>
                  <a:lnTo>
                    <a:pt x="882396" y="0"/>
                  </a:lnTo>
                  <a:lnTo>
                    <a:pt x="883919" y="1523"/>
                  </a:lnTo>
                  <a:lnTo>
                    <a:pt x="883919" y="0"/>
                  </a:lnTo>
                  <a:lnTo>
                    <a:pt x="883919" y="1523"/>
                  </a:lnTo>
                  <a:lnTo>
                    <a:pt x="886206" y="3809"/>
                  </a:lnTo>
                  <a:lnTo>
                    <a:pt x="886206" y="1523"/>
                  </a:lnTo>
                  <a:lnTo>
                    <a:pt x="887730" y="3809"/>
                  </a:lnTo>
                  <a:lnTo>
                    <a:pt x="887730" y="1523"/>
                  </a:lnTo>
                  <a:lnTo>
                    <a:pt x="887730" y="3809"/>
                  </a:lnTo>
                  <a:lnTo>
                    <a:pt x="890016" y="5333"/>
                  </a:lnTo>
                  <a:lnTo>
                    <a:pt x="890016" y="3809"/>
                  </a:lnTo>
                  <a:lnTo>
                    <a:pt x="890016" y="5333"/>
                  </a:lnTo>
                  <a:lnTo>
                    <a:pt x="891540" y="7619"/>
                  </a:lnTo>
                  <a:lnTo>
                    <a:pt x="891540" y="5333"/>
                  </a:lnTo>
                  <a:lnTo>
                    <a:pt x="891540" y="7619"/>
                  </a:lnTo>
                  <a:lnTo>
                    <a:pt x="893826" y="5333"/>
                  </a:lnTo>
                  <a:lnTo>
                    <a:pt x="893826" y="9143"/>
                  </a:lnTo>
                  <a:lnTo>
                    <a:pt x="895350" y="7619"/>
                  </a:lnTo>
                  <a:lnTo>
                    <a:pt x="895350" y="11429"/>
                  </a:lnTo>
                  <a:lnTo>
                    <a:pt x="899160" y="11429"/>
                  </a:lnTo>
                  <a:lnTo>
                    <a:pt x="899160" y="15239"/>
                  </a:lnTo>
                  <a:lnTo>
                    <a:pt x="899160" y="13715"/>
                  </a:lnTo>
                  <a:lnTo>
                    <a:pt x="901446" y="15239"/>
                  </a:lnTo>
                  <a:lnTo>
                    <a:pt x="901446" y="17525"/>
                  </a:lnTo>
                  <a:lnTo>
                    <a:pt x="901446" y="13715"/>
                  </a:lnTo>
                  <a:lnTo>
                    <a:pt x="901446" y="15239"/>
                  </a:lnTo>
                  <a:lnTo>
                    <a:pt x="902969" y="17525"/>
                  </a:lnTo>
                  <a:lnTo>
                    <a:pt x="902969" y="19049"/>
                  </a:lnTo>
                  <a:lnTo>
                    <a:pt x="905256" y="21335"/>
                  </a:lnTo>
                  <a:lnTo>
                    <a:pt x="905256" y="22859"/>
                  </a:lnTo>
                  <a:lnTo>
                    <a:pt x="905256" y="19049"/>
                  </a:lnTo>
                  <a:lnTo>
                    <a:pt x="905256" y="21335"/>
                  </a:lnTo>
                  <a:lnTo>
                    <a:pt x="907541" y="22859"/>
                  </a:lnTo>
                  <a:lnTo>
                    <a:pt x="907541" y="25145"/>
                  </a:lnTo>
                  <a:lnTo>
                    <a:pt x="909066" y="26669"/>
                  </a:lnTo>
                  <a:lnTo>
                    <a:pt x="909066" y="25145"/>
                  </a:lnTo>
                  <a:lnTo>
                    <a:pt x="909066" y="26669"/>
                  </a:lnTo>
                  <a:lnTo>
                    <a:pt x="911352" y="28955"/>
                  </a:lnTo>
                  <a:lnTo>
                    <a:pt x="911352" y="26669"/>
                  </a:lnTo>
                  <a:lnTo>
                    <a:pt x="911352" y="30479"/>
                  </a:lnTo>
                  <a:lnTo>
                    <a:pt x="912876" y="32765"/>
                  </a:lnTo>
                  <a:lnTo>
                    <a:pt x="912876" y="30479"/>
                  </a:lnTo>
                  <a:lnTo>
                    <a:pt x="912876" y="34289"/>
                  </a:lnTo>
                  <a:lnTo>
                    <a:pt x="915162" y="32765"/>
                  </a:lnTo>
                  <a:lnTo>
                    <a:pt x="915162" y="36575"/>
                  </a:lnTo>
                  <a:lnTo>
                    <a:pt x="916686" y="38099"/>
                  </a:lnTo>
                  <a:lnTo>
                    <a:pt x="916686" y="36575"/>
                  </a:lnTo>
                  <a:lnTo>
                    <a:pt x="916686" y="40385"/>
                  </a:lnTo>
                  <a:lnTo>
                    <a:pt x="918972" y="41909"/>
                  </a:lnTo>
                  <a:lnTo>
                    <a:pt x="918972" y="44195"/>
                  </a:lnTo>
                  <a:lnTo>
                    <a:pt x="918972" y="40385"/>
                  </a:lnTo>
                  <a:lnTo>
                    <a:pt x="918972" y="44195"/>
                  </a:lnTo>
                  <a:lnTo>
                    <a:pt x="922782" y="48005"/>
                  </a:lnTo>
                  <a:lnTo>
                    <a:pt x="922782" y="51815"/>
                  </a:lnTo>
                  <a:lnTo>
                    <a:pt x="926591" y="55625"/>
                  </a:lnTo>
                  <a:lnTo>
                    <a:pt x="926591" y="59435"/>
                  </a:lnTo>
                  <a:lnTo>
                    <a:pt x="928116" y="60959"/>
                  </a:lnTo>
                  <a:lnTo>
                    <a:pt x="928116" y="63245"/>
                  </a:lnTo>
                  <a:lnTo>
                    <a:pt x="928116" y="59435"/>
                  </a:lnTo>
                  <a:lnTo>
                    <a:pt x="928116" y="63245"/>
                  </a:lnTo>
                  <a:lnTo>
                    <a:pt x="930402" y="64769"/>
                  </a:lnTo>
                  <a:lnTo>
                    <a:pt x="930402" y="63245"/>
                  </a:lnTo>
                  <a:lnTo>
                    <a:pt x="930402" y="67055"/>
                  </a:lnTo>
                  <a:lnTo>
                    <a:pt x="931926" y="68579"/>
                  </a:lnTo>
                  <a:lnTo>
                    <a:pt x="931926" y="72389"/>
                  </a:lnTo>
                  <a:lnTo>
                    <a:pt x="935736" y="76199"/>
                  </a:lnTo>
                  <a:lnTo>
                    <a:pt x="935736" y="80009"/>
                  </a:lnTo>
                  <a:lnTo>
                    <a:pt x="938022" y="82295"/>
                  </a:lnTo>
                  <a:lnTo>
                    <a:pt x="938022" y="86105"/>
                  </a:lnTo>
                </a:path>
              </a:pathLst>
            </a:custGeom>
            <a:ln w="383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9" name="object 629"/>
            <p:cNvSpPr/>
            <p:nvPr/>
          </p:nvSpPr>
          <p:spPr>
            <a:xfrm>
              <a:off x="7339952" y="4979276"/>
              <a:ext cx="69367" cy="97561"/>
            </a:xfrm>
            <a:prstGeom prst="rect">
              <a:avLst/>
            </a:prstGeom>
            <a:blipFill>
              <a:blip r:embed="rId27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0" name="object 630"/>
          <p:cNvSpPr txBox="1"/>
          <p:nvPr/>
        </p:nvSpPr>
        <p:spPr>
          <a:xfrm>
            <a:off x="6198411" y="4853962"/>
            <a:ext cx="71755" cy="228600"/>
          </a:xfrm>
          <a:prstGeom prst="rect">
            <a:avLst/>
          </a:prstGeom>
        </p:spPr>
        <p:txBody>
          <a:bodyPr vert="vert270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00" dirty="0">
                <a:latin typeface="Times New Roman"/>
                <a:cs typeface="Times New Roman"/>
              </a:rPr>
              <a:t>Cu</a:t>
            </a:r>
            <a:r>
              <a:rPr sz="300" spc="-5" dirty="0">
                <a:latin typeface="Times New Roman"/>
                <a:cs typeface="Times New Roman"/>
              </a:rPr>
              <a:t>rre</a:t>
            </a:r>
            <a:r>
              <a:rPr sz="300" dirty="0">
                <a:latin typeface="Times New Roman"/>
                <a:cs typeface="Times New Roman"/>
              </a:rPr>
              <a:t>n</a:t>
            </a:r>
            <a:r>
              <a:rPr sz="300" spc="-5" dirty="0">
                <a:latin typeface="Times New Roman"/>
                <a:cs typeface="Times New Roman"/>
              </a:rPr>
              <a:t>t</a:t>
            </a:r>
            <a:r>
              <a:rPr sz="300" dirty="0">
                <a:latin typeface="Times New Roman"/>
                <a:cs typeface="Times New Roman"/>
              </a:rPr>
              <a:t>s</a:t>
            </a:r>
            <a:r>
              <a:rPr sz="300" spc="-5" dirty="0">
                <a:latin typeface="Times New Roman"/>
                <a:cs typeface="Times New Roman"/>
              </a:rPr>
              <a:t>(</a:t>
            </a:r>
            <a:r>
              <a:rPr sz="300" dirty="0">
                <a:latin typeface="Times New Roman"/>
                <a:cs typeface="Times New Roman"/>
              </a:rPr>
              <a:t>V)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631" name="object 631"/>
          <p:cNvSpPr txBox="1"/>
          <p:nvPr/>
        </p:nvSpPr>
        <p:spPr>
          <a:xfrm>
            <a:off x="6258623" y="4853317"/>
            <a:ext cx="165100" cy="68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130"/>
              </a:spcBef>
            </a:pPr>
            <a:r>
              <a:rPr sz="375" b="1" i="1" spc="7" baseline="11111" dirty="0">
                <a:latin typeface="Times New Roman"/>
                <a:cs typeface="Times New Roman"/>
              </a:rPr>
              <a:t>i</a:t>
            </a:r>
            <a:r>
              <a:rPr sz="375" b="1" i="1" spc="-44" baseline="11111" dirty="0">
                <a:latin typeface="Times New Roman"/>
                <a:cs typeface="Times New Roman"/>
              </a:rPr>
              <a:t> </a:t>
            </a:r>
            <a:r>
              <a:rPr sz="200" spc="-5" dirty="0">
                <a:latin typeface="Times New Roman"/>
                <a:cs typeface="Times New Roman"/>
              </a:rPr>
              <a:t>a</a:t>
            </a:r>
            <a:endParaRPr sz="200">
              <a:latin typeface="Times New Roman"/>
              <a:cs typeface="Times New Roman"/>
            </a:endParaRPr>
          </a:p>
        </p:txBody>
      </p:sp>
      <p:grpSp>
        <p:nvGrpSpPr>
          <p:cNvPr id="632" name="object 632"/>
          <p:cNvGrpSpPr/>
          <p:nvPr/>
        </p:nvGrpSpPr>
        <p:grpSpPr>
          <a:xfrm>
            <a:off x="6342126" y="4910582"/>
            <a:ext cx="20955" cy="59690"/>
            <a:chOff x="6342126" y="4910582"/>
            <a:chExt cx="20955" cy="59690"/>
          </a:xfrm>
        </p:grpSpPr>
        <p:sp>
          <p:nvSpPr>
            <p:cNvPr id="633" name="object 633"/>
            <p:cNvSpPr/>
            <p:nvPr/>
          </p:nvSpPr>
          <p:spPr>
            <a:xfrm>
              <a:off x="6345936" y="4914138"/>
              <a:ext cx="16763" cy="55625"/>
            </a:xfrm>
            <a:prstGeom prst="rect">
              <a:avLst/>
            </a:prstGeom>
            <a:blipFill>
              <a:blip r:embed="rId27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4" name="object 634"/>
            <p:cNvSpPr/>
            <p:nvPr/>
          </p:nvSpPr>
          <p:spPr>
            <a:xfrm>
              <a:off x="6349746" y="4911852"/>
              <a:ext cx="6985" cy="33020"/>
            </a:xfrm>
            <a:custGeom>
              <a:avLst/>
              <a:gdLst/>
              <a:ahLst/>
              <a:cxnLst/>
              <a:rect l="l" t="t" r="r" b="b"/>
              <a:pathLst>
                <a:path w="6985" h="33020">
                  <a:moveTo>
                    <a:pt x="6858" y="0"/>
                  </a:moveTo>
                  <a:lnTo>
                    <a:pt x="0" y="32766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5" name="object 635"/>
            <p:cNvSpPr/>
            <p:nvPr/>
          </p:nvSpPr>
          <p:spPr>
            <a:xfrm>
              <a:off x="6342126" y="4940808"/>
              <a:ext cx="17145" cy="26034"/>
            </a:xfrm>
            <a:custGeom>
              <a:avLst/>
              <a:gdLst/>
              <a:ahLst/>
              <a:cxnLst/>
              <a:rect l="l" t="t" r="r" b="b"/>
              <a:pathLst>
                <a:path w="17145" h="26035">
                  <a:moveTo>
                    <a:pt x="0" y="0"/>
                  </a:moveTo>
                  <a:lnTo>
                    <a:pt x="3809" y="25908"/>
                  </a:lnTo>
                  <a:lnTo>
                    <a:pt x="16763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6" name="object 636"/>
          <p:cNvSpPr txBox="1"/>
          <p:nvPr/>
        </p:nvSpPr>
        <p:spPr>
          <a:xfrm>
            <a:off x="6387591" y="4753276"/>
            <a:ext cx="168275" cy="73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250" b="1" i="1" spc="10" dirty="0">
                <a:latin typeface="Times New Roman"/>
                <a:cs typeface="Times New Roman"/>
              </a:rPr>
              <a:t>i</a:t>
            </a:r>
            <a:r>
              <a:rPr sz="200" spc="10" dirty="0">
                <a:latin typeface="Times New Roman"/>
                <a:cs typeface="Times New Roman"/>
              </a:rPr>
              <a:t>b </a:t>
            </a:r>
            <a:r>
              <a:rPr sz="450" b="1" i="1" baseline="-27777" dirty="0">
                <a:latin typeface="Times New Roman"/>
                <a:cs typeface="Times New Roman"/>
              </a:rPr>
              <a:t>i</a:t>
            </a:r>
            <a:r>
              <a:rPr sz="450" b="1" i="1" spc="-30" baseline="-27777" dirty="0">
                <a:latin typeface="Times New Roman"/>
                <a:cs typeface="Times New Roman"/>
              </a:rPr>
              <a:t> </a:t>
            </a:r>
            <a:r>
              <a:rPr sz="300" spc="7" baseline="-55555" dirty="0">
                <a:latin typeface="Times New Roman"/>
                <a:cs typeface="Times New Roman"/>
              </a:rPr>
              <a:t>c</a:t>
            </a:r>
            <a:endParaRPr sz="300" baseline="-55555">
              <a:latin typeface="Times New Roman"/>
              <a:cs typeface="Times New Roman"/>
            </a:endParaRPr>
          </a:p>
        </p:txBody>
      </p:sp>
      <p:grpSp>
        <p:nvGrpSpPr>
          <p:cNvPr id="637" name="object 637"/>
          <p:cNvGrpSpPr/>
          <p:nvPr/>
        </p:nvGrpSpPr>
        <p:grpSpPr>
          <a:xfrm>
            <a:off x="6400800" y="4798567"/>
            <a:ext cx="117475" cy="354330"/>
            <a:chOff x="6400800" y="4798567"/>
            <a:chExt cx="117475" cy="354330"/>
          </a:xfrm>
        </p:grpSpPr>
        <p:sp>
          <p:nvSpPr>
            <p:cNvPr id="638" name="object 638"/>
            <p:cNvSpPr/>
            <p:nvPr/>
          </p:nvSpPr>
          <p:spPr>
            <a:xfrm>
              <a:off x="6403847" y="4802123"/>
              <a:ext cx="21336" cy="50291"/>
            </a:xfrm>
            <a:prstGeom prst="rect">
              <a:avLst/>
            </a:prstGeom>
            <a:blipFill>
              <a:blip r:embed="rId27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9" name="object 639"/>
            <p:cNvSpPr/>
            <p:nvPr/>
          </p:nvSpPr>
          <p:spPr>
            <a:xfrm>
              <a:off x="6409181" y="4799837"/>
              <a:ext cx="11430" cy="29209"/>
            </a:xfrm>
            <a:custGeom>
              <a:avLst/>
              <a:gdLst/>
              <a:ahLst/>
              <a:cxnLst/>
              <a:rect l="l" t="t" r="r" b="b"/>
              <a:pathLst>
                <a:path w="11429" h="29210">
                  <a:moveTo>
                    <a:pt x="11429" y="0"/>
                  </a:moveTo>
                  <a:lnTo>
                    <a:pt x="0" y="28956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0" name="object 640"/>
            <p:cNvSpPr/>
            <p:nvPr/>
          </p:nvSpPr>
          <p:spPr>
            <a:xfrm>
              <a:off x="6400800" y="4823459"/>
              <a:ext cx="17780" cy="25400"/>
            </a:xfrm>
            <a:custGeom>
              <a:avLst/>
              <a:gdLst/>
              <a:ahLst/>
              <a:cxnLst/>
              <a:rect l="l" t="t" r="r" b="b"/>
              <a:pathLst>
                <a:path w="17779" h="25400">
                  <a:moveTo>
                    <a:pt x="1523" y="0"/>
                  </a:moveTo>
                  <a:lnTo>
                    <a:pt x="0" y="25146"/>
                  </a:lnTo>
                  <a:lnTo>
                    <a:pt x="17525" y="5334"/>
                  </a:lnTo>
                  <a:lnTo>
                    <a:pt x="1523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1" name="object 641"/>
            <p:cNvSpPr/>
            <p:nvPr/>
          </p:nvSpPr>
          <p:spPr>
            <a:xfrm>
              <a:off x="6496811" y="4840223"/>
              <a:ext cx="21336" cy="57150"/>
            </a:xfrm>
            <a:prstGeom prst="rect">
              <a:avLst/>
            </a:prstGeom>
            <a:blipFill>
              <a:blip r:embed="rId27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2" name="object 642"/>
            <p:cNvSpPr/>
            <p:nvPr/>
          </p:nvSpPr>
          <p:spPr>
            <a:xfrm>
              <a:off x="6502145" y="4837937"/>
              <a:ext cx="13335" cy="34290"/>
            </a:xfrm>
            <a:custGeom>
              <a:avLst/>
              <a:gdLst/>
              <a:ahLst/>
              <a:cxnLst/>
              <a:rect l="l" t="t" r="r" b="b"/>
              <a:pathLst>
                <a:path w="13334" h="34289">
                  <a:moveTo>
                    <a:pt x="12953" y="0"/>
                  </a:moveTo>
                  <a:lnTo>
                    <a:pt x="0" y="3429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3" name="object 643"/>
            <p:cNvSpPr/>
            <p:nvPr/>
          </p:nvSpPr>
          <p:spPr>
            <a:xfrm>
              <a:off x="6493001" y="4866893"/>
              <a:ext cx="18415" cy="26670"/>
            </a:xfrm>
            <a:custGeom>
              <a:avLst/>
              <a:gdLst/>
              <a:ahLst/>
              <a:cxnLst/>
              <a:rect l="l" t="t" r="r" b="b"/>
              <a:pathLst>
                <a:path w="18415" h="26670">
                  <a:moveTo>
                    <a:pt x="2285" y="0"/>
                  </a:moveTo>
                  <a:lnTo>
                    <a:pt x="0" y="26670"/>
                  </a:lnTo>
                  <a:lnTo>
                    <a:pt x="18287" y="5334"/>
                  </a:lnTo>
                  <a:lnTo>
                    <a:pt x="2285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4" name="object 644"/>
            <p:cNvSpPr/>
            <p:nvPr/>
          </p:nvSpPr>
          <p:spPr>
            <a:xfrm>
              <a:off x="6415277" y="5107685"/>
              <a:ext cx="32004" cy="44958"/>
            </a:xfrm>
            <a:prstGeom prst="rect">
              <a:avLst/>
            </a:prstGeom>
            <a:blipFill>
              <a:blip r:embed="rId27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5" name="object 645"/>
            <p:cNvSpPr/>
            <p:nvPr/>
          </p:nvSpPr>
          <p:spPr>
            <a:xfrm>
              <a:off x="6425946" y="5124449"/>
              <a:ext cx="16510" cy="24130"/>
            </a:xfrm>
            <a:custGeom>
              <a:avLst/>
              <a:gdLst/>
              <a:ahLst/>
              <a:cxnLst/>
              <a:rect l="l" t="t" r="r" b="b"/>
              <a:pathLst>
                <a:path w="16510" h="24129">
                  <a:moveTo>
                    <a:pt x="16001" y="236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6" name="object 646"/>
            <p:cNvSpPr/>
            <p:nvPr/>
          </p:nvSpPr>
          <p:spPr>
            <a:xfrm>
              <a:off x="6412991" y="5103875"/>
              <a:ext cx="20320" cy="26034"/>
            </a:xfrm>
            <a:custGeom>
              <a:avLst/>
              <a:gdLst/>
              <a:ahLst/>
              <a:cxnLst/>
              <a:rect l="l" t="t" r="r" b="b"/>
              <a:pathLst>
                <a:path w="20320" h="26035">
                  <a:moveTo>
                    <a:pt x="0" y="0"/>
                  </a:moveTo>
                  <a:lnTo>
                    <a:pt x="7620" y="25908"/>
                  </a:lnTo>
                  <a:lnTo>
                    <a:pt x="19812" y="167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7" name="object 647"/>
          <p:cNvSpPr txBox="1"/>
          <p:nvPr/>
        </p:nvSpPr>
        <p:spPr>
          <a:xfrm>
            <a:off x="6392748" y="5132754"/>
            <a:ext cx="154940" cy="590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15875" algn="ctr">
              <a:lnSpc>
                <a:spcPct val="100000"/>
              </a:lnSpc>
              <a:spcBef>
                <a:spcPts val="114"/>
              </a:spcBef>
            </a:pPr>
            <a:r>
              <a:rPr sz="200" b="1" i="1" dirty="0">
                <a:latin typeface="Times New Roman"/>
                <a:cs typeface="Times New Roman"/>
              </a:rPr>
              <a:t>i</a:t>
            </a:r>
            <a:r>
              <a:rPr sz="200" b="1" i="1" spc="-35" dirty="0">
                <a:latin typeface="Times New Roman"/>
                <a:cs typeface="Times New Roman"/>
              </a:rPr>
              <a:t> </a:t>
            </a:r>
            <a:r>
              <a:rPr sz="150" dirty="0">
                <a:latin typeface="Times New Roman"/>
                <a:cs typeface="Times New Roman"/>
              </a:rPr>
              <a:t>n</a:t>
            </a:r>
            <a:endParaRPr sz="150">
              <a:latin typeface="Times New Roman"/>
              <a:cs typeface="Times New Roman"/>
            </a:endParaRPr>
          </a:p>
        </p:txBody>
      </p:sp>
      <p:grpSp>
        <p:nvGrpSpPr>
          <p:cNvPr id="648" name="object 648"/>
          <p:cNvGrpSpPr/>
          <p:nvPr/>
        </p:nvGrpSpPr>
        <p:grpSpPr>
          <a:xfrm>
            <a:off x="5281421" y="4536947"/>
            <a:ext cx="1851025" cy="117475"/>
            <a:chOff x="5281421" y="4536947"/>
            <a:chExt cx="1851025" cy="117475"/>
          </a:xfrm>
        </p:grpSpPr>
        <p:sp>
          <p:nvSpPr>
            <p:cNvPr id="649" name="object 649"/>
            <p:cNvSpPr/>
            <p:nvPr/>
          </p:nvSpPr>
          <p:spPr>
            <a:xfrm>
              <a:off x="5283707" y="4538471"/>
              <a:ext cx="1847214" cy="114300"/>
            </a:xfrm>
            <a:custGeom>
              <a:avLst/>
              <a:gdLst/>
              <a:ahLst/>
              <a:cxnLst/>
              <a:rect l="l" t="t" r="r" b="b"/>
              <a:pathLst>
                <a:path w="1847215" h="114300">
                  <a:moveTo>
                    <a:pt x="1847088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847088" y="114300"/>
                  </a:lnTo>
                  <a:lnTo>
                    <a:pt x="1847088" y="0"/>
                  </a:lnTo>
                  <a:close/>
                </a:path>
              </a:pathLst>
            </a:custGeom>
            <a:solidFill>
              <a:srgbClr val="CCE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0" name="object 650"/>
            <p:cNvSpPr/>
            <p:nvPr/>
          </p:nvSpPr>
          <p:spPr>
            <a:xfrm>
              <a:off x="5281421" y="4536947"/>
              <a:ext cx="1851025" cy="117475"/>
            </a:xfrm>
            <a:custGeom>
              <a:avLst/>
              <a:gdLst/>
              <a:ahLst/>
              <a:cxnLst/>
              <a:rect l="l" t="t" r="r" b="b"/>
              <a:pathLst>
                <a:path w="1851025" h="117475">
                  <a:moveTo>
                    <a:pt x="1850898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1850898" y="117348"/>
                  </a:lnTo>
                  <a:lnTo>
                    <a:pt x="1850898" y="115824"/>
                  </a:lnTo>
                  <a:lnTo>
                    <a:pt x="3810" y="115824"/>
                  </a:lnTo>
                  <a:lnTo>
                    <a:pt x="2286" y="114300"/>
                  </a:lnTo>
                  <a:lnTo>
                    <a:pt x="3810" y="114300"/>
                  </a:lnTo>
                  <a:lnTo>
                    <a:pt x="3810" y="3048"/>
                  </a:lnTo>
                  <a:lnTo>
                    <a:pt x="2286" y="3048"/>
                  </a:lnTo>
                  <a:lnTo>
                    <a:pt x="3810" y="1524"/>
                  </a:lnTo>
                  <a:lnTo>
                    <a:pt x="1850898" y="1524"/>
                  </a:lnTo>
                  <a:lnTo>
                    <a:pt x="1850898" y="0"/>
                  </a:lnTo>
                  <a:close/>
                </a:path>
                <a:path w="1851025" h="117475">
                  <a:moveTo>
                    <a:pt x="3810" y="114300"/>
                  </a:moveTo>
                  <a:lnTo>
                    <a:pt x="2286" y="114300"/>
                  </a:lnTo>
                  <a:lnTo>
                    <a:pt x="3810" y="115824"/>
                  </a:lnTo>
                  <a:lnTo>
                    <a:pt x="3810" y="114300"/>
                  </a:lnTo>
                  <a:close/>
                </a:path>
                <a:path w="1851025" h="117475">
                  <a:moveTo>
                    <a:pt x="1847850" y="114300"/>
                  </a:moveTo>
                  <a:lnTo>
                    <a:pt x="3810" y="114300"/>
                  </a:lnTo>
                  <a:lnTo>
                    <a:pt x="3810" y="115824"/>
                  </a:lnTo>
                  <a:lnTo>
                    <a:pt x="1847850" y="115824"/>
                  </a:lnTo>
                  <a:lnTo>
                    <a:pt x="1847850" y="114300"/>
                  </a:lnTo>
                  <a:close/>
                </a:path>
                <a:path w="1851025" h="117475">
                  <a:moveTo>
                    <a:pt x="1847850" y="1524"/>
                  </a:moveTo>
                  <a:lnTo>
                    <a:pt x="1847850" y="115824"/>
                  </a:lnTo>
                  <a:lnTo>
                    <a:pt x="1849374" y="114300"/>
                  </a:lnTo>
                  <a:lnTo>
                    <a:pt x="1850898" y="114300"/>
                  </a:lnTo>
                  <a:lnTo>
                    <a:pt x="1850898" y="3048"/>
                  </a:lnTo>
                  <a:lnTo>
                    <a:pt x="1849374" y="3048"/>
                  </a:lnTo>
                  <a:lnTo>
                    <a:pt x="1847850" y="1524"/>
                  </a:lnTo>
                  <a:close/>
                </a:path>
                <a:path w="1851025" h="117475">
                  <a:moveTo>
                    <a:pt x="1850898" y="114300"/>
                  </a:moveTo>
                  <a:lnTo>
                    <a:pt x="1849374" y="114300"/>
                  </a:lnTo>
                  <a:lnTo>
                    <a:pt x="1847850" y="115824"/>
                  </a:lnTo>
                  <a:lnTo>
                    <a:pt x="1850898" y="115824"/>
                  </a:lnTo>
                  <a:lnTo>
                    <a:pt x="1850898" y="114300"/>
                  </a:lnTo>
                  <a:close/>
                </a:path>
                <a:path w="1851025" h="117475">
                  <a:moveTo>
                    <a:pt x="3810" y="1524"/>
                  </a:moveTo>
                  <a:lnTo>
                    <a:pt x="2286" y="3048"/>
                  </a:lnTo>
                  <a:lnTo>
                    <a:pt x="3810" y="3048"/>
                  </a:lnTo>
                  <a:lnTo>
                    <a:pt x="3810" y="1524"/>
                  </a:lnTo>
                  <a:close/>
                </a:path>
                <a:path w="1851025" h="117475">
                  <a:moveTo>
                    <a:pt x="1847850" y="1524"/>
                  </a:moveTo>
                  <a:lnTo>
                    <a:pt x="3810" y="1524"/>
                  </a:lnTo>
                  <a:lnTo>
                    <a:pt x="3810" y="3048"/>
                  </a:lnTo>
                  <a:lnTo>
                    <a:pt x="1847850" y="3048"/>
                  </a:lnTo>
                  <a:lnTo>
                    <a:pt x="1847850" y="1524"/>
                  </a:lnTo>
                  <a:close/>
                </a:path>
                <a:path w="1851025" h="117475">
                  <a:moveTo>
                    <a:pt x="1850898" y="1524"/>
                  </a:moveTo>
                  <a:lnTo>
                    <a:pt x="1847850" y="1524"/>
                  </a:lnTo>
                  <a:lnTo>
                    <a:pt x="1849374" y="3048"/>
                  </a:lnTo>
                  <a:lnTo>
                    <a:pt x="1850898" y="3048"/>
                  </a:lnTo>
                  <a:lnTo>
                    <a:pt x="1850898" y="15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1" name="object 651"/>
          <p:cNvSpPr txBox="1"/>
          <p:nvPr/>
        </p:nvSpPr>
        <p:spPr>
          <a:xfrm>
            <a:off x="5541517" y="4529578"/>
            <a:ext cx="1330960" cy="1250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" spc="-5" dirty="0">
                <a:latin typeface="Arial"/>
                <a:cs typeface="Arial"/>
              </a:rPr>
              <a:t>Fig.5 </a:t>
            </a:r>
            <a:r>
              <a:rPr sz="650" dirty="0">
                <a:latin typeface="Arial"/>
                <a:cs typeface="Arial"/>
              </a:rPr>
              <a:t>The input current and</a:t>
            </a:r>
            <a:r>
              <a:rPr sz="650" spc="-90" dirty="0">
                <a:latin typeface="Arial"/>
                <a:cs typeface="Arial"/>
              </a:rPr>
              <a:t> </a:t>
            </a:r>
            <a:r>
              <a:rPr sz="650" spc="-5" dirty="0">
                <a:latin typeface="Arial"/>
                <a:cs typeface="Arial"/>
              </a:rPr>
              <a:t>voltage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652" name="object 652"/>
          <p:cNvGrpSpPr/>
          <p:nvPr/>
        </p:nvGrpSpPr>
        <p:grpSpPr>
          <a:xfrm>
            <a:off x="5001895" y="4773295"/>
            <a:ext cx="1177925" cy="408305"/>
            <a:chOff x="5001895" y="4773295"/>
            <a:chExt cx="1177925" cy="408305"/>
          </a:xfrm>
        </p:grpSpPr>
        <p:sp>
          <p:nvSpPr>
            <p:cNvPr id="653" name="object 653"/>
            <p:cNvSpPr/>
            <p:nvPr/>
          </p:nvSpPr>
          <p:spPr>
            <a:xfrm>
              <a:off x="5002530" y="4773930"/>
              <a:ext cx="1176020" cy="407034"/>
            </a:xfrm>
            <a:custGeom>
              <a:avLst/>
              <a:gdLst/>
              <a:ahLst/>
              <a:cxnLst/>
              <a:rect l="l" t="t" r="r" b="b"/>
              <a:pathLst>
                <a:path w="1176020" h="407035">
                  <a:moveTo>
                    <a:pt x="1175765" y="0"/>
                  </a:moveTo>
                  <a:lnTo>
                    <a:pt x="0" y="0"/>
                  </a:lnTo>
                  <a:lnTo>
                    <a:pt x="0" y="406908"/>
                  </a:lnTo>
                  <a:lnTo>
                    <a:pt x="1175765" y="406908"/>
                  </a:lnTo>
                  <a:lnTo>
                    <a:pt x="11757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4" name="object 654"/>
            <p:cNvSpPr/>
            <p:nvPr/>
          </p:nvSpPr>
          <p:spPr>
            <a:xfrm>
              <a:off x="5002530" y="4773930"/>
              <a:ext cx="1176020" cy="407034"/>
            </a:xfrm>
            <a:custGeom>
              <a:avLst/>
              <a:gdLst/>
              <a:ahLst/>
              <a:cxnLst/>
              <a:rect l="l" t="t" r="r" b="b"/>
              <a:pathLst>
                <a:path w="1176020" h="407035">
                  <a:moveTo>
                    <a:pt x="0" y="406908"/>
                  </a:moveTo>
                  <a:lnTo>
                    <a:pt x="0" y="0"/>
                  </a:lnTo>
                  <a:lnTo>
                    <a:pt x="1175766" y="0"/>
                  </a:lnTo>
                  <a:lnTo>
                    <a:pt x="1175766" y="406908"/>
                  </a:lnTo>
                  <a:lnTo>
                    <a:pt x="0" y="406908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5" name="object 655"/>
            <p:cNvSpPr/>
            <p:nvPr/>
          </p:nvSpPr>
          <p:spPr>
            <a:xfrm>
              <a:off x="5002530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6" name="object 656"/>
            <p:cNvSpPr/>
            <p:nvPr/>
          </p:nvSpPr>
          <p:spPr>
            <a:xfrm>
              <a:off x="5003292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7" name="object 657"/>
            <p:cNvSpPr/>
            <p:nvPr/>
          </p:nvSpPr>
          <p:spPr>
            <a:xfrm>
              <a:off x="5132070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8" name="object 658"/>
            <p:cNvSpPr/>
            <p:nvPr/>
          </p:nvSpPr>
          <p:spPr>
            <a:xfrm>
              <a:off x="5132832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9" name="object 659"/>
            <p:cNvSpPr/>
            <p:nvPr/>
          </p:nvSpPr>
          <p:spPr>
            <a:xfrm>
              <a:off x="5263896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0" name="object 660"/>
            <p:cNvSpPr/>
            <p:nvPr/>
          </p:nvSpPr>
          <p:spPr>
            <a:xfrm>
              <a:off x="5263896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1" name="object 661"/>
            <p:cNvSpPr/>
            <p:nvPr/>
          </p:nvSpPr>
          <p:spPr>
            <a:xfrm>
              <a:off x="5393436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2" name="object 662"/>
            <p:cNvSpPr/>
            <p:nvPr/>
          </p:nvSpPr>
          <p:spPr>
            <a:xfrm>
              <a:off x="5393436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3" name="object 663"/>
            <p:cNvSpPr/>
            <p:nvPr/>
          </p:nvSpPr>
          <p:spPr>
            <a:xfrm>
              <a:off x="5524500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4" name="object 664"/>
            <p:cNvSpPr/>
            <p:nvPr/>
          </p:nvSpPr>
          <p:spPr>
            <a:xfrm>
              <a:off x="5525262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5" name="object 665"/>
            <p:cNvSpPr/>
            <p:nvPr/>
          </p:nvSpPr>
          <p:spPr>
            <a:xfrm>
              <a:off x="5654802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6" name="object 666"/>
            <p:cNvSpPr/>
            <p:nvPr/>
          </p:nvSpPr>
          <p:spPr>
            <a:xfrm>
              <a:off x="5654802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7" name="object 667"/>
            <p:cNvSpPr/>
            <p:nvPr/>
          </p:nvSpPr>
          <p:spPr>
            <a:xfrm>
              <a:off x="5785866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8" name="object 668"/>
            <p:cNvSpPr/>
            <p:nvPr/>
          </p:nvSpPr>
          <p:spPr>
            <a:xfrm>
              <a:off x="5786628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9" name="object 669"/>
            <p:cNvSpPr/>
            <p:nvPr/>
          </p:nvSpPr>
          <p:spPr>
            <a:xfrm>
              <a:off x="5915406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0" name="object 670"/>
            <p:cNvSpPr/>
            <p:nvPr/>
          </p:nvSpPr>
          <p:spPr>
            <a:xfrm>
              <a:off x="5916168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1" name="object 671"/>
            <p:cNvSpPr/>
            <p:nvPr/>
          </p:nvSpPr>
          <p:spPr>
            <a:xfrm>
              <a:off x="6047232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2" name="object 672"/>
            <p:cNvSpPr/>
            <p:nvPr/>
          </p:nvSpPr>
          <p:spPr>
            <a:xfrm>
              <a:off x="6047232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3" name="object 673"/>
            <p:cNvSpPr/>
            <p:nvPr/>
          </p:nvSpPr>
          <p:spPr>
            <a:xfrm>
              <a:off x="6178296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4" name="object 674"/>
            <p:cNvSpPr/>
            <p:nvPr/>
          </p:nvSpPr>
          <p:spPr>
            <a:xfrm>
              <a:off x="6179058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5" name="object 675"/>
            <p:cNvSpPr/>
            <p:nvPr/>
          </p:nvSpPr>
          <p:spPr>
            <a:xfrm>
              <a:off x="5002530" y="5180838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6" name="object 676"/>
            <p:cNvSpPr/>
            <p:nvPr/>
          </p:nvSpPr>
          <p:spPr>
            <a:xfrm>
              <a:off x="6179058" y="518083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7" name="object 677"/>
            <p:cNvSpPr/>
            <p:nvPr/>
          </p:nvSpPr>
          <p:spPr>
            <a:xfrm>
              <a:off x="5002530" y="5112258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8" name="object 678"/>
            <p:cNvSpPr/>
            <p:nvPr/>
          </p:nvSpPr>
          <p:spPr>
            <a:xfrm>
              <a:off x="6179058" y="511225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9" name="object 679"/>
            <p:cNvSpPr/>
            <p:nvPr/>
          </p:nvSpPr>
          <p:spPr>
            <a:xfrm>
              <a:off x="5002530" y="5045202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0" name="object 680"/>
            <p:cNvSpPr/>
            <p:nvPr/>
          </p:nvSpPr>
          <p:spPr>
            <a:xfrm>
              <a:off x="6179058" y="504520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1" name="object 681"/>
            <p:cNvSpPr/>
            <p:nvPr/>
          </p:nvSpPr>
          <p:spPr>
            <a:xfrm>
              <a:off x="5002530" y="4976622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2" name="object 682"/>
            <p:cNvSpPr/>
            <p:nvPr/>
          </p:nvSpPr>
          <p:spPr>
            <a:xfrm>
              <a:off x="6179058" y="497662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3" name="object 683"/>
            <p:cNvSpPr/>
            <p:nvPr/>
          </p:nvSpPr>
          <p:spPr>
            <a:xfrm>
              <a:off x="5002530" y="4909566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4" name="object 684"/>
            <p:cNvSpPr/>
            <p:nvPr/>
          </p:nvSpPr>
          <p:spPr>
            <a:xfrm>
              <a:off x="6179058" y="490956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5" name="object 685"/>
            <p:cNvSpPr/>
            <p:nvPr/>
          </p:nvSpPr>
          <p:spPr>
            <a:xfrm>
              <a:off x="5002530" y="4840986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6" name="object 686"/>
            <p:cNvSpPr/>
            <p:nvPr/>
          </p:nvSpPr>
          <p:spPr>
            <a:xfrm>
              <a:off x="6179058" y="484098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7" name="object 687"/>
            <p:cNvSpPr/>
            <p:nvPr/>
          </p:nvSpPr>
          <p:spPr>
            <a:xfrm>
              <a:off x="5002530" y="4773930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8" name="object 688"/>
            <p:cNvSpPr/>
            <p:nvPr/>
          </p:nvSpPr>
          <p:spPr>
            <a:xfrm>
              <a:off x="6179058" y="47739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9" name="object 689"/>
            <p:cNvSpPr/>
            <p:nvPr/>
          </p:nvSpPr>
          <p:spPr>
            <a:xfrm>
              <a:off x="5002530" y="4773930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0" name="object 690"/>
            <p:cNvSpPr/>
            <p:nvPr/>
          </p:nvSpPr>
          <p:spPr>
            <a:xfrm>
              <a:off x="6179058" y="47739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1" name="object 691"/>
            <p:cNvSpPr/>
            <p:nvPr/>
          </p:nvSpPr>
          <p:spPr>
            <a:xfrm>
              <a:off x="5002530" y="5180838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2" name="object 692"/>
            <p:cNvSpPr/>
            <p:nvPr/>
          </p:nvSpPr>
          <p:spPr>
            <a:xfrm>
              <a:off x="6179058" y="5180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3" name="object 693"/>
            <p:cNvSpPr/>
            <p:nvPr/>
          </p:nvSpPr>
          <p:spPr>
            <a:xfrm>
              <a:off x="6178296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4" name="object 694"/>
            <p:cNvSpPr/>
            <p:nvPr/>
          </p:nvSpPr>
          <p:spPr>
            <a:xfrm>
              <a:off x="6179058" y="47739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5" name="object 695"/>
            <p:cNvSpPr/>
            <p:nvPr/>
          </p:nvSpPr>
          <p:spPr>
            <a:xfrm>
              <a:off x="5002530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6" name="object 696"/>
            <p:cNvSpPr/>
            <p:nvPr/>
          </p:nvSpPr>
          <p:spPr>
            <a:xfrm>
              <a:off x="5003292" y="47739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7" name="object 697"/>
            <p:cNvSpPr/>
            <p:nvPr/>
          </p:nvSpPr>
          <p:spPr>
            <a:xfrm>
              <a:off x="5002530" y="5180838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8" name="object 698"/>
            <p:cNvSpPr/>
            <p:nvPr/>
          </p:nvSpPr>
          <p:spPr>
            <a:xfrm>
              <a:off x="6179058" y="5180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9" name="object 699"/>
            <p:cNvSpPr/>
            <p:nvPr/>
          </p:nvSpPr>
          <p:spPr>
            <a:xfrm>
              <a:off x="5002530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0" name="object 700"/>
            <p:cNvSpPr/>
            <p:nvPr/>
          </p:nvSpPr>
          <p:spPr>
            <a:xfrm>
              <a:off x="5003292" y="47739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1" name="object 701"/>
            <p:cNvSpPr/>
            <p:nvPr/>
          </p:nvSpPr>
          <p:spPr>
            <a:xfrm>
              <a:off x="5002530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2" name="object 702"/>
            <p:cNvSpPr/>
            <p:nvPr/>
          </p:nvSpPr>
          <p:spPr>
            <a:xfrm>
              <a:off x="5003292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3" name="object 703"/>
            <p:cNvSpPr/>
            <p:nvPr/>
          </p:nvSpPr>
          <p:spPr>
            <a:xfrm>
              <a:off x="5002530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4" name="object 704"/>
            <p:cNvSpPr/>
            <p:nvPr/>
          </p:nvSpPr>
          <p:spPr>
            <a:xfrm>
              <a:off x="5003292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5" name="object 705"/>
          <p:cNvSpPr txBox="1"/>
          <p:nvPr/>
        </p:nvSpPr>
        <p:spPr>
          <a:xfrm>
            <a:off x="4984496" y="5173607"/>
            <a:ext cx="36830" cy="50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150" spc="5" dirty="0">
                <a:latin typeface="Arial"/>
                <a:cs typeface="Arial"/>
              </a:rPr>
              <a:t>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06" name="object 706"/>
          <p:cNvGrpSpPr/>
          <p:nvPr/>
        </p:nvGrpSpPr>
        <p:grpSpPr>
          <a:xfrm>
            <a:off x="5131435" y="4773295"/>
            <a:ext cx="394970" cy="408305"/>
            <a:chOff x="5131435" y="4773295"/>
            <a:chExt cx="394970" cy="408305"/>
          </a:xfrm>
        </p:grpSpPr>
        <p:sp>
          <p:nvSpPr>
            <p:cNvPr id="707" name="object 707"/>
            <p:cNvSpPr/>
            <p:nvPr/>
          </p:nvSpPr>
          <p:spPr>
            <a:xfrm>
              <a:off x="5132070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8" name="object 708"/>
            <p:cNvSpPr/>
            <p:nvPr/>
          </p:nvSpPr>
          <p:spPr>
            <a:xfrm>
              <a:off x="5132832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9" name="object 709"/>
            <p:cNvSpPr/>
            <p:nvPr/>
          </p:nvSpPr>
          <p:spPr>
            <a:xfrm>
              <a:off x="5132070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0" name="object 710"/>
            <p:cNvSpPr/>
            <p:nvPr/>
          </p:nvSpPr>
          <p:spPr>
            <a:xfrm>
              <a:off x="5132832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1" name="object 711"/>
            <p:cNvSpPr/>
            <p:nvPr/>
          </p:nvSpPr>
          <p:spPr>
            <a:xfrm>
              <a:off x="5263896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2" name="object 712"/>
            <p:cNvSpPr/>
            <p:nvPr/>
          </p:nvSpPr>
          <p:spPr>
            <a:xfrm>
              <a:off x="5263896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3" name="object 713"/>
            <p:cNvSpPr/>
            <p:nvPr/>
          </p:nvSpPr>
          <p:spPr>
            <a:xfrm>
              <a:off x="5263896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4" name="object 714"/>
            <p:cNvSpPr/>
            <p:nvPr/>
          </p:nvSpPr>
          <p:spPr>
            <a:xfrm>
              <a:off x="5263896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5" name="object 715"/>
            <p:cNvSpPr/>
            <p:nvPr/>
          </p:nvSpPr>
          <p:spPr>
            <a:xfrm>
              <a:off x="5393436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6" name="object 716"/>
            <p:cNvSpPr/>
            <p:nvPr/>
          </p:nvSpPr>
          <p:spPr>
            <a:xfrm>
              <a:off x="5393436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7" name="object 717"/>
            <p:cNvSpPr/>
            <p:nvPr/>
          </p:nvSpPr>
          <p:spPr>
            <a:xfrm>
              <a:off x="5393436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8" name="object 718"/>
            <p:cNvSpPr/>
            <p:nvPr/>
          </p:nvSpPr>
          <p:spPr>
            <a:xfrm>
              <a:off x="5393436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9" name="object 719"/>
            <p:cNvSpPr/>
            <p:nvPr/>
          </p:nvSpPr>
          <p:spPr>
            <a:xfrm>
              <a:off x="5524500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0" name="object 720"/>
            <p:cNvSpPr/>
            <p:nvPr/>
          </p:nvSpPr>
          <p:spPr>
            <a:xfrm>
              <a:off x="5525262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1" name="object 721"/>
            <p:cNvSpPr/>
            <p:nvPr/>
          </p:nvSpPr>
          <p:spPr>
            <a:xfrm>
              <a:off x="5524500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2" name="object 722"/>
            <p:cNvSpPr/>
            <p:nvPr/>
          </p:nvSpPr>
          <p:spPr>
            <a:xfrm>
              <a:off x="5525262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23" name="object 723"/>
          <p:cNvSpPr txBox="1"/>
          <p:nvPr/>
        </p:nvSpPr>
        <p:spPr>
          <a:xfrm>
            <a:off x="5101082" y="5173607"/>
            <a:ext cx="457834" cy="50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" dirty="0">
                <a:latin typeface="Arial"/>
                <a:cs typeface="Arial"/>
              </a:rPr>
              <a:t>0.01 0.02 0.03</a:t>
            </a:r>
            <a:r>
              <a:rPr sz="150" spc="15" dirty="0">
                <a:latin typeface="Arial"/>
                <a:cs typeface="Arial"/>
              </a:rPr>
              <a:t> </a:t>
            </a:r>
            <a:r>
              <a:rPr sz="150" dirty="0">
                <a:latin typeface="Arial"/>
                <a:cs typeface="Arial"/>
              </a:rPr>
              <a:t>0.04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24" name="object 724"/>
          <p:cNvGrpSpPr/>
          <p:nvPr/>
        </p:nvGrpSpPr>
        <p:grpSpPr>
          <a:xfrm>
            <a:off x="5654166" y="4773295"/>
            <a:ext cx="525780" cy="408305"/>
            <a:chOff x="5654166" y="4773295"/>
            <a:chExt cx="525780" cy="408305"/>
          </a:xfrm>
        </p:grpSpPr>
        <p:sp>
          <p:nvSpPr>
            <p:cNvPr id="725" name="object 725"/>
            <p:cNvSpPr/>
            <p:nvPr/>
          </p:nvSpPr>
          <p:spPr>
            <a:xfrm>
              <a:off x="5654801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6" name="object 726"/>
            <p:cNvSpPr/>
            <p:nvPr/>
          </p:nvSpPr>
          <p:spPr>
            <a:xfrm>
              <a:off x="5654801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7" name="object 727"/>
            <p:cNvSpPr/>
            <p:nvPr/>
          </p:nvSpPr>
          <p:spPr>
            <a:xfrm>
              <a:off x="5654801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8" name="object 728"/>
            <p:cNvSpPr/>
            <p:nvPr/>
          </p:nvSpPr>
          <p:spPr>
            <a:xfrm>
              <a:off x="5654801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9" name="object 729"/>
            <p:cNvSpPr/>
            <p:nvPr/>
          </p:nvSpPr>
          <p:spPr>
            <a:xfrm>
              <a:off x="5785865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0" name="object 730"/>
            <p:cNvSpPr/>
            <p:nvPr/>
          </p:nvSpPr>
          <p:spPr>
            <a:xfrm>
              <a:off x="5786627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1" name="object 731"/>
            <p:cNvSpPr/>
            <p:nvPr/>
          </p:nvSpPr>
          <p:spPr>
            <a:xfrm>
              <a:off x="5785865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2" name="object 732"/>
            <p:cNvSpPr/>
            <p:nvPr/>
          </p:nvSpPr>
          <p:spPr>
            <a:xfrm>
              <a:off x="5786627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3" name="object 733"/>
            <p:cNvSpPr/>
            <p:nvPr/>
          </p:nvSpPr>
          <p:spPr>
            <a:xfrm>
              <a:off x="5915405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4" name="object 734"/>
            <p:cNvSpPr/>
            <p:nvPr/>
          </p:nvSpPr>
          <p:spPr>
            <a:xfrm>
              <a:off x="5916167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5" name="object 735"/>
            <p:cNvSpPr/>
            <p:nvPr/>
          </p:nvSpPr>
          <p:spPr>
            <a:xfrm>
              <a:off x="5915405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6" name="object 736"/>
            <p:cNvSpPr/>
            <p:nvPr/>
          </p:nvSpPr>
          <p:spPr>
            <a:xfrm>
              <a:off x="5916167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7" name="object 737"/>
            <p:cNvSpPr/>
            <p:nvPr/>
          </p:nvSpPr>
          <p:spPr>
            <a:xfrm>
              <a:off x="6047231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8" name="object 738"/>
            <p:cNvSpPr/>
            <p:nvPr/>
          </p:nvSpPr>
          <p:spPr>
            <a:xfrm>
              <a:off x="6047231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9" name="object 739"/>
            <p:cNvSpPr/>
            <p:nvPr/>
          </p:nvSpPr>
          <p:spPr>
            <a:xfrm>
              <a:off x="6047231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0" name="object 740"/>
            <p:cNvSpPr/>
            <p:nvPr/>
          </p:nvSpPr>
          <p:spPr>
            <a:xfrm>
              <a:off x="6047231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1" name="object 741"/>
            <p:cNvSpPr/>
            <p:nvPr/>
          </p:nvSpPr>
          <p:spPr>
            <a:xfrm>
              <a:off x="6178295" y="5167884"/>
              <a:ext cx="0" cy="13335"/>
            </a:xfrm>
            <a:custGeom>
              <a:avLst/>
              <a:gdLst/>
              <a:ahLst/>
              <a:cxnLst/>
              <a:rect l="l" t="t" r="r" b="b"/>
              <a:pathLst>
                <a:path h="13335">
                  <a:moveTo>
                    <a:pt x="0" y="1295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2" name="object 742"/>
            <p:cNvSpPr/>
            <p:nvPr/>
          </p:nvSpPr>
          <p:spPr>
            <a:xfrm>
              <a:off x="6179057" y="516788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3" name="object 743"/>
            <p:cNvSpPr/>
            <p:nvPr/>
          </p:nvSpPr>
          <p:spPr>
            <a:xfrm>
              <a:off x="6178295" y="4773930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5">
                  <a:moveTo>
                    <a:pt x="0" y="0"/>
                  </a:moveTo>
                  <a:lnTo>
                    <a:pt x="0" y="1066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4" name="object 744"/>
            <p:cNvSpPr/>
            <p:nvPr/>
          </p:nvSpPr>
          <p:spPr>
            <a:xfrm>
              <a:off x="6179057" y="478536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5" name="object 745"/>
          <p:cNvSpPr txBox="1"/>
          <p:nvPr/>
        </p:nvSpPr>
        <p:spPr>
          <a:xfrm>
            <a:off x="5598414" y="5172991"/>
            <a:ext cx="728980" cy="6794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43180" algn="r">
              <a:lnSpc>
                <a:spcPts val="155"/>
              </a:lnSpc>
              <a:spcBef>
                <a:spcPts val="114"/>
              </a:spcBef>
            </a:pPr>
            <a:r>
              <a:rPr sz="150" spc="-5" dirty="0">
                <a:latin typeface="Arial"/>
                <a:cs typeface="Arial"/>
              </a:rPr>
              <a:t>0.05 </a:t>
            </a:r>
            <a:r>
              <a:rPr sz="150" dirty="0">
                <a:latin typeface="Arial"/>
                <a:cs typeface="Arial"/>
              </a:rPr>
              <a:t>0.06 0.07 </a:t>
            </a:r>
            <a:r>
              <a:rPr sz="150" spc="-5" dirty="0">
                <a:latin typeface="Arial"/>
                <a:cs typeface="Arial"/>
              </a:rPr>
              <a:t>0.08 </a:t>
            </a:r>
            <a:r>
              <a:rPr sz="150" dirty="0">
                <a:latin typeface="Arial"/>
                <a:cs typeface="Arial"/>
              </a:rPr>
              <a:t>0.09</a:t>
            </a:r>
            <a:r>
              <a:rPr sz="150" spc="20" dirty="0">
                <a:latin typeface="Arial"/>
                <a:cs typeface="Arial"/>
              </a:rPr>
              <a:t> </a:t>
            </a:r>
            <a:r>
              <a:rPr sz="150" dirty="0">
                <a:latin typeface="Arial"/>
                <a:cs typeface="Arial"/>
              </a:rPr>
              <a:t>-10</a:t>
            </a:r>
            <a:endParaRPr sz="150">
              <a:latin typeface="Arial"/>
              <a:cs typeface="Arial"/>
            </a:endParaRPr>
          </a:p>
          <a:p>
            <a:pPr marR="30480" algn="r">
              <a:lnSpc>
                <a:spcPts val="155"/>
              </a:lnSpc>
            </a:pPr>
            <a:r>
              <a:rPr sz="150" spc="5" dirty="0">
                <a:latin typeface="Arial"/>
                <a:cs typeface="Arial"/>
              </a:rPr>
              <a:t>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46" name="object 746"/>
          <p:cNvGrpSpPr/>
          <p:nvPr/>
        </p:nvGrpSpPr>
        <p:grpSpPr>
          <a:xfrm>
            <a:off x="5001895" y="5180203"/>
            <a:ext cx="1177290" cy="1905"/>
            <a:chOff x="5001895" y="5180203"/>
            <a:chExt cx="1177290" cy="1905"/>
          </a:xfrm>
        </p:grpSpPr>
        <p:sp>
          <p:nvSpPr>
            <p:cNvPr id="747" name="object 747"/>
            <p:cNvSpPr/>
            <p:nvPr/>
          </p:nvSpPr>
          <p:spPr>
            <a:xfrm>
              <a:off x="5002530" y="518083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4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8" name="object 748"/>
            <p:cNvSpPr/>
            <p:nvPr/>
          </p:nvSpPr>
          <p:spPr>
            <a:xfrm>
              <a:off x="5013960" y="5180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9" name="object 749"/>
            <p:cNvSpPr/>
            <p:nvPr/>
          </p:nvSpPr>
          <p:spPr>
            <a:xfrm>
              <a:off x="6165342" y="5180838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5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0" name="object 750"/>
            <p:cNvSpPr/>
            <p:nvPr/>
          </p:nvSpPr>
          <p:spPr>
            <a:xfrm>
              <a:off x="6166104" y="5180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1" name="object 751"/>
          <p:cNvSpPr txBox="1"/>
          <p:nvPr/>
        </p:nvSpPr>
        <p:spPr>
          <a:xfrm>
            <a:off x="4954778" y="5154557"/>
            <a:ext cx="53340" cy="50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" spc="-10" dirty="0">
                <a:latin typeface="Arial"/>
                <a:cs typeface="Arial"/>
              </a:rPr>
              <a:t>-60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52" name="object 752"/>
          <p:cNvGrpSpPr/>
          <p:nvPr/>
        </p:nvGrpSpPr>
        <p:grpSpPr>
          <a:xfrm>
            <a:off x="5001895" y="5111622"/>
            <a:ext cx="1177290" cy="1905"/>
            <a:chOff x="5001895" y="5111622"/>
            <a:chExt cx="1177290" cy="1905"/>
          </a:xfrm>
        </p:grpSpPr>
        <p:sp>
          <p:nvSpPr>
            <p:cNvPr id="753" name="object 753"/>
            <p:cNvSpPr/>
            <p:nvPr/>
          </p:nvSpPr>
          <p:spPr>
            <a:xfrm>
              <a:off x="5002530" y="511225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4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4" name="object 754"/>
            <p:cNvSpPr/>
            <p:nvPr/>
          </p:nvSpPr>
          <p:spPr>
            <a:xfrm>
              <a:off x="5013960" y="511225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5" name="object 755"/>
            <p:cNvSpPr/>
            <p:nvPr/>
          </p:nvSpPr>
          <p:spPr>
            <a:xfrm>
              <a:off x="6165342" y="5112257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5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6" name="object 756"/>
            <p:cNvSpPr/>
            <p:nvPr/>
          </p:nvSpPr>
          <p:spPr>
            <a:xfrm>
              <a:off x="6166104" y="511225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7" name="object 757"/>
          <p:cNvSpPr txBox="1"/>
          <p:nvPr/>
        </p:nvSpPr>
        <p:spPr>
          <a:xfrm>
            <a:off x="4954778" y="5085977"/>
            <a:ext cx="53340" cy="50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" spc="-10" dirty="0">
                <a:latin typeface="Arial"/>
                <a:cs typeface="Arial"/>
              </a:rPr>
              <a:t>-40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58" name="object 758"/>
          <p:cNvGrpSpPr/>
          <p:nvPr/>
        </p:nvGrpSpPr>
        <p:grpSpPr>
          <a:xfrm>
            <a:off x="5001895" y="5044566"/>
            <a:ext cx="1177290" cy="1905"/>
            <a:chOff x="5001895" y="5044566"/>
            <a:chExt cx="1177290" cy="1905"/>
          </a:xfrm>
        </p:grpSpPr>
        <p:sp>
          <p:nvSpPr>
            <p:cNvPr id="759" name="object 759"/>
            <p:cNvSpPr/>
            <p:nvPr/>
          </p:nvSpPr>
          <p:spPr>
            <a:xfrm>
              <a:off x="5002530" y="504520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4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0" name="object 760"/>
            <p:cNvSpPr/>
            <p:nvPr/>
          </p:nvSpPr>
          <p:spPr>
            <a:xfrm>
              <a:off x="5013960" y="504520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1" name="object 761"/>
            <p:cNvSpPr/>
            <p:nvPr/>
          </p:nvSpPr>
          <p:spPr>
            <a:xfrm>
              <a:off x="6165342" y="5045201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5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2" name="object 762"/>
            <p:cNvSpPr/>
            <p:nvPr/>
          </p:nvSpPr>
          <p:spPr>
            <a:xfrm>
              <a:off x="6166104" y="504520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3" name="object 763"/>
          <p:cNvSpPr txBox="1"/>
          <p:nvPr/>
        </p:nvSpPr>
        <p:spPr>
          <a:xfrm>
            <a:off x="4954778" y="5018921"/>
            <a:ext cx="53340" cy="50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" spc="-10" dirty="0">
                <a:latin typeface="Arial"/>
                <a:cs typeface="Arial"/>
              </a:rPr>
              <a:t>-20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64" name="object 764"/>
          <p:cNvGrpSpPr/>
          <p:nvPr/>
        </p:nvGrpSpPr>
        <p:grpSpPr>
          <a:xfrm>
            <a:off x="5001895" y="4975986"/>
            <a:ext cx="1177290" cy="1905"/>
            <a:chOff x="5001895" y="4975986"/>
            <a:chExt cx="1177290" cy="1905"/>
          </a:xfrm>
        </p:grpSpPr>
        <p:sp>
          <p:nvSpPr>
            <p:cNvPr id="765" name="object 765"/>
            <p:cNvSpPr/>
            <p:nvPr/>
          </p:nvSpPr>
          <p:spPr>
            <a:xfrm>
              <a:off x="5002530" y="497662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4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6" name="object 766"/>
            <p:cNvSpPr/>
            <p:nvPr/>
          </p:nvSpPr>
          <p:spPr>
            <a:xfrm>
              <a:off x="5013960" y="497662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7" name="object 767"/>
            <p:cNvSpPr/>
            <p:nvPr/>
          </p:nvSpPr>
          <p:spPr>
            <a:xfrm>
              <a:off x="6165342" y="4976621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5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8" name="object 768"/>
            <p:cNvSpPr/>
            <p:nvPr/>
          </p:nvSpPr>
          <p:spPr>
            <a:xfrm>
              <a:off x="6166104" y="497662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9" name="object 769"/>
          <p:cNvSpPr txBox="1"/>
          <p:nvPr/>
        </p:nvSpPr>
        <p:spPr>
          <a:xfrm>
            <a:off x="4971541" y="4950341"/>
            <a:ext cx="36830" cy="50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150" spc="5" dirty="0">
                <a:latin typeface="Arial"/>
                <a:cs typeface="Arial"/>
              </a:rPr>
              <a:t>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70" name="object 770"/>
          <p:cNvGrpSpPr/>
          <p:nvPr/>
        </p:nvGrpSpPr>
        <p:grpSpPr>
          <a:xfrm>
            <a:off x="5001895" y="4908930"/>
            <a:ext cx="1177290" cy="1905"/>
            <a:chOff x="5001895" y="4908930"/>
            <a:chExt cx="1177290" cy="1905"/>
          </a:xfrm>
        </p:grpSpPr>
        <p:sp>
          <p:nvSpPr>
            <p:cNvPr id="771" name="object 771"/>
            <p:cNvSpPr/>
            <p:nvPr/>
          </p:nvSpPr>
          <p:spPr>
            <a:xfrm>
              <a:off x="5002530" y="490956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4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2" name="object 772"/>
            <p:cNvSpPr/>
            <p:nvPr/>
          </p:nvSpPr>
          <p:spPr>
            <a:xfrm>
              <a:off x="5013960" y="490956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3" name="object 773"/>
            <p:cNvSpPr/>
            <p:nvPr/>
          </p:nvSpPr>
          <p:spPr>
            <a:xfrm>
              <a:off x="6165342" y="4909565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5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4" name="object 774"/>
            <p:cNvSpPr/>
            <p:nvPr/>
          </p:nvSpPr>
          <p:spPr>
            <a:xfrm>
              <a:off x="6166104" y="490956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5" name="object 775"/>
          <p:cNvSpPr txBox="1"/>
          <p:nvPr/>
        </p:nvSpPr>
        <p:spPr>
          <a:xfrm>
            <a:off x="4960873" y="4883285"/>
            <a:ext cx="46990" cy="50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" spc="-5" dirty="0">
                <a:latin typeface="Arial"/>
                <a:cs typeface="Arial"/>
              </a:rPr>
              <a:t>20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76" name="object 776"/>
          <p:cNvGrpSpPr/>
          <p:nvPr/>
        </p:nvGrpSpPr>
        <p:grpSpPr>
          <a:xfrm>
            <a:off x="5001895" y="4840351"/>
            <a:ext cx="1177290" cy="1905"/>
            <a:chOff x="5001895" y="4840351"/>
            <a:chExt cx="1177290" cy="1905"/>
          </a:xfrm>
        </p:grpSpPr>
        <p:sp>
          <p:nvSpPr>
            <p:cNvPr id="777" name="object 777"/>
            <p:cNvSpPr/>
            <p:nvPr/>
          </p:nvSpPr>
          <p:spPr>
            <a:xfrm>
              <a:off x="5002530" y="484098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4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8" name="object 778"/>
            <p:cNvSpPr/>
            <p:nvPr/>
          </p:nvSpPr>
          <p:spPr>
            <a:xfrm>
              <a:off x="5013960" y="4840986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9" name="object 779"/>
            <p:cNvSpPr/>
            <p:nvPr/>
          </p:nvSpPr>
          <p:spPr>
            <a:xfrm>
              <a:off x="6165342" y="4840986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5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0" name="object 780"/>
            <p:cNvSpPr/>
            <p:nvPr/>
          </p:nvSpPr>
          <p:spPr>
            <a:xfrm>
              <a:off x="6166104" y="4840986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1" name="object 781"/>
          <p:cNvSpPr txBox="1"/>
          <p:nvPr/>
        </p:nvSpPr>
        <p:spPr>
          <a:xfrm>
            <a:off x="4960873" y="4814705"/>
            <a:ext cx="46990" cy="50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" spc="-5" dirty="0">
                <a:latin typeface="Arial"/>
                <a:cs typeface="Arial"/>
              </a:rPr>
              <a:t>40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82" name="object 782"/>
          <p:cNvGrpSpPr/>
          <p:nvPr/>
        </p:nvGrpSpPr>
        <p:grpSpPr>
          <a:xfrm>
            <a:off x="5001895" y="4773295"/>
            <a:ext cx="1177290" cy="1905"/>
            <a:chOff x="5001895" y="4773295"/>
            <a:chExt cx="1177290" cy="1905"/>
          </a:xfrm>
        </p:grpSpPr>
        <p:sp>
          <p:nvSpPr>
            <p:cNvPr id="783" name="object 783"/>
            <p:cNvSpPr/>
            <p:nvPr/>
          </p:nvSpPr>
          <p:spPr>
            <a:xfrm>
              <a:off x="5002530" y="477393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4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4" name="object 784"/>
            <p:cNvSpPr/>
            <p:nvPr/>
          </p:nvSpPr>
          <p:spPr>
            <a:xfrm>
              <a:off x="5013960" y="47739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5" name="object 785"/>
            <p:cNvSpPr/>
            <p:nvPr/>
          </p:nvSpPr>
          <p:spPr>
            <a:xfrm>
              <a:off x="6165342" y="4773930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5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6" name="object 786"/>
            <p:cNvSpPr/>
            <p:nvPr/>
          </p:nvSpPr>
          <p:spPr>
            <a:xfrm>
              <a:off x="6166104" y="47739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7" name="object 787"/>
          <p:cNvSpPr txBox="1"/>
          <p:nvPr/>
        </p:nvSpPr>
        <p:spPr>
          <a:xfrm>
            <a:off x="4960873" y="4747649"/>
            <a:ext cx="46990" cy="50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" spc="-5" dirty="0">
                <a:latin typeface="Arial"/>
                <a:cs typeface="Arial"/>
              </a:rPr>
              <a:t>60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788" name="object 788"/>
          <p:cNvGrpSpPr/>
          <p:nvPr/>
        </p:nvGrpSpPr>
        <p:grpSpPr>
          <a:xfrm>
            <a:off x="5000675" y="4773295"/>
            <a:ext cx="1179830" cy="408305"/>
            <a:chOff x="5000675" y="4773295"/>
            <a:chExt cx="1179830" cy="408305"/>
          </a:xfrm>
        </p:grpSpPr>
        <p:sp>
          <p:nvSpPr>
            <p:cNvPr id="789" name="object 789"/>
            <p:cNvSpPr/>
            <p:nvPr/>
          </p:nvSpPr>
          <p:spPr>
            <a:xfrm>
              <a:off x="5002529" y="4773930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0" name="object 790"/>
            <p:cNvSpPr/>
            <p:nvPr/>
          </p:nvSpPr>
          <p:spPr>
            <a:xfrm>
              <a:off x="6179058" y="47739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1" name="object 791"/>
            <p:cNvSpPr/>
            <p:nvPr/>
          </p:nvSpPr>
          <p:spPr>
            <a:xfrm>
              <a:off x="5002529" y="5180838"/>
              <a:ext cx="1176020" cy="0"/>
            </a:xfrm>
            <a:custGeom>
              <a:avLst/>
              <a:gdLst/>
              <a:ahLst/>
              <a:cxnLst/>
              <a:rect l="l" t="t" r="r" b="b"/>
              <a:pathLst>
                <a:path w="1176020">
                  <a:moveTo>
                    <a:pt x="0" y="0"/>
                  </a:moveTo>
                  <a:lnTo>
                    <a:pt x="117576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2" name="object 792"/>
            <p:cNvSpPr/>
            <p:nvPr/>
          </p:nvSpPr>
          <p:spPr>
            <a:xfrm>
              <a:off x="6179058" y="5180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3" name="object 793"/>
            <p:cNvSpPr/>
            <p:nvPr/>
          </p:nvSpPr>
          <p:spPr>
            <a:xfrm>
              <a:off x="6178296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4" name="object 794"/>
            <p:cNvSpPr/>
            <p:nvPr/>
          </p:nvSpPr>
          <p:spPr>
            <a:xfrm>
              <a:off x="6179058" y="47739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5" name="object 795"/>
            <p:cNvSpPr/>
            <p:nvPr/>
          </p:nvSpPr>
          <p:spPr>
            <a:xfrm>
              <a:off x="5002529" y="4773930"/>
              <a:ext cx="0" cy="407034"/>
            </a:xfrm>
            <a:custGeom>
              <a:avLst/>
              <a:gdLst/>
              <a:ahLst/>
              <a:cxnLst/>
              <a:rect l="l" t="t" r="r" b="b"/>
              <a:pathLst>
                <a:path h="407035">
                  <a:moveTo>
                    <a:pt x="0" y="406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6" name="object 796"/>
            <p:cNvSpPr/>
            <p:nvPr/>
          </p:nvSpPr>
          <p:spPr>
            <a:xfrm>
              <a:off x="5003292" y="47739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7" name="object 797"/>
            <p:cNvSpPr/>
            <p:nvPr/>
          </p:nvSpPr>
          <p:spPr>
            <a:xfrm>
              <a:off x="5000675" y="4871897"/>
              <a:ext cx="103530" cy="206400"/>
            </a:xfrm>
            <a:prstGeom prst="rect">
              <a:avLst/>
            </a:prstGeom>
            <a:blipFill>
              <a:blip r:embed="rId27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8" name="object 798"/>
            <p:cNvSpPr/>
            <p:nvPr/>
          </p:nvSpPr>
          <p:spPr>
            <a:xfrm>
              <a:off x="5102351" y="4831080"/>
              <a:ext cx="1076325" cy="288290"/>
            </a:xfrm>
            <a:custGeom>
              <a:avLst/>
              <a:gdLst/>
              <a:ahLst/>
              <a:cxnLst/>
              <a:rect l="l" t="t" r="r" b="b"/>
              <a:pathLst>
                <a:path w="1076325" h="288289">
                  <a:moveTo>
                    <a:pt x="0" y="245363"/>
                  </a:moveTo>
                  <a:lnTo>
                    <a:pt x="0" y="243839"/>
                  </a:lnTo>
                  <a:lnTo>
                    <a:pt x="0" y="249173"/>
                  </a:lnTo>
                  <a:lnTo>
                    <a:pt x="2286" y="247649"/>
                  </a:lnTo>
                  <a:lnTo>
                    <a:pt x="2286" y="252983"/>
                  </a:lnTo>
                  <a:lnTo>
                    <a:pt x="3810" y="251459"/>
                  </a:lnTo>
                  <a:lnTo>
                    <a:pt x="3810" y="254507"/>
                  </a:lnTo>
                  <a:lnTo>
                    <a:pt x="6096" y="256793"/>
                  </a:lnTo>
                  <a:lnTo>
                    <a:pt x="6096" y="260603"/>
                  </a:lnTo>
                  <a:lnTo>
                    <a:pt x="6096" y="254507"/>
                  </a:lnTo>
                  <a:lnTo>
                    <a:pt x="6096" y="258317"/>
                  </a:lnTo>
                  <a:lnTo>
                    <a:pt x="7620" y="260603"/>
                  </a:lnTo>
                  <a:lnTo>
                    <a:pt x="7620" y="258317"/>
                  </a:lnTo>
                  <a:lnTo>
                    <a:pt x="7620" y="265937"/>
                  </a:lnTo>
                  <a:lnTo>
                    <a:pt x="9906" y="264413"/>
                  </a:lnTo>
                  <a:lnTo>
                    <a:pt x="9906" y="267461"/>
                  </a:lnTo>
                  <a:lnTo>
                    <a:pt x="9906" y="265937"/>
                  </a:lnTo>
                  <a:lnTo>
                    <a:pt x="11430" y="267461"/>
                  </a:lnTo>
                  <a:lnTo>
                    <a:pt x="11430" y="269747"/>
                  </a:lnTo>
                  <a:lnTo>
                    <a:pt x="11430" y="265937"/>
                  </a:lnTo>
                  <a:lnTo>
                    <a:pt x="11430" y="267461"/>
                  </a:lnTo>
                  <a:lnTo>
                    <a:pt x="12954" y="269747"/>
                  </a:lnTo>
                  <a:lnTo>
                    <a:pt x="12954" y="271271"/>
                  </a:lnTo>
                  <a:lnTo>
                    <a:pt x="12954" y="267461"/>
                  </a:lnTo>
                  <a:lnTo>
                    <a:pt x="12954" y="269747"/>
                  </a:lnTo>
                  <a:lnTo>
                    <a:pt x="15240" y="271271"/>
                  </a:lnTo>
                  <a:lnTo>
                    <a:pt x="15240" y="275081"/>
                  </a:lnTo>
                  <a:lnTo>
                    <a:pt x="15240" y="273557"/>
                  </a:lnTo>
                  <a:lnTo>
                    <a:pt x="16764" y="275081"/>
                  </a:lnTo>
                  <a:lnTo>
                    <a:pt x="16764" y="277367"/>
                  </a:lnTo>
                  <a:lnTo>
                    <a:pt x="16764" y="273557"/>
                  </a:lnTo>
                  <a:lnTo>
                    <a:pt x="16764" y="277367"/>
                  </a:lnTo>
                  <a:lnTo>
                    <a:pt x="19050" y="275081"/>
                  </a:lnTo>
                  <a:lnTo>
                    <a:pt x="19050" y="278891"/>
                  </a:lnTo>
                  <a:lnTo>
                    <a:pt x="20574" y="277367"/>
                  </a:lnTo>
                  <a:lnTo>
                    <a:pt x="20574" y="281177"/>
                  </a:lnTo>
                  <a:lnTo>
                    <a:pt x="22860" y="278891"/>
                  </a:lnTo>
                  <a:lnTo>
                    <a:pt x="22860" y="281177"/>
                  </a:lnTo>
                  <a:lnTo>
                    <a:pt x="22860" y="278891"/>
                  </a:lnTo>
                  <a:lnTo>
                    <a:pt x="24384" y="281177"/>
                  </a:lnTo>
                  <a:lnTo>
                    <a:pt x="24384" y="278891"/>
                  </a:lnTo>
                  <a:lnTo>
                    <a:pt x="24384" y="281177"/>
                  </a:lnTo>
                  <a:lnTo>
                    <a:pt x="28194" y="281177"/>
                  </a:lnTo>
                  <a:lnTo>
                    <a:pt x="28194" y="282701"/>
                  </a:lnTo>
                  <a:lnTo>
                    <a:pt x="28194" y="281177"/>
                  </a:lnTo>
                  <a:lnTo>
                    <a:pt x="28194" y="282701"/>
                  </a:lnTo>
                  <a:lnTo>
                    <a:pt x="29718" y="281177"/>
                  </a:lnTo>
                  <a:lnTo>
                    <a:pt x="29718" y="282701"/>
                  </a:lnTo>
                  <a:lnTo>
                    <a:pt x="29718" y="281177"/>
                  </a:lnTo>
                  <a:lnTo>
                    <a:pt x="32004" y="282701"/>
                  </a:lnTo>
                  <a:lnTo>
                    <a:pt x="32004" y="281177"/>
                  </a:lnTo>
                  <a:lnTo>
                    <a:pt x="35814" y="281177"/>
                  </a:lnTo>
                  <a:lnTo>
                    <a:pt x="35814" y="277367"/>
                  </a:lnTo>
                  <a:lnTo>
                    <a:pt x="35814" y="278891"/>
                  </a:lnTo>
                  <a:lnTo>
                    <a:pt x="37338" y="277367"/>
                  </a:lnTo>
                  <a:lnTo>
                    <a:pt x="37338" y="278891"/>
                  </a:lnTo>
                  <a:lnTo>
                    <a:pt x="37338" y="277367"/>
                  </a:lnTo>
                  <a:lnTo>
                    <a:pt x="38862" y="275081"/>
                  </a:lnTo>
                  <a:lnTo>
                    <a:pt x="38862" y="277367"/>
                  </a:lnTo>
                  <a:lnTo>
                    <a:pt x="38862" y="275081"/>
                  </a:lnTo>
                  <a:lnTo>
                    <a:pt x="41148" y="277367"/>
                  </a:lnTo>
                  <a:lnTo>
                    <a:pt x="41148" y="273557"/>
                  </a:lnTo>
                  <a:lnTo>
                    <a:pt x="42672" y="275081"/>
                  </a:lnTo>
                  <a:lnTo>
                    <a:pt x="42672" y="273557"/>
                  </a:lnTo>
                  <a:lnTo>
                    <a:pt x="44958" y="271271"/>
                  </a:lnTo>
                  <a:lnTo>
                    <a:pt x="44958" y="273557"/>
                  </a:lnTo>
                  <a:lnTo>
                    <a:pt x="44958" y="269747"/>
                  </a:lnTo>
                  <a:lnTo>
                    <a:pt x="44958" y="271271"/>
                  </a:lnTo>
                  <a:lnTo>
                    <a:pt x="46482" y="269747"/>
                  </a:lnTo>
                  <a:lnTo>
                    <a:pt x="46482" y="271271"/>
                  </a:lnTo>
                  <a:lnTo>
                    <a:pt x="46482" y="267461"/>
                  </a:lnTo>
                  <a:lnTo>
                    <a:pt x="46482" y="269747"/>
                  </a:lnTo>
                  <a:lnTo>
                    <a:pt x="48768" y="267461"/>
                  </a:lnTo>
                  <a:lnTo>
                    <a:pt x="48768" y="265937"/>
                  </a:lnTo>
                  <a:lnTo>
                    <a:pt x="50292" y="264413"/>
                  </a:lnTo>
                  <a:lnTo>
                    <a:pt x="50292" y="265937"/>
                  </a:lnTo>
                  <a:lnTo>
                    <a:pt x="50292" y="262127"/>
                  </a:lnTo>
                  <a:lnTo>
                    <a:pt x="51816" y="264413"/>
                  </a:lnTo>
                  <a:lnTo>
                    <a:pt x="51816" y="258317"/>
                  </a:lnTo>
                  <a:lnTo>
                    <a:pt x="54102" y="256793"/>
                  </a:lnTo>
                  <a:lnTo>
                    <a:pt x="54102" y="254507"/>
                  </a:lnTo>
                  <a:lnTo>
                    <a:pt x="57912" y="251459"/>
                  </a:lnTo>
                  <a:lnTo>
                    <a:pt x="57912" y="247649"/>
                  </a:lnTo>
                  <a:lnTo>
                    <a:pt x="59436" y="249173"/>
                  </a:lnTo>
                  <a:lnTo>
                    <a:pt x="59436" y="245363"/>
                  </a:lnTo>
                  <a:lnTo>
                    <a:pt x="63246" y="241553"/>
                  </a:lnTo>
                  <a:lnTo>
                    <a:pt x="63246" y="236219"/>
                  </a:lnTo>
                  <a:lnTo>
                    <a:pt x="64769" y="234695"/>
                  </a:lnTo>
                  <a:lnTo>
                    <a:pt x="64769" y="236219"/>
                  </a:lnTo>
                  <a:lnTo>
                    <a:pt x="64769" y="230885"/>
                  </a:lnTo>
                  <a:lnTo>
                    <a:pt x="64769" y="232409"/>
                  </a:lnTo>
                  <a:lnTo>
                    <a:pt x="67056" y="230885"/>
                  </a:lnTo>
                  <a:lnTo>
                    <a:pt x="67056" y="224789"/>
                  </a:lnTo>
                  <a:lnTo>
                    <a:pt x="67056" y="227075"/>
                  </a:lnTo>
                  <a:lnTo>
                    <a:pt x="68580" y="224789"/>
                  </a:lnTo>
                  <a:lnTo>
                    <a:pt x="68580" y="221741"/>
                  </a:lnTo>
                  <a:lnTo>
                    <a:pt x="70866" y="219455"/>
                  </a:lnTo>
                  <a:lnTo>
                    <a:pt x="70866" y="221741"/>
                  </a:lnTo>
                  <a:lnTo>
                    <a:pt x="70866" y="215645"/>
                  </a:lnTo>
                  <a:lnTo>
                    <a:pt x="72390" y="214121"/>
                  </a:lnTo>
                  <a:lnTo>
                    <a:pt x="72390" y="215645"/>
                  </a:lnTo>
                  <a:lnTo>
                    <a:pt x="72390" y="210311"/>
                  </a:lnTo>
                  <a:lnTo>
                    <a:pt x="72390" y="211835"/>
                  </a:lnTo>
                  <a:lnTo>
                    <a:pt x="74676" y="210311"/>
                  </a:lnTo>
                  <a:lnTo>
                    <a:pt x="74676" y="211835"/>
                  </a:lnTo>
                  <a:lnTo>
                    <a:pt x="74676" y="206501"/>
                  </a:lnTo>
                  <a:lnTo>
                    <a:pt x="76200" y="204977"/>
                  </a:lnTo>
                  <a:lnTo>
                    <a:pt x="76200" y="206501"/>
                  </a:lnTo>
                  <a:lnTo>
                    <a:pt x="76200" y="201167"/>
                  </a:lnTo>
                  <a:lnTo>
                    <a:pt x="77724" y="198881"/>
                  </a:lnTo>
                  <a:lnTo>
                    <a:pt x="77724" y="201167"/>
                  </a:lnTo>
                  <a:lnTo>
                    <a:pt x="77724" y="195071"/>
                  </a:lnTo>
                  <a:lnTo>
                    <a:pt x="80010" y="193547"/>
                  </a:lnTo>
                  <a:lnTo>
                    <a:pt x="80010" y="195071"/>
                  </a:lnTo>
                  <a:lnTo>
                    <a:pt x="80010" y="189737"/>
                  </a:lnTo>
                  <a:lnTo>
                    <a:pt x="81534" y="188213"/>
                  </a:lnTo>
                  <a:lnTo>
                    <a:pt x="81534" y="189737"/>
                  </a:lnTo>
                  <a:lnTo>
                    <a:pt x="81534" y="182117"/>
                  </a:lnTo>
                  <a:lnTo>
                    <a:pt x="81534" y="184403"/>
                  </a:lnTo>
                  <a:lnTo>
                    <a:pt x="83820" y="182117"/>
                  </a:lnTo>
                  <a:lnTo>
                    <a:pt x="83820" y="176783"/>
                  </a:lnTo>
                  <a:lnTo>
                    <a:pt x="85344" y="175259"/>
                  </a:lnTo>
                  <a:lnTo>
                    <a:pt x="85344" y="171449"/>
                  </a:lnTo>
                  <a:lnTo>
                    <a:pt x="87630" y="169163"/>
                  </a:lnTo>
                  <a:lnTo>
                    <a:pt x="87630" y="165353"/>
                  </a:lnTo>
                  <a:lnTo>
                    <a:pt x="89154" y="163829"/>
                  </a:lnTo>
                  <a:lnTo>
                    <a:pt x="89154" y="165353"/>
                  </a:lnTo>
                  <a:lnTo>
                    <a:pt x="89154" y="158495"/>
                  </a:lnTo>
                  <a:lnTo>
                    <a:pt x="90678" y="156209"/>
                  </a:lnTo>
                  <a:lnTo>
                    <a:pt x="90678" y="152399"/>
                  </a:lnTo>
                  <a:lnTo>
                    <a:pt x="92964" y="150875"/>
                  </a:lnTo>
                  <a:lnTo>
                    <a:pt x="92964" y="147065"/>
                  </a:lnTo>
                  <a:lnTo>
                    <a:pt x="94488" y="145541"/>
                  </a:lnTo>
                  <a:lnTo>
                    <a:pt x="94488" y="139445"/>
                  </a:lnTo>
                  <a:lnTo>
                    <a:pt x="96774" y="137921"/>
                  </a:lnTo>
                  <a:lnTo>
                    <a:pt x="96774" y="131825"/>
                  </a:lnTo>
                  <a:lnTo>
                    <a:pt x="98298" y="130301"/>
                  </a:lnTo>
                  <a:lnTo>
                    <a:pt x="98298" y="126491"/>
                  </a:lnTo>
                  <a:lnTo>
                    <a:pt x="100584" y="124967"/>
                  </a:lnTo>
                  <a:lnTo>
                    <a:pt x="100584" y="121157"/>
                  </a:lnTo>
                  <a:lnTo>
                    <a:pt x="102107" y="118871"/>
                  </a:lnTo>
                  <a:lnTo>
                    <a:pt x="102107" y="113537"/>
                  </a:lnTo>
                  <a:lnTo>
                    <a:pt x="103632" y="112013"/>
                  </a:lnTo>
                  <a:lnTo>
                    <a:pt x="103632" y="113537"/>
                  </a:lnTo>
                  <a:lnTo>
                    <a:pt x="103632" y="108203"/>
                  </a:lnTo>
                  <a:lnTo>
                    <a:pt x="105918" y="105917"/>
                  </a:lnTo>
                  <a:lnTo>
                    <a:pt x="105918" y="102107"/>
                  </a:lnTo>
                  <a:lnTo>
                    <a:pt x="107442" y="100583"/>
                  </a:lnTo>
                  <a:lnTo>
                    <a:pt x="107442" y="96773"/>
                  </a:lnTo>
                  <a:lnTo>
                    <a:pt x="109728" y="95249"/>
                  </a:lnTo>
                  <a:lnTo>
                    <a:pt x="109728" y="91439"/>
                  </a:lnTo>
                  <a:lnTo>
                    <a:pt x="111252" y="89153"/>
                  </a:lnTo>
                  <a:lnTo>
                    <a:pt x="111252" y="83819"/>
                  </a:lnTo>
                  <a:lnTo>
                    <a:pt x="115062" y="80009"/>
                  </a:lnTo>
                  <a:lnTo>
                    <a:pt x="115062" y="72389"/>
                  </a:lnTo>
                  <a:lnTo>
                    <a:pt x="115062" y="74675"/>
                  </a:lnTo>
                  <a:lnTo>
                    <a:pt x="116586" y="72389"/>
                  </a:lnTo>
                  <a:lnTo>
                    <a:pt x="116586" y="67055"/>
                  </a:lnTo>
                  <a:lnTo>
                    <a:pt x="118872" y="65531"/>
                  </a:lnTo>
                  <a:lnTo>
                    <a:pt x="118872" y="67055"/>
                  </a:lnTo>
                  <a:lnTo>
                    <a:pt x="118872" y="61721"/>
                  </a:lnTo>
                  <a:lnTo>
                    <a:pt x="120396" y="59435"/>
                  </a:lnTo>
                  <a:lnTo>
                    <a:pt x="120396" y="61721"/>
                  </a:lnTo>
                  <a:lnTo>
                    <a:pt x="120396" y="56387"/>
                  </a:lnTo>
                  <a:lnTo>
                    <a:pt x="120396" y="57911"/>
                  </a:lnTo>
                  <a:lnTo>
                    <a:pt x="122682" y="56387"/>
                  </a:lnTo>
                  <a:lnTo>
                    <a:pt x="122682" y="52577"/>
                  </a:lnTo>
                  <a:lnTo>
                    <a:pt x="124205" y="50291"/>
                  </a:lnTo>
                  <a:lnTo>
                    <a:pt x="124205" y="46481"/>
                  </a:lnTo>
                  <a:lnTo>
                    <a:pt x="126492" y="44957"/>
                  </a:lnTo>
                  <a:lnTo>
                    <a:pt x="126492" y="46481"/>
                  </a:lnTo>
                  <a:lnTo>
                    <a:pt x="126492" y="42671"/>
                  </a:lnTo>
                  <a:lnTo>
                    <a:pt x="128016" y="41147"/>
                  </a:lnTo>
                  <a:lnTo>
                    <a:pt x="128016" y="42671"/>
                  </a:lnTo>
                  <a:lnTo>
                    <a:pt x="128016" y="37337"/>
                  </a:lnTo>
                  <a:lnTo>
                    <a:pt x="129539" y="35813"/>
                  </a:lnTo>
                  <a:lnTo>
                    <a:pt x="129539" y="37337"/>
                  </a:lnTo>
                  <a:lnTo>
                    <a:pt x="129539" y="33527"/>
                  </a:lnTo>
                  <a:lnTo>
                    <a:pt x="131826" y="32003"/>
                  </a:lnTo>
                  <a:lnTo>
                    <a:pt x="131826" y="33527"/>
                  </a:lnTo>
                  <a:lnTo>
                    <a:pt x="131826" y="28193"/>
                  </a:lnTo>
                  <a:lnTo>
                    <a:pt x="131826" y="29717"/>
                  </a:lnTo>
                  <a:lnTo>
                    <a:pt x="133350" y="28193"/>
                  </a:lnTo>
                  <a:lnTo>
                    <a:pt x="133350" y="29717"/>
                  </a:lnTo>
                  <a:lnTo>
                    <a:pt x="133350" y="24383"/>
                  </a:lnTo>
                  <a:lnTo>
                    <a:pt x="133350" y="26669"/>
                  </a:lnTo>
                  <a:lnTo>
                    <a:pt x="135636" y="24383"/>
                  </a:lnTo>
                  <a:lnTo>
                    <a:pt x="135636" y="26669"/>
                  </a:lnTo>
                  <a:lnTo>
                    <a:pt x="135636" y="20573"/>
                  </a:lnTo>
                  <a:lnTo>
                    <a:pt x="137160" y="22859"/>
                  </a:lnTo>
                  <a:lnTo>
                    <a:pt x="137160" y="19049"/>
                  </a:lnTo>
                  <a:lnTo>
                    <a:pt x="139446" y="16763"/>
                  </a:lnTo>
                  <a:lnTo>
                    <a:pt x="139446" y="20573"/>
                  </a:lnTo>
                  <a:lnTo>
                    <a:pt x="139446" y="12953"/>
                  </a:lnTo>
                  <a:lnTo>
                    <a:pt x="139446" y="15239"/>
                  </a:lnTo>
                  <a:lnTo>
                    <a:pt x="140970" y="12953"/>
                  </a:lnTo>
                  <a:lnTo>
                    <a:pt x="140970" y="15239"/>
                  </a:lnTo>
                  <a:lnTo>
                    <a:pt x="140970" y="11429"/>
                  </a:lnTo>
                  <a:lnTo>
                    <a:pt x="142494" y="12953"/>
                  </a:lnTo>
                  <a:lnTo>
                    <a:pt x="142494" y="9905"/>
                  </a:lnTo>
                  <a:lnTo>
                    <a:pt x="144780" y="11429"/>
                  </a:lnTo>
                  <a:lnTo>
                    <a:pt x="144780" y="7619"/>
                  </a:lnTo>
                  <a:lnTo>
                    <a:pt x="146304" y="9905"/>
                  </a:lnTo>
                  <a:lnTo>
                    <a:pt x="146304" y="6095"/>
                  </a:lnTo>
                  <a:lnTo>
                    <a:pt x="146304" y="7619"/>
                  </a:lnTo>
                  <a:lnTo>
                    <a:pt x="148590" y="6095"/>
                  </a:lnTo>
                  <a:lnTo>
                    <a:pt x="148590" y="2285"/>
                  </a:lnTo>
                  <a:lnTo>
                    <a:pt x="148590" y="3809"/>
                  </a:lnTo>
                  <a:lnTo>
                    <a:pt x="150114" y="2285"/>
                  </a:lnTo>
                  <a:lnTo>
                    <a:pt x="150114" y="3809"/>
                  </a:lnTo>
                  <a:lnTo>
                    <a:pt x="150114" y="2285"/>
                  </a:lnTo>
                  <a:lnTo>
                    <a:pt x="152400" y="3809"/>
                  </a:lnTo>
                  <a:lnTo>
                    <a:pt x="152400" y="0"/>
                  </a:lnTo>
                  <a:lnTo>
                    <a:pt x="152400" y="2285"/>
                  </a:lnTo>
                  <a:lnTo>
                    <a:pt x="153924" y="0"/>
                  </a:lnTo>
                  <a:lnTo>
                    <a:pt x="153924" y="2285"/>
                  </a:lnTo>
                  <a:lnTo>
                    <a:pt x="153924" y="0"/>
                  </a:lnTo>
                  <a:lnTo>
                    <a:pt x="155448" y="2285"/>
                  </a:lnTo>
                  <a:lnTo>
                    <a:pt x="155448" y="0"/>
                  </a:lnTo>
                  <a:lnTo>
                    <a:pt x="159258" y="0"/>
                  </a:lnTo>
                  <a:lnTo>
                    <a:pt x="157734" y="0"/>
                  </a:lnTo>
                  <a:lnTo>
                    <a:pt x="159258" y="0"/>
                  </a:lnTo>
                  <a:lnTo>
                    <a:pt x="161544" y="2285"/>
                  </a:lnTo>
                  <a:lnTo>
                    <a:pt x="161544" y="0"/>
                  </a:lnTo>
                  <a:lnTo>
                    <a:pt x="163068" y="2285"/>
                  </a:lnTo>
                  <a:lnTo>
                    <a:pt x="163068" y="0"/>
                  </a:lnTo>
                  <a:lnTo>
                    <a:pt x="163068" y="2285"/>
                  </a:lnTo>
                  <a:lnTo>
                    <a:pt x="165354" y="3809"/>
                  </a:lnTo>
                  <a:lnTo>
                    <a:pt x="165354" y="2285"/>
                  </a:lnTo>
                  <a:lnTo>
                    <a:pt x="165354" y="3809"/>
                  </a:lnTo>
                  <a:lnTo>
                    <a:pt x="168402" y="3809"/>
                  </a:lnTo>
                  <a:lnTo>
                    <a:pt x="168402" y="6095"/>
                  </a:lnTo>
                  <a:lnTo>
                    <a:pt x="170688" y="7619"/>
                  </a:lnTo>
                  <a:lnTo>
                    <a:pt x="170688" y="6095"/>
                  </a:lnTo>
                  <a:lnTo>
                    <a:pt x="170688" y="7619"/>
                  </a:lnTo>
                  <a:lnTo>
                    <a:pt x="172212" y="9905"/>
                  </a:lnTo>
                  <a:lnTo>
                    <a:pt x="172212" y="7619"/>
                  </a:lnTo>
                  <a:lnTo>
                    <a:pt x="172212" y="9905"/>
                  </a:lnTo>
                  <a:lnTo>
                    <a:pt x="174498" y="11429"/>
                  </a:lnTo>
                  <a:lnTo>
                    <a:pt x="174498" y="9905"/>
                  </a:lnTo>
                  <a:lnTo>
                    <a:pt x="174498" y="11429"/>
                  </a:lnTo>
                  <a:lnTo>
                    <a:pt x="176022" y="12953"/>
                  </a:lnTo>
                  <a:lnTo>
                    <a:pt x="176022" y="11429"/>
                  </a:lnTo>
                  <a:lnTo>
                    <a:pt x="176022" y="12953"/>
                  </a:lnTo>
                  <a:lnTo>
                    <a:pt x="178308" y="15239"/>
                  </a:lnTo>
                  <a:lnTo>
                    <a:pt x="178308" y="12953"/>
                  </a:lnTo>
                  <a:lnTo>
                    <a:pt x="178308" y="16763"/>
                  </a:lnTo>
                  <a:lnTo>
                    <a:pt x="179832" y="19049"/>
                  </a:lnTo>
                  <a:lnTo>
                    <a:pt x="179832" y="16763"/>
                  </a:lnTo>
                  <a:lnTo>
                    <a:pt x="179832" y="19049"/>
                  </a:lnTo>
                  <a:lnTo>
                    <a:pt x="182118" y="20573"/>
                  </a:lnTo>
                  <a:lnTo>
                    <a:pt x="182118" y="19049"/>
                  </a:lnTo>
                  <a:lnTo>
                    <a:pt x="182118" y="24383"/>
                  </a:lnTo>
                  <a:lnTo>
                    <a:pt x="183642" y="22859"/>
                  </a:lnTo>
                  <a:lnTo>
                    <a:pt x="183642" y="26669"/>
                  </a:lnTo>
                  <a:lnTo>
                    <a:pt x="185166" y="28193"/>
                  </a:lnTo>
                  <a:lnTo>
                    <a:pt x="185166" y="26669"/>
                  </a:lnTo>
                  <a:lnTo>
                    <a:pt x="185166" y="29717"/>
                  </a:lnTo>
                  <a:lnTo>
                    <a:pt x="187452" y="32003"/>
                  </a:lnTo>
                  <a:lnTo>
                    <a:pt x="187452" y="33527"/>
                  </a:lnTo>
                  <a:lnTo>
                    <a:pt x="187452" y="29717"/>
                  </a:lnTo>
                  <a:lnTo>
                    <a:pt x="187452" y="33527"/>
                  </a:lnTo>
                  <a:lnTo>
                    <a:pt x="188976" y="35813"/>
                  </a:lnTo>
                  <a:lnTo>
                    <a:pt x="188976" y="33527"/>
                  </a:lnTo>
                  <a:lnTo>
                    <a:pt x="188976" y="37337"/>
                  </a:lnTo>
                  <a:lnTo>
                    <a:pt x="191262" y="39623"/>
                  </a:lnTo>
                  <a:lnTo>
                    <a:pt x="191262" y="41147"/>
                  </a:lnTo>
                  <a:lnTo>
                    <a:pt x="192786" y="42671"/>
                  </a:lnTo>
                  <a:lnTo>
                    <a:pt x="192786" y="46481"/>
                  </a:lnTo>
                  <a:lnTo>
                    <a:pt x="195072" y="48767"/>
                  </a:lnTo>
                  <a:lnTo>
                    <a:pt x="195072" y="50291"/>
                  </a:lnTo>
                  <a:lnTo>
                    <a:pt x="196596" y="52577"/>
                  </a:lnTo>
                  <a:lnTo>
                    <a:pt x="196596" y="50291"/>
                  </a:lnTo>
                  <a:lnTo>
                    <a:pt x="196596" y="56387"/>
                  </a:lnTo>
                  <a:lnTo>
                    <a:pt x="198120" y="57911"/>
                  </a:lnTo>
                  <a:lnTo>
                    <a:pt x="198120" y="61721"/>
                  </a:lnTo>
                  <a:lnTo>
                    <a:pt x="198120" y="56387"/>
                  </a:lnTo>
                  <a:lnTo>
                    <a:pt x="198120" y="59435"/>
                  </a:lnTo>
                  <a:lnTo>
                    <a:pt x="200406" y="61721"/>
                  </a:lnTo>
                  <a:lnTo>
                    <a:pt x="200406" y="67055"/>
                  </a:lnTo>
                  <a:lnTo>
                    <a:pt x="201930" y="65531"/>
                  </a:lnTo>
                  <a:lnTo>
                    <a:pt x="201930" y="70865"/>
                  </a:lnTo>
                  <a:lnTo>
                    <a:pt x="204215" y="72389"/>
                  </a:lnTo>
                  <a:lnTo>
                    <a:pt x="204215" y="76199"/>
                  </a:lnTo>
                  <a:lnTo>
                    <a:pt x="205740" y="78485"/>
                  </a:lnTo>
                  <a:lnTo>
                    <a:pt x="205740" y="82295"/>
                  </a:lnTo>
                  <a:lnTo>
                    <a:pt x="208026" y="83819"/>
                  </a:lnTo>
                  <a:lnTo>
                    <a:pt x="208026" y="87629"/>
                  </a:lnTo>
                  <a:lnTo>
                    <a:pt x="209550" y="89153"/>
                  </a:lnTo>
                  <a:lnTo>
                    <a:pt x="209550" y="87629"/>
                  </a:lnTo>
                  <a:lnTo>
                    <a:pt x="209550" y="92963"/>
                  </a:lnTo>
                  <a:lnTo>
                    <a:pt x="211074" y="95249"/>
                  </a:lnTo>
                  <a:lnTo>
                    <a:pt x="211074" y="99059"/>
                  </a:lnTo>
                  <a:lnTo>
                    <a:pt x="213360" y="100583"/>
                  </a:lnTo>
                  <a:lnTo>
                    <a:pt x="213360" y="105917"/>
                  </a:lnTo>
                  <a:lnTo>
                    <a:pt x="214884" y="108203"/>
                  </a:lnTo>
                  <a:lnTo>
                    <a:pt x="214884" y="112013"/>
                  </a:lnTo>
                  <a:lnTo>
                    <a:pt x="214884" y="105917"/>
                  </a:lnTo>
                  <a:lnTo>
                    <a:pt x="214884" y="109727"/>
                  </a:lnTo>
                  <a:lnTo>
                    <a:pt x="217170" y="112013"/>
                  </a:lnTo>
                  <a:lnTo>
                    <a:pt x="217170" y="117347"/>
                  </a:lnTo>
                  <a:lnTo>
                    <a:pt x="218694" y="118871"/>
                  </a:lnTo>
                  <a:lnTo>
                    <a:pt x="218694" y="117347"/>
                  </a:lnTo>
                  <a:lnTo>
                    <a:pt x="218694" y="122681"/>
                  </a:lnTo>
                  <a:lnTo>
                    <a:pt x="220979" y="124967"/>
                  </a:lnTo>
                  <a:lnTo>
                    <a:pt x="220979" y="122681"/>
                  </a:lnTo>
                  <a:lnTo>
                    <a:pt x="220979" y="130301"/>
                  </a:lnTo>
                  <a:lnTo>
                    <a:pt x="222504" y="131825"/>
                  </a:lnTo>
                  <a:lnTo>
                    <a:pt x="222504" y="135635"/>
                  </a:lnTo>
                  <a:lnTo>
                    <a:pt x="224028" y="137921"/>
                  </a:lnTo>
                  <a:lnTo>
                    <a:pt x="224028" y="143255"/>
                  </a:lnTo>
                  <a:lnTo>
                    <a:pt x="226314" y="145541"/>
                  </a:lnTo>
                  <a:lnTo>
                    <a:pt x="226314" y="143255"/>
                  </a:lnTo>
                  <a:lnTo>
                    <a:pt x="226314" y="148589"/>
                  </a:lnTo>
                  <a:lnTo>
                    <a:pt x="227838" y="150875"/>
                  </a:lnTo>
                  <a:lnTo>
                    <a:pt x="227838" y="156209"/>
                  </a:lnTo>
                  <a:lnTo>
                    <a:pt x="230124" y="158495"/>
                  </a:lnTo>
                  <a:lnTo>
                    <a:pt x="230124" y="163829"/>
                  </a:lnTo>
                  <a:lnTo>
                    <a:pt x="231647" y="165353"/>
                  </a:lnTo>
                  <a:lnTo>
                    <a:pt x="231647" y="169163"/>
                  </a:lnTo>
                  <a:lnTo>
                    <a:pt x="233934" y="171449"/>
                  </a:lnTo>
                  <a:lnTo>
                    <a:pt x="233934" y="175259"/>
                  </a:lnTo>
                  <a:lnTo>
                    <a:pt x="235458" y="176783"/>
                  </a:lnTo>
                  <a:lnTo>
                    <a:pt x="235458" y="175259"/>
                  </a:lnTo>
                  <a:lnTo>
                    <a:pt x="235458" y="180593"/>
                  </a:lnTo>
                  <a:lnTo>
                    <a:pt x="236982" y="182117"/>
                  </a:lnTo>
                  <a:lnTo>
                    <a:pt x="236982" y="185927"/>
                  </a:lnTo>
                  <a:lnTo>
                    <a:pt x="239268" y="188213"/>
                  </a:lnTo>
                  <a:lnTo>
                    <a:pt x="239268" y="193547"/>
                  </a:lnTo>
                  <a:lnTo>
                    <a:pt x="240792" y="192023"/>
                  </a:lnTo>
                  <a:lnTo>
                    <a:pt x="240792" y="198881"/>
                  </a:lnTo>
                  <a:lnTo>
                    <a:pt x="243078" y="201167"/>
                  </a:lnTo>
                  <a:lnTo>
                    <a:pt x="243078" y="204977"/>
                  </a:lnTo>
                  <a:lnTo>
                    <a:pt x="244602" y="206501"/>
                  </a:lnTo>
                  <a:lnTo>
                    <a:pt x="244602" y="210311"/>
                  </a:lnTo>
                  <a:lnTo>
                    <a:pt x="244602" y="204977"/>
                  </a:lnTo>
                  <a:lnTo>
                    <a:pt x="244602" y="210311"/>
                  </a:lnTo>
                  <a:lnTo>
                    <a:pt x="246888" y="211835"/>
                  </a:lnTo>
                  <a:lnTo>
                    <a:pt x="246888" y="215645"/>
                  </a:lnTo>
                  <a:lnTo>
                    <a:pt x="248411" y="217931"/>
                  </a:lnTo>
                  <a:lnTo>
                    <a:pt x="248411" y="223265"/>
                  </a:lnTo>
                  <a:lnTo>
                    <a:pt x="249936" y="224789"/>
                  </a:lnTo>
                  <a:lnTo>
                    <a:pt x="249936" y="228599"/>
                  </a:lnTo>
                  <a:lnTo>
                    <a:pt x="253746" y="232409"/>
                  </a:lnTo>
                  <a:lnTo>
                    <a:pt x="253746" y="237743"/>
                  </a:lnTo>
                  <a:lnTo>
                    <a:pt x="253746" y="236219"/>
                  </a:lnTo>
                  <a:lnTo>
                    <a:pt x="256032" y="237743"/>
                  </a:lnTo>
                  <a:lnTo>
                    <a:pt x="256032" y="243839"/>
                  </a:lnTo>
                  <a:lnTo>
                    <a:pt x="256032" y="241553"/>
                  </a:lnTo>
                  <a:lnTo>
                    <a:pt x="257556" y="243839"/>
                  </a:lnTo>
                  <a:lnTo>
                    <a:pt x="257556" y="247649"/>
                  </a:lnTo>
                  <a:lnTo>
                    <a:pt x="259842" y="249173"/>
                  </a:lnTo>
                  <a:lnTo>
                    <a:pt x="259842" y="247649"/>
                  </a:lnTo>
                  <a:lnTo>
                    <a:pt x="259842" y="252983"/>
                  </a:lnTo>
                  <a:lnTo>
                    <a:pt x="261365" y="251459"/>
                  </a:lnTo>
                  <a:lnTo>
                    <a:pt x="261365" y="256793"/>
                  </a:lnTo>
                  <a:lnTo>
                    <a:pt x="262890" y="258317"/>
                  </a:lnTo>
                  <a:lnTo>
                    <a:pt x="262890" y="260603"/>
                  </a:lnTo>
                  <a:lnTo>
                    <a:pt x="262890" y="256793"/>
                  </a:lnTo>
                  <a:lnTo>
                    <a:pt x="262890" y="260603"/>
                  </a:lnTo>
                  <a:lnTo>
                    <a:pt x="265176" y="262127"/>
                  </a:lnTo>
                  <a:lnTo>
                    <a:pt x="265176" y="264413"/>
                  </a:lnTo>
                  <a:lnTo>
                    <a:pt x="265176" y="260603"/>
                  </a:lnTo>
                  <a:lnTo>
                    <a:pt x="265176" y="262127"/>
                  </a:lnTo>
                  <a:lnTo>
                    <a:pt x="266700" y="264413"/>
                  </a:lnTo>
                  <a:lnTo>
                    <a:pt x="266700" y="267461"/>
                  </a:lnTo>
                  <a:lnTo>
                    <a:pt x="266700" y="265937"/>
                  </a:lnTo>
                  <a:lnTo>
                    <a:pt x="268986" y="267461"/>
                  </a:lnTo>
                  <a:lnTo>
                    <a:pt x="268986" y="265937"/>
                  </a:lnTo>
                  <a:lnTo>
                    <a:pt x="268986" y="271271"/>
                  </a:lnTo>
                  <a:lnTo>
                    <a:pt x="270510" y="273557"/>
                  </a:lnTo>
                  <a:lnTo>
                    <a:pt x="270510" y="275081"/>
                  </a:lnTo>
                  <a:lnTo>
                    <a:pt x="270510" y="271271"/>
                  </a:lnTo>
                  <a:lnTo>
                    <a:pt x="270510" y="273557"/>
                  </a:lnTo>
                  <a:lnTo>
                    <a:pt x="272796" y="275081"/>
                  </a:lnTo>
                  <a:lnTo>
                    <a:pt x="272796" y="277367"/>
                  </a:lnTo>
                  <a:lnTo>
                    <a:pt x="272796" y="273557"/>
                  </a:lnTo>
                  <a:lnTo>
                    <a:pt x="272796" y="275081"/>
                  </a:lnTo>
                  <a:lnTo>
                    <a:pt x="274320" y="277367"/>
                  </a:lnTo>
                  <a:lnTo>
                    <a:pt x="274320" y="278891"/>
                  </a:lnTo>
                  <a:lnTo>
                    <a:pt x="274320" y="275081"/>
                  </a:lnTo>
                  <a:lnTo>
                    <a:pt x="274320" y="278891"/>
                  </a:lnTo>
                  <a:lnTo>
                    <a:pt x="275844" y="277367"/>
                  </a:lnTo>
                  <a:lnTo>
                    <a:pt x="275844" y="282701"/>
                  </a:lnTo>
                  <a:lnTo>
                    <a:pt x="278130" y="281177"/>
                  </a:lnTo>
                  <a:lnTo>
                    <a:pt x="278130" y="284225"/>
                  </a:lnTo>
                  <a:lnTo>
                    <a:pt x="279654" y="282701"/>
                  </a:lnTo>
                  <a:lnTo>
                    <a:pt x="279654" y="286511"/>
                  </a:lnTo>
                  <a:lnTo>
                    <a:pt x="279654" y="284225"/>
                  </a:lnTo>
                  <a:lnTo>
                    <a:pt x="281940" y="286511"/>
                  </a:lnTo>
                  <a:lnTo>
                    <a:pt x="281940" y="284225"/>
                  </a:lnTo>
                  <a:lnTo>
                    <a:pt x="281940" y="286511"/>
                  </a:lnTo>
                  <a:lnTo>
                    <a:pt x="283464" y="288035"/>
                  </a:lnTo>
                  <a:lnTo>
                    <a:pt x="283464" y="286511"/>
                  </a:lnTo>
                  <a:lnTo>
                    <a:pt x="285750" y="288035"/>
                  </a:lnTo>
                  <a:lnTo>
                    <a:pt x="285750" y="286511"/>
                  </a:lnTo>
                  <a:lnTo>
                    <a:pt x="285750" y="288035"/>
                  </a:lnTo>
                  <a:lnTo>
                    <a:pt x="287274" y="286511"/>
                  </a:lnTo>
                  <a:lnTo>
                    <a:pt x="287274" y="288035"/>
                  </a:lnTo>
                  <a:lnTo>
                    <a:pt x="291084" y="288035"/>
                  </a:lnTo>
                  <a:lnTo>
                    <a:pt x="288798" y="288035"/>
                  </a:lnTo>
                  <a:lnTo>
                    <a:pt x="291084" y="288035"/>
                  </a:lnTo>
                  <a:lnTo>
                    <a:pt x="292608" y="286511"/>
                  </a:lnTo>
                  <a:lnTo>
                    <a:pt x="292608" y="288035"/>
                  </a:lnTo>
                  <a:lnTo>
                    <a:pt x="292608" y="286511"/>
                  </a:lnTo>
                  <a:lnTo>
                    <a:pt x="292608" y="288035"/>
                  </a:lnTo>
                  <a:lnTo>
                    <a:pt x="294894" y="286511"/>
                  </a:lnTo>
                  <a:lnTo>
                    <a:pt x="294894" y="288035"/>
                  </a:lnTo>
                  <a:lnTo>
                    <a:pt x="294894" y="286511"/>
                  </a:lnTo>
                  <a:lnTo>
                    <a:pt x="296418" y="284225"/>
                  </a:lnTo>
                  <a:lnTo>
                    <a:pt x="296418" y="286511"/>
                  </a:lnTo>
                  <a:lnTo>
                    <a:pt x="296418" y="284225"/>
                  </a:lnTo>
                  <a:lnTo>
                    <a:pt x="298704" y="282701"/>
                  </a:lnTo>
                  <a:lnTo>
                    <a:pt x="298704" y="284225"/>
                  </a:lnTo>
                  <a:lnTo>
                    <a:pt x="298704" y="282701"/>
                  </a:lnTo>
                  <a:lnTo>
                    <a:pt x="300228" y="281177"/>
                  </a:lnTo>
                  <a:lnTo>
                    <a:pt x="300228" y="282701"/>
                  </a:lnTo>
                  <a:lnTo>
                    <a:pt x="300228" y="281177"/>
                  </a:lnTo>
                  <a:lnTo>
                    <a:pt x="301752" y="282701"/>
                  </a:lnTo>
                  <a:lnTo>
                    <a:pt x="301752" y="278891"/>
                  </a:lnTo>
                  <a:lnTo>
                    <a:pt x="301752" y="281177"/>
                  </a:lnTo>
                  <a:lnTo>
                    <a:pt x="304038" y="278891"/>
                  </a:lnTo>
                  <a:lnTo>
                    <a:pt x="304038" y="281177"/>
                  </a:lnTo>
                  <a:lnTo>
                    <a:pt x="304038" y="277367"/>
                  </a:lnTo>
                  <a:lnTo>
                    <a:pt x="304038" y="278891"/>
                  </a:lnTo>
                  <a:lnTo>
                    <a:pt x="305562" y="277367"/>
                  </a:lnTo>
                  <a:lnTo>
                    <a:pt x="305562" y="278891"/>
                  </a:lnTo>
                  <a:lnTo>
                    <a:pt x="305562" y="275081"/>
                  </a:lnTo>
                  <a:lnTo>
                    <a:pt x="305562" y="277367"/>
                  </a:lnTo>
                  <a:lnTo>
                    <a:pt x="307848" y="275081"/>
                  </a:lnTo>
                  <a:lnTo>
                    <a:pt x="307848" y="273557"/>
                  </a:lnTo>
                  <a:lnTo>
                    <a:pt x="309372" y="275081"/>
                  </a:lnTo>
                  <a:lnTo>
                    <a:pt x="309372" y="269747"/>
                  </a:lnTo>
                  <a:lnTo>
                    <a:pt x="311658" y="271271"/>
                  </a:lnTo>
                  <a:lnTo>
                    <a:pt x="311658" y="267461"/>
                  </a:lnTo>
                  <a:lnTo>
                    <a:pt x="313182" y="265937"/>
                  </a:lnTo>
                  <a:lnTo>
                    <a:pt x="313182" y="264413"/>
                  </a:lnTo>
                  <a:lnTo>
                    <a:pt x="316992" y="260603"/>
                  </a:lnTo>
                  <a:lnTo>
                    <a:pt x="316992" y="256793"/>
                  </a:lnTo>
                  <a:lnTo>
                    <a:pt x="318516" y="254507"/>
                  </a:lnTo>
                  <a:lnTo>
                    <a:pt x="318516" y="252983"/>
                  </a:lnTo>
                  <a:lnTo>
                    <a:pt x="320802" y="251459"/>
                  </a:lnTo>
                  <a:lnTo>
                    <a:pt x="320802" y="249173"/>
                  </a:lnTo>
                  <a:lnTo>
                    <a:pt x="320802" y="251459"/>
                  </a:lnTo>
                  <a:lnTo>
                    <a:pt x="322326" y="249173"/>
                  </a:lnTo>
                  <a:lnTo>
                    <a:pt x="322326" y="245363"/>
                  </a:lnTo>
                  <a:lnTo>
                    <a:pt x="324612" y="243839"/>
                  </a:lnTo>
                  <a:lnTo>
                    <a:pt x="324612" y="240029"/>
                  </a:lnTo>
                  <a:lnTo>
                    <a:pt x="324612" y="241553"/>
                  </a:lnTo>
                  <a:lnTo>
                    <a:pt x="326136" y="240029"/>
                  </a:lnTo>
                  <a:lnTo>
                    <a:pt x="326136" y="241553"/>
                  </a:lnTo>
                  <a:lnTo>
                    <a:pt x="326136" y="236219"/>
                  </a:lnTo>
                  <a:lnTo>
                    <a:pt x="327660" y="234695"/>
                  </a:lnTo>
                  <a:lnTo>
                    <a:pt x="327660" y="230885"/>
                  </a:lnTo>
                  <a:lnTo>
                    <a:pt x="329946" y="228599"/>
                  </a:lnTo>
                  <a:lnTo>
                    <a:pt x="329946" y="224789"/>
                  </a:lnTo>
                  <a:lnTo>
                    <a:pt x="333756" y="221741"/>
                  </a:lnTo>
                  <a:lnTo>
                    <a:pt x="333756" y="215645"/>
                  </a:lnTo>
                  <a:lnTo>
                    <a:pt x="335280" y="214121"/>
                  </a:lnTo>
                  <a:lnTo>
                    <a:pt x="335280" y="210311"/>
                  </a:lnTo>
                  <a:lnTo>
                    <a:pt x="337566" y="208025"/>
                  </a:lnTo>
                  <a:lnTo>
                    <a:pt x="337566" y="210311"/>
                  </a:lnTo>
                  <a:lnTo>
                    <a:pt x="337566" y="204977"/>
                  </a:lnTo>
                  <a:lnTo>
                    <a:pt x="339090" y="202691"/>
                  </a:lnTo>
                  <a:lnTo>
                    <a:pt x="339090" y="204977"/>
                  </a:lnTo>
                  <a:lnTo>
                    <a:pt x="339090" y="198881"/>
                  </a:lnTo>
                  <a:lnTo>
                    <a:pt x="339090" y="201167"/>
                  </a:lnTo>
                  <a:lnTo>
                    <a:pt x="340614" y="198881"/>
                  </a:lnTo>
                  <a:lnTo>
                    <a:pt x="340614" y="193547"/>
                  </a:lnTo>
                  <a:lnTo>
                    <a:pt x="342900" y="192023"/>
                  </a:lnTo>
                  <a:lnTo>
                    <a:pt x="342900" y="185927"/>
                  </a:lnTo>
                  <a:lnTo>
                    <a:pt x="344424" y="188213"/>
                  </a:lnTo>
                  <a:lnTo>
                    <a:pt x="344424" y="182117"/>
                  </a:lnTo>
                  <a:lnTo>
                    <a:pt x="346710" y="180593"/>
                  </a:lnTo>
                  <a:lnTo>
                    <a:pt x="346710" y="175259"/>
                  </a:lnTo>
                  <a:lnTo>
                    <a:pt x="348234" y="172973"/>
                  </a:lnTo>
                  <a:lnTo>
                    <a:pt x="348234" y="175259"/>
                  </a:lnTo>
                  <a:lnTo>
                    <a:pt x="348234" y="169163"/>
                  </a:lnTo>
                  <a:lnTo>
                    <a:pt x="350520" y="167639"/>
                  </a:lnTo>
                  <a:lnTo>
                    <a:pt x="350520" y="169163"/>
                  </a:lnTo>
                  <a:lnTo>
                    <a:pt x="350520" y="163829"/>
                  </a:lnTo>
                  <a:lnTo>
                    <a:pt x="352044" y="161543"/>
                  </a:lnTo>
                  <a:lnTo>
                    <a:pt x="352044" y="156209"/>
                  </a:lnTo>
                  <a:lnTo>
                    <a:pt x="353568" y="154685"/>
                  </a:lnTo>
                  <a:lnTo>
                    <a:pt x="353568" y="150875"/>
                  </a:lnTo>
                  <a:lnTo>
                    <a:pt x="355854" y="148589"/>
                  </a:lnTo>
                  <a:lnTo>
                    <a:pt x="355854" y="150875"/>
                  </a:lnTo>
                  <a:lnTo>
                    <a:pt x="355854" y="143255"/>
                  </a:lnTo>
                  <a:lnTo>
                    <a:pt x="357378" y="141731"/>
                  </a:lnTo>
                  <a:lnTo>
                    <a:pt x="357378" y="137921"/>
                  </a:lnTo>
                  <a:lnTo>
                    <a:pt x="359664" y="135635"/>
                  </a:lnTo>
                  <a:lnTo>
                    <a:pt x="359664" y="130301"/>
                  </a:lnTo>
                  <a:lnTo>
                    <a:pt x="361188" y="128777"/>
                  </a:lnTo>
                  <a:lnTo>
                    <a:pt x="361188" y="124967"/>
                  </a:lnTo>
                  <a:lnTo>
                    <a:pt x="363474" y="122681"/>
                  </a:lnTo>
                  <a:lnTo>
                    <a:pt x="363474" y="117347"/>
                  </a:lnTo>
                  <a:lnTo>
                    <a:pt x="364998" y="115823"/>
                  </a:lnTo>
                  <a:lnTo>
                    <a:pt x="364998" y="112013"/>
                  </a:lnTo>
                  <a:lnTo>
                    <a:pt x="367284" y="109727"/>
                  </a:lnTo>
                  <a:lnTo>
                    <a:pt x="367284" y="105917"/>
                  </a:lnTo>
                  <a:lnTo>
                    <a:pt x="368808" y="104393"/>
                  </a:lnTo>
                  <a:lnTo>
                    <a:pt x="368808" y="105917"/>
                  </a:lnTo>
                  <a:lnTo>
                    <a:pt x="368808" y="100583"/>
                  </a:lnTo>
                  <a:lnTo>
                    <a:pt x="370332" y="99059"/>
                  </a:lnTo>
                  <a:lnTo>
                    <a:pt x="370332" y="92963"/>
                  </a:lnTo>
                  <a:lnTo>
                    <a:pt x="372618" y="91439"/>
                  </a:lnTo>
                  <a:lnTo>
                    <a:pt x="372618" y="87629"/>
                  </a:lnTo>
                  <a:lnTo>
                    <a:pt x="374142" y="86105"/>
                  </a:lnTo>
                  <a:lnTo>
                    <a:pt x="374142" y="82295"/>
                  </a:lnTo>
                  <a:lnTo>
                    <a:pt x="376428" y="80009"/>
                  </a:lnTo>
                  <a:lnTo>
                    <a:pt x="376428" y="76199"/>
                  </a:lnTo>
                  <a:lnTo>
                    <a:pt x="377952" y="74675"/>
                  </a:lnTo>
                  <a:lnTo>
                    <a:pt x="377952" y="69341"/>
                  </a:lnTo>
                  <a:lnTo>
                    <a:pt x="377952" y="70865"/>
                  </a:lnTo>
                  <a:lnTo>
                    <a:pt x="380238" y="69341"/>
                  </a:lnTo>
                  <a:lnTo>
                    <a:pt x="380238" y="63245"/>
                  </a:lnTo>
                  <a:lnTo>
                    <a:pt x="380238" y="65531"/>
                  </a:lnTo>
                  <a:lnTo>
                    <a:pt x="381762" y="63245"/>
                  </a:lnTo>
                  <a:lnTo>
                    <a:pt x="381762" y="59435"/>
                  </a:lnTo>
                  <a:lnTo>
                    <a:pt x="383286" y="57911"/>
                  </a:lnTo>
                  <a:lnTo>
                    <a:pt x="383286" y="54101"/>
                  </a:lnTo>
                  <a:lnTo>
                    <a:pt x="385572" y="52577"/>
                  </a:lnTo>
                  <a:lnTo>
                    <a:pt x="385572" y="54101"/>
                  </a:lnTo>
                  <a:lnTo>
                    <a:pt x="385572" y="50291"/>
                  </a:lnTo>
                  <a:lnTo>
                    <a:pt x="387096" y="48767"/>
                  </a:lnTo>
                  <a:lnTo>
                    <a:pt x="387096" y="50291"/>
                  </a:lnTo>
                  <a:lnTo>
                    <a:pt x="387096" y="44957"/>
                  </a:lnTo>
                  <a:lnTo>
                    <a:pt x="389382" y="42671"/>
                  </a:lnTo>
                  <a:lnTo>
                    <a:pt x="389382" y="44957"/>
                  </a:lnTo>
                  <a:lnTo>
                    <a:pt x="389382" y="41147"/>
                  </a:lnTo>
                  <a:lnTo>
                    <a:pt x="390906" y="39623"/>
                  </a:lnTo>
                  <a:lnTo>
                    <a:pt x="390906" y="35813"/>
                  </a:lnTo>
                  <a:lnTo>
                    <a:pt x="393192" y="37337"/>
                  </a:lnTo>
                  <a:lnTo>
                    <a:pt x="393192" y="32003"/>
                  </a:lnTo>
                  <a:lnTo>
                    <a:pt x="394716" y="29717"/>
                  </a:lnTo>
                  <a:lnTo>
                    <a:pt x="394716" y="32003"/>
                  </a:lnTo>
                  <a:lnTo>
                    <a:pt x="394716" y="28193"/>
                  </a:lnTo>
                  <a:lnTo>
                    <a:pt x="396240" y="26669"/>
                  </a:lnTo>
                  <a:lnTo>
                    <a:pt x="396240" y="28193"/>
                  </a:lnTo>
                  <a:lnTo>
                    <a:pt x="396240" y="24383"/>
                  </a:lnTo>
                  <a:lnTo>
                    <a:pt x="398526" y="22859"/>
                  </a:lnTo>
                  <a:lnTo>
                    <a:pt x="398526" y="24383"/>
                  </a:lnTo>
                  <a:lnTo>
                    <a:pt x="398526" y="20573"/>
                  </a:lnTo>
                  <a:lnTo>
                    <a:pt x="398526" y="22859"/>
                  </a:lnTo>
                  <a:lnTo>
                    <a:pt x="400050" y="20573"/>
                  </a:lnTo>
                  <a:lnTo>
                    <a:pt x="400050" y="22859"/>
                  </a:lnTo>
                  <a:lnTo>
                    <a:pt x="400050" y="16763"/>
                  </a:lnTo>
                  <a:lnTo>
                    <a:pt x="402336" y="15239"/>
                  </a:lnTo>
                  <a:lnTo>
                    <a:pt x="402336" y="16763"/>
                  </a:lnTo>
                  <a:lnTo>
                    <a:pt x="402336" y="15239"/>
                  </a:lnTo>
                  <a:lnTo>
                    <a:pt x="403860" y="12953"/>
                  </a:lnTo>
                  <a:lnTo>
                    <a:pt x="403860" y="15239"/>
                  </a:lnTo>
                  <a:lnTo>
                    <a:pt x="403860" y="11429"/>
                  </a:lnTo>
                  <a:lnTo>
                    <a:pt x="403860" y="12953"/>
                  </a:lnTo>
                  <a:lnTo>
                    <a:pt x="406146" y="11429"/>
                  </a:lnTo>
                  <a:lnTo>
                    <a:pt x="406146" y="12953"/>
                  </a:lnTo>
                  <a:lnTo>
                    <a:pt x="406146" y="9905"/>
                  </a:lnTo>
                  <a:lnTo>
                    <a:pt x="406146" y="11429"/>
                  </a:lnTo>
                  <a:lnTo>
                    <a:pt x="407670" y="9905"/>
                  </a:lnTo>
                  <a:lnTo>
                    <a:pt x="407670" y="7619"/>
                  </a:lnTo>
                  <a:lnTo>
                    <a:pt x="409194" y="6095"/>
                  </a:lnTo>
                  <a:lnTo>
                    <a:pt x="409194" y="7619"/>
                  </a:lnTo>
                  <a:lnTo>
                    <a:pt x="409194" y="3809"/>
                  </a:lnTo>
                  <a:lnTo>
                    <a:pt x="409194" y="6095"/>
                  </a:lnTo>
                  <a:lnTo>
                    <a:pt x="411480" y="3809"/>
                  </a:lnTo>
                  <a:lnTo>
                    <a:pt x="411480" y="6095"/>
                  </a:lnTo>
                  <a:lnTo>
                    <a:pt x="411480" y="3809"/>
                  </a:lnTo>
                  <a:lnTo>
                    <a:pt x="413004" y="2285"/>
                  </a:lnTo>
                  <a:lnTo>
                    <a:pt x="413004" y="3809"/>
                  </a:lnTo>
                  <a:lnTo>
                    <a:pt x="413004" y="2285"/>
                  </a:lnTo>
                  <a:lnTo>
                    <a:pt x="413004" y="3809"/>
                  </a:lnTo>
                  <a:lnTo>
                    <a:pt x="415290" y="2285"/>
                  </a:lnTo>
                  <a:lnTo>
                    <a:pt x="415290" y="3809"/>
                  </a:lnTo>
                  <a:lnTo>
                    <a:pt x="415290" y="2285"/>
                  </a:lnTo>
                  <a:lnTo>
                    <a:pt x="415290" y="3809"/>
                  </a:lnTo>
                  <a:lnTo>
                    <a:pt x="416814" y="2285"/>
                  </a:lnTo>
                  <a:lnTo>
                    <a:pt x="416814" y="3809"/>
                  </a:lnTo>
                  <a:lnTo>
                    <a:pt x="416814" y="2285"/>
                  </a:lnTo>
                  <a:lnTo>
                    <a:pt x="422148" y="2285"/>
                  </a:lnTo>
                  <a:lnTo>
                    <a:pt x="424434" y="3809"/>
                  </a:lnTo>
                  <a:lnTo>
                    <a:pt x="424434" y="2285"/>
                  </a:lnTo>
                  <a:lnTo>
                    <a:pt x="425958" y="3809"/>
                  </a:lnTo>
                  <a:lnTo>
                    <a:pt x="425958" y="2285"/>
                  </a:lnTo>
                  <a:lnTo>
                    <a:pt x="425958" y="3809"/>
                  </a:lnTo>
                  <a:lnTo>
                    <a:pt x="428244" y="6095"/>
                  </a:lnTo>
                  <a:lnTo>
                    <a:pt x="428244" y="3809"/>
                  </a:lnTo>
                  <a:lnTo>
                    <a:pt x="428244" y="6095"/>
                  </a:lnTo>
                  <a:lnTo>
                    <a:pt x="429768" y="7619"/>
                  </a:lnTo>
                  <a:lnTo>
                    <a:pt x="429768" y="6095"/>
                  </a:lnTo>
                  <a:lnTo>
                    <a:pt x="429768" y="7619"/>
                  </a:lnTo>
                  <a:lnTo>
                    <a:pt x="432054" y="9905"/>
                  </a:lnTo>
                  <a:lnTo>
                    <a:pt x="432054" y="7619"/>
                  </a:lnTo>
                  <a:lnTo>
                    <a:pt x="432054" y="9905"/>
                  </a:lnTo>
                  <a:lnTo>
                    <a:pt x="433578" y="7619"/>
                  </a:lnTo>
                  <a:lnTo>
                    <a:pt x="433578" y="11429"/>
                  </a:lnTo>
                  <a:lnTo>
                    <a:pt x="435102" y="9905"/>
                  </a:lnTo>
                  <a:lnTo>
                    <a:pt x="435102" y="12953"/>
                  </a:lnTo>
                  <a:lnTo>
                    <a:pt x="437388" y="11429"/>
                  </a:lnTo>
                  <a:lnTo>
                    <a:pt x="437388" y="15239"/>
                  </a:lnTo>
                  <a:lnTo>
                    <a:pt x="437388" y="12953"/>
                  </a:lnTo>
                  <a:lnTo>
                    <a:pt x="438912" y="15239"/>
                  </a:lnTo>
                  <a:lnTo>
                    <a:pt x="438912" y="16763"/>
                  </a:lnTo>
                  <a:lnTo>
                    <a:pt x="441198" y="19049"/>
                  </a:lnTo>
                  <a:lnTo>
                    <a:pt x="441198" y="16763"/>
                  </a:lnTo>
                  <a:lnTo>
                    <a:pt x="441198" y="20573"/>
                  </a:lnTo>
                  <a:lnTo>
                    <a:pt x="442722" y="19049"/>
                  </a:lnTo>
                  <a:lnTo>
                    <a:pt x="442722" y="24383"/>
                  </a:lnTo>
                  <a:lnTo>
                    <a:pt x="445008" y="26669"/>
                  </a:lnTo>
                  <a:lnTo>
                    <a:pt x="445008" y="28193"/>
                  </a:lnTo>
                  <a:lnTo>
                    <a:pt x="446531" y="26669"/>
                  </a:lnTo>
                  <a:lnTo>
                    <a:pt x="446531" y="32003"/>
                  </a:lnTo>
                  <a:lnTo>
                    <a:pt x="448056" y="29717"/>
                  </a:lnTo>
                  <a:lnTo>
                    <a:pt x="448056" y="35813"/>
                  </a:lnTo>
                  <a:lnTo>
                    <a:pt x="448056" y="33527"/>
                  </a:lnTo>
                  <a:lnTo>
                    <a:pt x="450342" y="35813"/>
                  </a:lnTo>
                  <a:lnTo>
                    <a:pt x="450342" y="33527"/>
                  </a:lnTo>
                  <a:lnTo>
                    <a:pt x="450342" y="39623"/>
                  </a:lnTo>
                  <a:lnTo>
                    <a:pt x="451866" y="37337"/>
                  </a:lnTo>
                  <a:lnTo>
                    <a:pt x="451866" y="42671"/>
                  </a:lnTo>
                  <a:lnTo>
                    <a:pt x="454152" y="44957"/>
                  </a:lnTo>
                  <a:lnTo>
                    <a:pt x="454152" y="46481"/>
                  </a:lnTo>
                  <a:lnTo>
                    <a:pt x="457962" y="50291"/>
                  </a:lnTo>
                  <a:lnTo>
                    <a:pt x="457962" y="56387"/>
                  </a:lnTo>
                  <a:lnTo>
                    <a:pt x="459486" y="57911"/>
                  </a:lnTo>
                  <a:lnTo>
                    <a:pt x="459486" y="61721"/>
                  </a:lnTo>
                  <a:lnTo>
                    <a:pt x="461009" y="63245"/>
                  </a:lnTo>
                  <a:lnTo>
                    <a:pt x="461009" y="67055"/>
                  </a:lnTo>
                  <a:lnTo>
                    <a:pt x="463295" y="69341"/>
                  </a:lnTo>
                  <a:lnTo>
                    <a:pt x="463295" y="67055"/>
                  </a:lnTo>
                  <a:lnTo>
                    <a:pt x="463295" y="70865"/>
                  </a:lnTo>
                  <a:lnTo>
                    <a:pt x="464820" y="72389"/>
                  </a:lnTo>
                  <a:lnTo>
                    <a:pt x="464820" y="76199"/>
                  </a:lnTo>
                  <a:lnTo>
                    <a:pt x="467106" y="78485"/>
                  </a:lnTo>
                  <a:lnTo>
                    <a:pt x="467106" y="82295"/>
                  </a:lnTo>
                  <a:lnTo>
                    <a:pt x="468630" y="83819"/>
                  </a:lnTo>
                  <a:lnTo>
                    <a:pt x="468630" y="87629"/>
                  </a:lnTo>
                  <a:lnTo>
                    <a:pt x="470916" y="89153"/>
                  </a:lnTo>
                  <a:lnTo>
                    <a:pt x="470916" y="92963"/>
                  </a:lnTo>
                  <a:lnTo>
                    <a:pt x="470916" y="87629"/>
                  </a:lnTo>
                  <a:lnTo>
                    <a:pt x="470916" y="92963"/>
                  </a:lnTo>
                  <a:lnTo>
                    <a:pt x="472440" y="95249"/>
                  </a:lnTo>
                  <a:lnTo>
                    <a:pt x="472440" y="92963"/>
                  </a:lnTo>
                  <a:lnTo>
                    <a:pt x="472440" y="99059"/>
                  </a:lnTo>
                  <a:lnTo>
                    <a:pt x="473964" y="100583"/>
                  </a:lnTo>
                  <a:lnTo>
                    <a:pt x="473964" y="105917"/>
                  </a:lnTo>
                  <a:lnTo>
                    <a:pt x="476250" y="104393"/>
                  </a:lnTo>
                  <a:lnTo>
                    <a:pt x="476250" y="112013"/>
                  </a:lnTo>
                  <a:lnTo>
                    <a:pt x="477773" y="113537"/>
                  </a:lnTo>
                  <a:lnTo>
                    <a:pt x="477773" y="112013"/>
                  </a:lnTo>
                  <a:lnTo>
                    <a:pt x="477773" y="117347"/>
                  </a:lnTo>
                  <a:lnTo>
                    <a:pt x="480059" y="118871"/>
                  </a:lnTo>
                  <a:lnTo>
                    <a:pt x="480059" y="122681"/>
                  </a:lnTo>
                  <a:lnTo>
                    <a:pt x="480059" y="117347"/>
                  </a:lnTo>
                  <a:lnTo>
                    <a:pt x="480059" y="122681"/>
                  </a:lnTo>
                  <a:lnTo>
                    <a:pt x="481584" y="124967"/>
                  </a:lnTo>
                  <a:lnTo>
                    <a:pt x="481584" y="130301"/>
                  </a:lnTo>
                  <a:lnTo>
                    <a:pt x="483870" y="131825"/>
                  </a:lnTo>
                  <a:lnTo>
                    <a:pt x="483870" y="130301"/>
                  </a:lnTo>
                  <a:lnTo>
                    <a:pt x="483870" y="135635"/>
                  </a:lnTo>
                  <a:lnTo>
                    <a:pt x="485394" y="137921"/>
                  </a:lnTo>
                  <a:lnTo>
                    <a:pt x="485394" y="143255"/>
                  </a:lnTo>
                  <a:lnTo>
                    <a:pt x="485394" y="141731"/>
                  </a:lnTo>
                  <a:lnTo>
                    <a:pt x="486918" y="143255"/>
                  </a:lnTo>
                  <a:lnTo>
                    <a:pt x="486918" y="148589"/>
                  </a:lnTo>
                  <a:lnTo>
                    <a:pt x="489204" y="150875"/>
                  </a:lnTo>
                  <a:lnTo>
                    <a:pt x="489204" y="156209"/>
                  </a:lnTo>
                  <a:lnTo>
                    <a:pt x="490728" y="158495"/>
                  </a:lnTo>
                  <a:lnTo>
                    <a:pt x="490728" y="163829"/>
                  </a:lnTo>
                  <a:lnTo>
                    <a:pt x="493014" y="165353"/>
                  </a:lnTo>
                  <a:lnTo>
                    <a:pt x="493014" y="169163"/>
                  </a:lnTo>
                  <a:lnTo>
                    <a:pt x="494538" y="171449"/>
                  </a:lnTo>
                  <a:lnTo>
                    <a:pt x="494538" y="169163"/>
                  </a:lnTo>
                  <a:lnTo>
                    <a:pt x="494538" y="175259"/>
                  </a:lnTo>
                  <a:lnTo>
                    <a:pt x="496823" y="176783"/>
                  </a:lnTo>
                  <a:lnTo>
                    <a:pt x="496823" y="180593"/>
                  </a:lnTo>
                  <a:lnTo>
                    <a:pt x="498348" y="182117"/>
                  </a:lnTo>
                  <a:lnTo>
                    <a:pt x="498348" y="188213"/>
                  </a:lnTo>
                  <a:lnTo>
                    <a:pt x="499872" y="185927"/>
                  </a:lnTo>
                  <a:lnTo>
                    <a:pt x="499872" y="193547"/>
                  </a:lnTo>
                  <a:lnTo>
                    <a:pt x="502158" y="195071"/>
                  </a:lnTo>
                  <a:lnTo>
                    <a:pt x="502158" y="198881"/>
                  </a:lnTo>
                  <a:lnTo>
                    <a:pt x="503681" y="201167"/>
                  </a:lnTo>
                  <a:lnTo>
                    <a:pt x="503681" y="198881"/>
                  </a:lnTo>
                  <a:lnTo>
                    <a:pt x="503681" y="204977"/>
                  </a:lnTo>
                  <a:lnTo>
                    <a:pt x="505968" y="206501"/>
                  </a:lnTo>
                  <a:lnTo>
                    <a:pt x="505968" y="210311"/>
                  </a:lnTo>
                  <a:lnTo>
                    <a:pt x="507492" y="211835"/>
                  </a:lnTo>
                  <a:lnTo>
                    <a:pt x="507492" y="215645"/>
                  </a:lnTo>
                  <a:lnTo>
                    <a:pt x="509778" y="217931"/>
                  </a:lnTo>
                  <a:lnTo>
                    <a:pt x="509778" y="223265"/>
                  </a:lnTo>
                  <a:lnTo>
                    <a:pt x="511302" y="224789"/>
                  </a:lnTo>
                  <a:lnTo>
                    <a:pt x="511302" y="228599"/>
                  </a:lnTo>
                  <a:lnTo>
                    <a:pt x="511302" y="227075"/>
                  </a:lnTo>
                  <a:lnTo>
                    <a:pt x="512826" y="228599"/>
                  </a:lnTo>
                  <a:lnTo>
                    <a:pt x="512826" y="232409"/>
                  </a:lnTo>
                  <a:lnTo>
                    <a:pt x="515112" y="234695"/>
                  </a:lnTo>
                  <a:lnTo>
                    <a:pt x="515112" y="237743"/>
                  </a:lnTo>
                  <a:lnTo>
                    <a:pt x="516636" y="240029"/>
                  </a:lnTo>
                  <a:lnTo>
                    <a:pt x="516636" y="243839"/>
                  </a:lnTo>
                  <a:lnTo>
                    <a:pt x="518922" y="241553"/>
                  </a:lnTo>
                  <a:lnTo>
                    <a:pt x="518922" y="247649"/>
                  </a:lnTo>
                  <a:lnTo>
                    <a:pt x="522731" y="251459"/>
                  </a:lnTo>
                  <a:lnTo>
                    <a:pt x="522731" y="256793"/>
                  </a:lnTo>
                  <a:lnTo>
                    <a:pt x="522731" y="254507"/>
                  </a:lnTo>
                  <a:lnTo>
                    <a:pt x="524256" y="256793"/>
                  </a:lnTo>
                  <a:lnTo>
                    <a:pt x="524256" y="260603"/>
                  </a:lnTo>
                  <a:lnTo>
                    <a:pt x="524256" y="258317"/>
                  </a:lnTo>
                  <a:lnTo>
                    <a:pt x="525780" y="260603"/>
                  </a:lnTo>
                  <a:lnTo>
                    <a:pt x="525780" y="264413"/>
                  </a:lnTo>
                  <a:lnTo>
                    <a:pt x="528066" y="262127"/>
                  </a:lnTo>
                  <a:lnTo>
                    <a:pt x="528066" y="267461"/>
                  </a:lnTo>
                  <a:lnTo>
                    <a:pt x="529590" y="265937"/>
                  </a:lnTo>
                  <a:lnTo>
                    <a:pt x="529590" y="269747"/>
                  </a:lnTo>
                  <a:lnTo>
                    <a:pt x="531876" y="271271"/>
                  </a:lnTo>
                  <a:lnTo>
                    <a:pt x="531876" y="275081"/>
                  </a:lnTo>
                  <a:lnTo>
                    <a:pt x="533400" y="273557"/>
                  </a:lnTo>
                  <a:lnTo>
                    <a:pt x="533400" y="277367"/>
                  </a:lnTo>
                  <a:lnTo>
                    <a:pt x="535686" y="275081"/>
                  </a:lnTo>
                  <a:lnTo>
                    <a:pt x="535686" y="278891"/>
                  </a:lnTo>
                  <a:lnTo>
                    <a:pt x="537210" y="277367"/>
                  </a:lnTo>
                  <a:lnTo>
                    <a:pt x="537210" y="281177"/>
                  </a:lnTo>
                  <a:lnTo>
                    <a:pt x="539496" y="282701"/>
                  </a:lnTo>
                  <a:lnTo>
                    <a:pt x="539496" y="284225"/>
                  </a:lnTo>
                  <a:lnTo>
                    <a:pt x="539496" y="281177"/>
                  </a:lnTo>
                  <a:lnTo>
                    <a:pt x="539496" y="282701"/>
                  </a:lnTo>
                  <a:lnTo>
                    <a:pt x="541020" y="284225"/>
                  </a:lnTo>
                  <a:lnTo>
                    <a:pt x="541020" y="286511"/>
                  </a:lnTo>
                  <a:lnTo>
                    <a:pt x="541020" y="282701"/>
                  </a:lnTo>
                  <a:lnTo>
                    <a:pt x="541020" y="284225"/>
                  </a:lnTo>
                  <a:lnTo>
                    <a:pt x="542544" y="286511"/>
                  </a:lnTo>
                  <a:lnTo>
                    <a:pt x="542544" y="284225"/>
                  </a:lnTo>
                  <a:lnTo>
                    <a:pt x="542544" y="286511"/>
                  </a:lnTo>
                  <a:lnTo>
                    <a:pt x="544830" y="288035"/>
                  </a:lnTo>
                  <a:lnTo>
                    <a:pt x="544830" y="286511"/>
                  </a:lnTo>
                  <a:lnTo>
                    <a:pt x="544830" y="288035"/>
                  </a:lnTo>
                  <a:lnTo>
                    <a:pt x="546354" y="286511"/>
                  </a:lnTo>
                  <a:lnTo>
                    <a:pt x="546354" y="288035"/>
                  </a:lnTo>
                  <a:lnTo>
                    <a:pt x="548640" y="286511"/>
                  </a:lnTo>
                  <a:lnTo>
                    <a:pt x="548640" y="288035"/>
                  </a:lnTo>
                  <a:lnTo>
                    <a:pt x="552450" y="288035"/>
                  </a:lnTo>
                  <a:lnTo>
                    <a:pt x="553974" y="286511"/>
                  </a:lnTo>
                  <a:lnTo>
                    <a:pt x="555498" y="288035"/>
                  </a:lnTo>
                  <a:lnTo>
                    <a:pt x="555498" y="286511"/>
                  </a:lnTo>
                  <a:lnTo>
                    <a:pt x="557784" y="284225"/>
                  </a:lnTo>
                  <a:lnTo>
                    <a:pt x="557784" y="286511"/>
                  </a:lnTo>
                  <a:lnTo>
                    <a:pt x="557784" y="284225"/>
                  </a:lnTo>
                  <a:lnTo>
                    <a:pt x="561594" y="284225"/>
                  </a:lnTo>
                  <a:lnTo>
                    <a:pt x="561594" y="281177"/>
                  </a:lnTo>
                  <a:lnTo>
                    <a:pt x="561594" y="282701"/>
                  </a:lnTo>
                  <a:lnTo>
                    <a:pt x="563118" y="281177"/>
                  </a:lnTo>
                  <a:lnTo>
                    <a:pt x="563118" y="282701"/>
                  </a:lnTo>
                  <a:lnTo>
                    <a:pt x="563118" y="281177"/>
                  </a:lnTo>
                  <a:lnTo>
                    <a:pt x="565404" y="278891"/>
                  </a:lnTo>
                  <a:lnTo>
                    <a:pt x="565404" y="281177"/>
                  </a:lnTo>
                  <a:lnTo>
                    <a:pt x="565404" y="278891"/>
                  </a:lnTo>
                  <a:lnTo>
                    <a:pt x="566928" y="277367"/>
                  </a:lnTo>
                  <a:lnTo>
                    <a:pt x="566928" y="278891"/>
                  </a:lnTo>
                  <a:lnTo>
                    <a:pt x="566928" y="275081"/>
                  </a:lnTo>
                  <a:lnTo>
                    <a:pt x="568452" y="277367"/>
                  </a:lnTo>
                  <a:lnTo>
                    <a:pt x="568452" y="273557"/>
                  </a:lnTo>
                  <a:lnTo>
                    <a:pt x="570738" y="275081"/>
                  </a:lnTo>
                  <a:lnTo>
                    <a:pt x="570738" y="271271"/>
                  </a:lnTo>
                  <a:lnTo>
                    <a:pt x="572262" y="269747"/>
                  </a:lnTo>
                  <a:lnTo>
                    <a:pt x="572262" y="271271"/>
                  </a:lnTo>
                  <a:lnTo>
                    <a:pt x="572262" y="267461"/>
                  </a:lnTo>
                  <a:lnTo>
                    <a:pt x="572262" y="269747"/>
                  </a:lnTo>
                  <a:lnTo>
                    <a:pt x="574548" y="267461"/>
                  </a:lnTo>
                  <a:lnTo>
                    <a:pt x="574548" y="264413"/>
                  </a:lnTo>
                  <a:lnTo>
                    <a:pt x="576072" y="262127"/>
                  </a:lnTo>
                  <a:lnTo>
                    <a:pt x="576072" y="264413"/>
                  </a:lnTo>
                  <a:lnTo>
                    <a:pt x="576072" y="262127"/>
                  </a:lnTo>
                  <a:lnTo>
                    <a:pt x="579882" y="258317"/>
                  </a:lnTo>
                  <a:lnTo>
                    <a:pt x="579882" y="254507"/>
                  </a:lnTo>
                  <a:lnTo>
                    <a:pt x="581406" y="252983"/>
                  </a:lnTo>
                  <a:lnTo>
                    <a:pt x="581406" y="251459"/>
                  </a:lnTo>
                  <a:lnTo>
                    <a:pt x="583692" y="249173"/>
                  </a:lnTo>
                  <a:lnTo>
                    <a:pt x="583692" y="245363"/>
                  </a:lnTo>
                  <a:lnTo>
                    <a:pt x="585216" y="243839"/>
                  </a:lnTo>
                  <a:lnTo>
                    <a:pt x="585216" y="245363"/>
                  </a:lnTo>
                  <a:lnTo>
                    <a:pt x="585216" y="241553"/>
                  </a:lnTo>
                  <a:lnTo>
                    <a:pt x="587502" y="240029"/>
                  </a:lnTo>
                  <a:lnTo>
                    <a:pt x="587502" y="236219"/>
                  </a:lnTo>
                  <a:lnTo>
                    <a:pt x="591312" y="232409"/>
                  </a:lnTo>
                  <a:lnTo>
                    <a:pt x="591312" y="227075"/>
                  </a:lnTo>
                  <a:lnTo>
                    <a:pt x="592836" y="224789"/>
                  </a:lnTo>
                  <a:lnTo>
                    <a:pt x="592836" y="221741"/>
                  </a:lnTo>
                  <a:lnTo>
                    <a:pt x="594360" y="219455"/>
                  </a:lnTo>
                  <a:lnTo>
                    <a:pt x="594360" y="215645"/>
                  </a:lnTo>
                  <a:lnTo>
                    <a:pt x="598170" y="211835"/>
                  </a:lnTo>
                  <a:lnTo>
                    <a:pt x="598170" y="204977"/>
                  </a:lnTo>
                  <a:lnTo>
                    <a:pt x="598170" y="206501"/>
                  </a:lnTo>
                  <a:lnTo>
                    <a:pt x="600456" y="204977"/>
                  </a:lnTo>
                  <a:lnTo>
                    <a:pt x="600456" y="198881"/>
                  </a:lnTo>
                  <a:lnTo>
                    <a:pt x="601980" y="201167"/>
                  </a:lnTo>
                  <a:lnTo>
                    <a:pt x="601980" y="195071"/>
                  </a:lnTo>
                  <a:lnTo>
                    <a:pt x="604266" y="193547"/>
                  </a:lnTo>
                  <a:lnTo>
                    <a:pt x="604266" y="188213"/>
                  </a:lnTo>
                  <a:lnTo>
                    <a:pt x="605790" y="185927"/>
                  </a:lnTo>
                  <a:lnTo>
                    <a:pt x="605790" y="188213"/>
                  </a:lnTo>
                  <a:lnTo>
                    <a:pt x="605790" y="182117"/>
                  </a:lnTo>
                  <a:lnTo>
                    <a:pt x="607314" y="180593"/>
                  </a:lnTo>
                  <a:lnTo>
                    <a:pt x="607314" y="176783"/>
                  </a:lnTo>
                  <a:lnTo>
                    <a:pt x="609600" y="175259"/>
                  </a:lnTo>
                  <a:lnTo>
                    <a:pt x="609600" y="169163"/>
                  </a:lnTo>
                  <a:lnTo>
                    <a:pt x="609600" y="171449"/>
                  </a:lnTo>
                  <a:lnTo>
                    <a:pt x="611124" y="169163"/>
                  </a:lnTo>
                  <a:lnTo>
                    <a:pt x="611124" y="163829"/>
                  </a:lnTo>
                  <a:lnTo>
                    <a:pt x="613410" y="161543"/>
                  </a:lnTo>
                  <a:lnTo>
                    <a:pt x="613410" y="158495"/>
                  </a:lnTo>
                  <a:lnTo>
                    <a:pt x="614934" y="156209"/>
                  </a:lnTo>
                  <a:lnTo>
                    <a:pt x="614934" y="150875"/>
                  </a:lnTo>
                  <a:lnTo>
                    <a:pt x="617220" y="148589"/>
                  </a:lnTo>
                  <a:lnTo>
                    <a:pt x="617220" y="150875"/>
                  </a:lnTo>
                  <a:lnTo>
                    <a:pt x="617220" y="145541"/>
                  </a:lnTo>
                  <a:lnTo>
                    <a:pt x="618744" y="143255"/>
                  </a:lnTo>
                  <a:lnTo>
                    <a:pt x="618744" y="137921"/>
                  </a:lnTo>
                  <a:lnTo>
                    <a:pt x="620268" y="135635"/>
                  </a:lnTo>
                  <a:lnTo>
                    <a:pt x="620268" y="130301"/>
                  </a:lnTo>
                  <a:lnTo>
                    <a:pt x="622554" y="128777"/>
                  </a:lnTo>
                  <a:lnTo>
                    <a:pt x="622554" y="124967"/>
                  </a:lnTo>
                  <a:lnTo>
                    <a:pt x="624078" y="122681"/>
                  </a:lnTo>
                  <a:lnTo>
                    <a:pt x="624078" y="118871"/>
                  </a:lnTo>
                  <a:lnTo>
                    <a:pt x="626364" y="117347"/>
                  </a:lnTo>
                  <a:lnTo>
                    <a:pt x="626364" y="112013"/>
                  </a:lnTo>
                  <a:lnTo>
                    <a:pt x="627888" y="109727"/>
                  </a:lnTo>
                  <a:lnTo>
                    <a:pt x="627888" y="105917"/>
                  </a:lnTo>
                  <a:lnTo>
                    <a:pt x="630174" y="104393"/>
                  </a:lnTo>
                  <a:lnTo>
                    <a:pt x="630174" y="105917"/>
                  </a:lnTo>
                  <a:lnTo>
                    <a:pt x="630174" y="100583"/>
                  </a:lnTo>
                  <a:lnTo>
                    <a:pt x="631698" y="99059"/>
                  </a:lnTo>
                  <a:lnTo>
                    <a:pt x="631698" y="95249"/>
                  </a:lnTo>
                  <a:lnTo>
                    <a:pt x="633222" y="92963"/>
                  </a:lnTo>
                  <a:lnTo>
                    <a:pt x="633222" y="87629"/>
                  </a:lnTo>
                  <a:lnTo>
                    <a:pt x="635508" y="89153"/>
                  </a:lnTo>
                  <a:lnTo>
                    <a:pt x="635508" y="83819"/>
                  </a:lnTo>
                  <a:lnTo>
                    <a:pt x="637032" y="82295"/>
                  </a:lnTo>
                  <a:lnTo>
                    <a:pt x="637032" y="76199"/>
                  </a:lnTo>
                  <a:lnTo>
                    <a:pt x="639318" y="74675"/>
                  </a:lnTo>
                  <a:lnTo>
                    <a:pt x="639318" y="70865"/>
                  </a:lnTo>
                  <a:lnTo>
                    <a:pt x="640842" y="69341"/>
                  </a:lnTo>
                  <a:lnTo>
                    <a:pt x="640842" y="65531"/>
                  </a:lnTo>
                  <a:lnTo>
                    <a:pt x="643128" y="63245"/>
                  </a:lnTo>
                  <a:lnTo>
                    <a:pt x="643128" y="59435"/>
                  </a:lnTo>
                  <a:lnTo>
                    <a:pt x="646176" y="56387"/>
                  </a:lnTo>
                  <a:lnTo>
                    <a:pt x="646176" y="50291"/>
                  </a:lnTo>
                  <a:lnTo>
                    <a:pt x="648462" y="48767"/>
                  </a:lnTo>
                  <a:lnTo>
                    <a:pt x="648462" y="50291"/>
                  </a:lnTo>
                  <a:lnTo>
                    <a:pt x="648462" y="44957"/>
                  </a:lnTo>
                  <a:lnTo>
                    <a:pt x="648462" y="46481"/>
                  </a:lnTo>
                  <a:lnTo>
                    <a:pt x="649986" y="44957"/>
                  </a:lnTo>
                  <a:lnTo>
                    <a:pt x="649986" y="41147"/>
                  </a:lnTo>
                  <a:lnTo>
                    <a:pt x="652272" y="39623"/>
                  </a:lnTo>
                  <a:lnTo>
                    <a:pt x="652272" y="37337"/>
                  </a:lnTo>
                  <a:lnTo>
                    <a:pt x="653796" y="35813"/>
                  </a:lnTo>
                  <a:lnTo>
                    <a:pt x="653796" y="37337"/>
                  </a:lnTo>
                  <a:lnTo>
                    <a:pt x="653796" y="32003"/>
                  </a:lnTo>
                  <a:lnTo>
                    <a:pt x="656082" y="29717"/>
                  </a:lnTo>
                  <a:lnTo>
                    <a:pt x="656082" y="32003"/>
                  </a:lnTo>
                  <a:lnTo>
                    <a:pt x="656082" y="28193"/>
                  </a:lnTo>
                  <a:lnTo>
                    <a:pt x="656082" y="29717"/>
                  </a:lnTo>
                  <a:lnTo>
                    <a:pt x="657606" y="28193"/>
                  </a:lnTo>
                  <a:lnTo>
                    <a:pt x="657606" y="29717"/>
                  </a:lnTo>
                  <a:lnTo>
                    <a:pt x="657606" y="24383"/>
                  </a:lnTo>
                  <a:lnTo>
                    <a:pt x="657606" y="26669"/>
                  </a:lnTo>
                  <a:lnTo>
                    <a:pt x="659130" y="24383"/>
                  </a:lnTo>
                  <a:lnTo>
                    <a:pt x="659130" y="26669"/>
                  </a:lnTo>
                  <a:lnTo>
                    <a:pt x="659130" y="20573"/>
                  </a:lnTo>
                  <a:lnTo>
                    <a:pt x="659130" y="22859"/>
                  </a:lnTo>
                  <a:lnTo>
                    <a:pt x="661416" y="20573"/>
                  </a:lnTo>
                  <a:lnTo>
                    <a:pt x="661416" y="22859"/>
                  </a:lnTo>
                  <a:lnTo>
                    <a:pt x="661416" y="16763"/>
                  </a:lnTo>
                  <a:lnTo>
                    <a:pt x="661416" y="19049"/>
                  </a:lnTo>
                  <a:lnTo>
                    <a:pt x="662940" y="16763"/>
                  </a:lnTo>
                  <a:lnTo>
                    <a:pt x="662940" y="19049"/>
                  </a:lnTo>
                  <a:lnTo>
                    <a:pt x="662940" y="15239"/>
                  </a:lnTo>
                  <a:lnTo>
                    <a:pt x="662940" y="16763"/>
                  </a:lnTo>
                  <a:lnTo>
                    <a:pt x="665226" y="15239"/>
                  </a:lnTo>
                  <a:lnTo>
                    <a:pt x="665226" y="11429"/>
                  </a:lnTo>
                  <a:lnTo>
                    <a:pt x="665226" y="12953"/>
                  </a:lnTo>
                  <a:lnTo>
                    <a:pt x="666750" y="15239"/>
                  </a:lnTo>
                  <a:lnTo>
                    <a:pt x="666750" y="9905"/>
                  </a:lnTo>
                  <a:lnTo>
                    <a:pt x="669036" y="11429"/>
                  </a:lnTo>
                  <a:lnTo>
                    <a:pt x="669036" y="7619"/>
                  </a:lnTo>
                  <a:lnTo>
                    <a:pt x="670560" y="9905"/>
                  </a:lnTo>
                  <a:lnTo>
                    <a:pt x="670560" y="6095"/>
                  </a:lnTo>
                  <a:lnTo>
                    <a:pt x="672084" y="3809"/>
                  </a:lnTo>
                  <a:lnTo>
                    <a:pt x="672084" y="6095"/>
                  </a:lnTo>
                  <a:lnTo>
                    <a:pt x="674370" y="3809"/>
                  </a:lnTo>
                  <a:lnTo>
                    <a:pt x="674370" y="2285"/>
                  </a:lnTo>
                  <a:lnTo>
                    <a:pt x="674370" y="3809"/>
                  </a:lnTo>
                  <a:lnTo>
                    <a:pt x="675894" y="2285"/>
                  </a:lnTo>
                  <a:lnTo>
                    <a:pt x="675894" y="3809"/>
                  </a:lnTo>
                  <a:lnTo>
                    <a:pt x="675894" y="2285"/>
                  </a:lnTo>
                  <a:lnTo>
                    <a:pt x="675894" y="3809"/>
                  </a:lnTo>
                  <a:lnTo>
                    <a:pt x="678180" y="2285"/>
                  </a:lnTo>
                  <a:lnTo>
                    <a:pt x="678180" y="3809"/>
                  </a:lnTo>
                  <a:lnTo>
                    <a:pt x="678180" y="2285"/>
                  </a:lnTo>
                  <a:lnTo>
                    <a:pt x="681990" y="2285"/>
                  </a:lnTo>
                  <a:lnTo>
                    <a:pt x="679704" y="2285"/>
                  </a:lnTo>
                  <a:lnTo>
                    <a:pt x="683514" y="2285"/>
                  </a:lnTo>
                  <a:lnTo>
                    <a:pt x="685038" y="3809"/>
                  </a:lnTo>
                  <a:lnTo>
                    <a:pt x="685038" y="2285"/>
                  </a:lnTo>
                  <a:lnTo>
                    <a:pt x="687324" y="3809"/>
                  </a:lnTo>
                  <a:lnTo>
                    <a:pt x="687324" y="6095"/>
                  </a:lnTo>
                  <a:lnTo>
                    <a:pt x="687324" y="2285"/>
                  </a:lnTo>
                  <a:lnTo>
                    <a:pt x="687324" y="3809"/>
                  </a:lnTo>
                  <a:lnTo>
                    <a:pt x="688848" y="6095"/>
                  </a:lnTo>
                  <a:lnTo>
                    <a:pt x="688848" y="3809"/>
                  </a:lnTo>
                  <a:lnTo>
                    <a:pt x="688848" y="6095"/>
                  </a:lnTo>
                  <a:lnTo>
                    <a:pt x="691134" y="7619"/>
                  </a:lnTo>
                  <a:lnTo>
                    <a:pt x="691134" y="6095"/>
                  </a:lnTo>
                  <a:lnTo>
                    <a:pt x="691134" y="7619"/>
                  </a:lnTo>
                  <a:lnTo>
                    <a:pt x="692658" y="9905"/>
                  </a:lnTo>
                  <a:lnTo>
                    <a:pt x="692658" y="7619"/>
                  </a:lnTo>
                  <a:lnTo>
                    <a:pt x="692658" y="9905"/>
                  </a:lnTo>
                  <a:lnTo>
                    <a:pt x="694944" y="7619"/>
                  </a:lnTo>
                  <a:lnTo>
                    <a:pt x="694944" y="11429"/>
                  </a:lnTo>
                  <a:lnTo>
                    <a:pt x="694944" y="9905"/>
                  </a:lnTo>
                  <a:lnTo>
                    <a:pt x="696468" y="11429"/>
                  </a:lnTo>
                  <a:lnTo>
                    <a:pt x="696468" y="12953"/>
                  </a:lnTo>
                  <a:lnTo>
                    <a:pt x="696468" y="9905"/>
                  </a:lnTo>
                  <a:lnTo>
                    <a:pt x="696468" y="11429"/>
                  </a:lnTo>
                  <a:lnTo>
                    <a:pt x="697992" y="12953"/>
                  </a:lnTo>
                  <a:lnTo>
                    <a:pt x="697992" y="15239"/>
                  </a:lnTo>
                  <a:lnTo>
                    <a:pt x="697992" y="11429"/>
                  </a:lnTo>
                  <a:lnTo>
                    <a:pt x="697992" y="12953"/>
                  </a:lnTo>
                  <a:lnTo>
                    <a:pt x="700278" y="15239"/>
                  </a:lnTo>
                  <a:lnTo>
                    <a:pt x="700278" y="16763"/>
                  </a:lnTo>
                  <a:lnTo>
                    <a:pt x="701802" y="19049"/>
                  </a:lnTo>
                  <a:lnTo>
                    <a:pt x="701802" y="16763"/>
                  </a:lnTo>
                  <a:lnTo>
                    <a:pt x="701802" y="20573"/>
                  </a:lnTo>
                  <a:lnTo>
                    <a:pt x="704088" y="19049"/>
                  </a:lnTo>
                  <a:lnTo>
                    <a:pt x="704088" y="22859"/>
                  </a:lnTo>
                  <a:lnTo>
                    <a:pt x="705612" y="24383"/>
                  </a:lnTo>
                  <a:lnTo>
                    <a:pt x="705612" y="28193"/>
                  </a:lnTo>
                  <a:lnTo>
                    <a:pt x="705612" y="26669"/>
                  </a:lnTo>
                  <a:lnTo>
                    <a:pt x="707898" y="28193"/>
                  </a:lnTo>
                  <a:lnTo>
                    <a:pt x="707898" y="26669"/>
                  </a:lnTo>
                  <a:lnTo>
                    <a:pt x="707898" y="32003"/>
                  </a:lnTo>
                  <a:lnTo>
                    <a:pt x="709422" y="29717"/>
                  </a:lnTo>
                  <a:lnTo>
                    <a:pt x="709422" y="33527"/>
                  </a:lnTo>
                  <a:lnTo>
                    <a:pt x="710946" y="35813"/>
                  </a:lnTo>
                  <a:lnTo>
                    <a:pt x="710946" y="33527"/>
                  </a:lnTo>
                  <a:lnTo>
                    <a:pt x="710946" y="37337"/>
                  </a:lnTo>
                  <a:lnTo>
                    <a:pt x="713232" y="39623"/>
                  </a:lnTo>
                  <a:lnTo>
                    <a:pt x="713232" y="37337"/>
                  </a:lnTo>
                  <a:lnTo>
                    <a:pt x="713232" y="41147"/>
                  </a:lnTo>
                  <a:lnTo>
                    <a:pt x="714756" y="42671"/>
                  </a:lnTo>
                  <a:lnTo>
                    <a:pt x="714756" y="46481"/>
                  </a:lnTo>
                  <a:lnTo>
                    <a:pt x="717042" y="44957"/>
                  </a:lnTo>
                  <a:lnTo>
                    <a:pt x="717042" y="50291"/>
                  </a:lnTo>
                  <a:lnTo>
                    <a:pt x="718566" y="52577"/>
                  </a:lnTo>
                  <a:lnTo>
                    <a:pt x="718566" y="56387"/>
                  </a:lnTo>
                  <a:lnTo>
                    <a:pt x="720852" y="57911"/>
                  </a:lnTo>
                  <a:lnTo>
                    <a:pt x="720852" y="61721"/>
                  </a:lnTo>
                  <a:lnTo>
                    <a:pt x="722376" y="63245"/>
                  </a:lnTo>
                  <a:lnTo>
                    <a:pt x="722376" y="67055"/>
                  </a:lnTo>
                  <a:lnTo>
                    <a:pt x="722376" y="65531"/>
                  </a:lnTo>
                  <a:lnTo>
                    <a:pt x="724662" y="67055"/>
                  </a:lnTo>
                  <a:lnTo>
                    <a:pt x="724662" y="70865"/>
                  </a:lnTo>
                  <a:lnTo>
                    <a:pt x="726186" y="72389"/>
                  </a:lnTo>
                  <a:lnTo>
                    <a:pt x="726186" y="76199"/>
                  </a:lnTo>
                  <a:lnTo>
                    <a:pt x="727710" y="78485"/>
                  </a:lnTo>
                  <a:lnTo>
                    <a:pt x="727710" y="82295"/>
                  </a:lnTo>
                  <a:lnTo>
                    <a:pt x="729996" y="83819"/>
                  </a:lnTo>
                  <a:lnTo>
                    <a:pt x="729996" y="87629"/>
                  </a:lnTo>
                  <a:lnTo>
                    <a:pt x="729996" y="86105"/>
                  </a:lnTo>
                  <a:lnTo>
                    <a:pt x="731520" y="87629"/>
                  </a:lnTo>
                  <a:lnTo>
                    <a:pt x="731520" y="92963"/>
                  </a:lnTo>
                  <a:lnTo>
                    <a:pt x="731520" y="91439"/>
                  </a:lnTo>
                  <a:lnTo>
                    <a:pt x="733806" y="92963"/>
                  </a:lnTo>
                  <a:lnTo>
                    <a:pt x="733806" y="99059"/>
                  </a:lnTo>
                  <a:lnTo>
                    <a:pt x="735330" y="100583"/>
                  </a:lnTo>
                  <a:lnTo>
                    <a:pt x="735330" y="104393"/>
                  </a:lnTo>
                  <a:lnTo>
                    <a:pt x="737616" y="105917"/>
                  </a:lnTo>
                  <a:lnTo>
                    <a:pt x="737616" y="104393"/>
                  </a:lnTo>
                  <a:lnTo>
                    <a:pt x="737616" y="109727"/>
                  </a:lnTo>
                  <a:lnTo>
                    <a:pt x="739140" y="112013"/>
                  </a:lnTo>
                  <a:lnTo>
                    <a:pt x="739140" y="117347"/>
                  </a:lnTo>
                  <a:lnTo>
                    <a:pt x="740664" y="118871"/>
                  </a:lnTo>
                  <a:lnTo>
                    <a:pt x="740664" y="117347"/>
                  </a:lnTo>
                  <a:lnTo>
                    <a:pt x="740664" y="122681"/>
                  </a:lnTo>
                  <a:lnTo>
                    <a:pt x="742950" y="124967"/>
                  </a:lnTo>
                  <a:lnTo>
                    <a:pt x="742950" y="130301"/>
                  </a:lnTo>
                  <a:lnTo>
                    <a:pt x="742950" y="128777"/>
                  </a:lnTo>
                  <a:lnTo>
                    <a:pt x="744474" y="130301"/>
                  </a:lnTo>
                  <a:lnTo>
                    <a:pt x="744474" y="135635"/>
                  </a:lnTo>
                  <a:lnTo>
                    <a:pt x="746760" y="137921"/>
                  </a:lnTo>
                  <a:lnTo>
                    <a:pt x="746760" y="141731"/>
                  </a:lnTo>
                  <a:lnTo>
                    <a:pt x="748284" y="143255"/>
                  </a:lnTo>
                  <a:lnTo>
                    <a:pt x="748284" y="141731"/>
                  </a:lnTo>
                  <a:lnTo>
                    <a:pt x="748284" y="148589"/>
                  </a:lnTo>
                  <a:lnTo>
                    <a:pt x="750570" y="150875"/>
                  </a:lnTo>
                  <a:lnTo>
                    <a:pt x="750570" y="156209"/>
                  </a:lnTo>
                  <a:lnTo>
                    <a:pt x="752094" y="158495"/>
                  </a:lnTo>
                  <a:lnTo>
                    <a:pt x="752094" y="161543"/>
                  </a:lnTo>
                  <a:lnTo>
                    <a:pt x="753618" y="163829"/>
                  </a:lnTo>
                  <a:lnTo>
                    <a:pt x="753618" y="169163"/>
                  </a:lnTo>
                  <a:lnTo>
                    <a:pt x="753618" y="167639"/>
                  </a:lnTo>
                  <a:lnTo>
                    <a:pt x="755904" y="169163"/>
                  </a:lnTo>
                  <a:lnTo>
                    <a:pt x="755904" y="175259"/>
                  </a:lnTo>
                  <a:lnTo>
                    <a:pt x="757428" y="176783"/>
                  </a:lnTo>
                  <a:lnTo>
                    <a:pt x="757428" y="180593"/>
                  </a:lnTo>
                  <a:lnTo>
                    <a:pt x="759714" y="182117"/>
                  </a:lnTo>
                  <a:lnTo>
                    <a:pt x="759714" y="185927"/>
                  </a:lnTo>
                  <a:lnTo>
                    <a:pt x="761238" y="188213"/>
                  </a:lnTo>
                  <a:lnTo>
                    <a:pt x="761238" y="185927"/>
                  </a:lnTo>
                  <a:lnTo>
                    <a:pt x="761238" y="192023"/>
                  </a:lnTo>
                  <a:lnTo>
                    <a:pt x="763524" y="193547"/>
                  </a:lnTo>
                  <a:lnTo>
                    <a:pt x="763524" y="197357"/>
                  </a:lnTo>
                  <a:lnTo>
                    <a:pt x="765048" y="198881"/>
                  </a:lnTo>
                  <a:lnTo>
                    <a:pt x="765048" y="204977"/>
                  </a:lnTo>
                  <a:lnTo>
                    <a:pt x="766572" y="206501"/>
                  </a:lnTo>
                  <a:lnTo>
                    <a:pt x="766572" y="210311"/>
                  </a:lnTo>
                  <a:lnTo>
                    <a:pt x="768858" y="211835"/>
                  </a:lnTo>
                  <a:lnTo>
                    <a:pt x="768858" y="215645"/>
                  </a:lnTo>
                  <a:lnTo>
                    <a:pt x="770382" y="217931"/>
                  </a:lnTo>
                  <a:lnTo>
                    <a:pt x="770382" y="221741"/>
                  </a:lnTo>
                  <a:lnTo>
                    <a:pt x="772668" y="223265"/>
                  </a:lnTo>
                  <a:lnTo>
                    <a:pt x="772668" y="228599"/>
                  </a:lnTo>
                  <a:lnTo>
                    <a:pt x="774192" y="227075"/>
                  </a:lnTo>
                  <a:lnTo>
                    <a:pt x="774192" y="232409"/>
                  </a:lnTo>
                  <a:lnTo>
                    <a:pt x="776478" y="234695"/>
                  </a:lnTo>
                  <a:lnTo>
                    <a:pt x="776478" y="236219"/>
                  </a:lnTo>
                  <a:lnTo>
                    <a:pt x="778002" y="237743"/>
                  </a:lnTo>
                  <a:lnTo>
                    <a:pt x="778002" y="241553"/>
                  </a:lnTo>
                  <a:lnTo>
                    <a:pt x="779526" y="243839"/>
                  </a:lnTo>
                  <a:lnTo>
                    <a:pt x="779526" y="245363"/>
                  </a:lnTo>
                  <a:lnTo>
                    <a:pt x="779526" y="241553"/>
                  </a:lnTo>
                  <a:lnTo>
                    <a:pt x="779526" y="245363"/>
                  </a:lnTo>
                  <a:lnTo>
                    <a:pt x="781812" y="247649"/>
                  </a:lnTo>
                  <a:lnTo>
                    <a:pt x="781812" y="251459"/>
                  </a:lnTo>
                  <a:lnTo>
                    <a:pt x="783336" y="252983"/>
                  </a:lnTo>
                  <a:lnTo>
                    <a:pt x="783336" y="251459"/>
                  </a:lnTo>
                  <a:lnTo>
                    <a:pt x="783336" y="256793"/>
                  </a:lnTo>
                  <a:lnTo>
                    <a:pt x="785622" y="254507"/>
                  </a:lnTo>
                  <a:lnTo>
                    <a:pt x="785622" y="260603"/>
                  </a:lnTo>
                  <a:lnTo>
                    <a:pt x="787146" y="258317"/>
                  </a:lnTo>
                  <a:lnTo>
                    <a:pt x="787146" y="262127"/>
                  </a:lnTo>
                  <a:lnTo>
                    <a:pt x="789432" y="264413"/>
                  </a:lnTo>
                  <a:lnTo>
                    <a:pt x="789432" y="267461"/>
                  </a:lnTo>
                  <a:lnTo>
                    <a:pt x="789432" y="262127"/>
                  </a:lnTo>
                  <a:lnTo>
                    <a:pt x="789432" y="265937"/>
                  </a:lnTo>
                  <a:lnTo>
                    <a:pt x="790956" y="267461"/>
                  </a:lnTo>
                  <a:lnTo>
                    <a:pt x="790956" y="265937"/>
                  </a:lnTo>
                  <a:lnTo>
                    <a:pt x="790956" y="269747"/>
                  </a:lnTo>
                  <a:lnTo>
                    <a:pt x="792480" y="271271"/>
                  </a:lnTo>
                  <a:lnTo>
                    <a:pt x="792480" y="275081"/>
                  </a:lnTo>
                  <a:lnTo>
                    <a:pt x="794766" y="273557"/>
                  </a:lnTo>
                  <a:lnTo>
                    <a:pt x="794766" y="277367"/>
                  </a:lnTo>
                  <a:lnTo>
                    <a:pt x="794766" y="273557"/>
                  </a:lnTo>
                  <a:lnTo>
                    <a:pt x="794766" y="275081"/>
                  </a:lnTo>
                  <a:lnTo>
                    <a:pt x="796290" y="277367"/>
                  </a:lnTo>
                  <a:lnTo>
                    <a:pt x="796290" y="278891"/>
                  </a:lnTo>
                  <a:lnTo>
                    <a:pt x="796290" y="275081"/>
                  </a:lnTo>
                  <a:lnTo>
                    <a:pt x="796290" y="277367"/>
                  </a:lnTo>
                  <a:lnTo>
                    <a:pt x="798576" y="278891"/>
                  </a:lnTo>
                  <a:lnTo>
                    <a:pt x="798576" y="281177"/>
                  </a:lnTo>
                  <a:lnTo>
                    <a:pt x="798576" y="277367"/>
                  </a:lnTo>
                  <a:lnTo>
                    <a:pt x="798576" y="281177"/>
                  </a:lnTo>
                  <a:lnTo>
                    <a:pt x="800100" y="278891"/>
                  </a:lnTo>
                  <a:lnTo>
                    <a:pt x="800100" y="284225"/>
                  </a:lnTo>
                  <a:lnTo>
                    <a:pt x="802386" y="282701"/>
                  </a:lnTo>
                  <a:lnTo>
                    <a:pt x="802386" y="286511"/>
                  </a:lnTo>
                  <a:lnTo>
                    <a:pt x="803910" y="284225"/>
                  </a:lnTo>
                  <a:lnTo>
                    <a:pt x="803910" y="286511"/>
                  </a:lnTo>
                  <a:lnTo>
                    <a:pt x="805434" y="288035"/>
                  </a:lnTo>
                  <a:lnTo>
                    <a:pt x="805434" y="286511"/>
                  </a:lnTo>
                  <a:lnTo>
                    <a:pt x="807720" y="288035"/>
                  </a:lnTo>
                  <a:lnTo>
                    <a:pt x="807720" y="286511"/>
                  </a:lnTo>
                  <a:lnTo>
                    <a:pt x="809244" y="288035"/>
                  </a:lnTo>
                  <a:lnTo>
                    <a:pt x="809244" y="286511"/>
                  </a:lnTo>
                  <a:lnTo>
                    <a:pt x="809244" y="288035"/>
                  </a:lnTo>
                  <a:lnTo>
                    <a:pt x="815340" y="288035"/>
                  </a:lnTo>
                  <a:lnTo>
                    <a:pt x="816863" y="286511"/>
                  </a:lnTo>
                  <a:lnTo>
                    <a:pt x="816863" y="288035"/>
                  </a:lnTo>
                  <a:lnTo>
                    <a:pt x="816863" y="286511"/>
                  </a:lnTo>
                  <a:lnTo>
                    <a:pt x="818388" y="284225"/>
                  </a:lnTo>
                  <a:lnTo>
                    <a:pt x="818388" y="286511"/>
                  </a:lnTo>
                  <a:lnTo>
                    <a:pt x="818388" y="284225"/>
                  </a:lnTo>
                  <a:lnTo>
                    <a:pt x="822197" y="284225"/>
                  </a:lnTo>
                  <a:lnTo>
                    <a:pt x="822197" y="281177"/>
                  </a:lnTo>
                  <a:lnTo>
                    <a:pt x="822197" y="282701"/>
                  </a:lnTo>
                  <a:lnTo>
                    <a:pt x="824484" y="281177"/>
                  </a:lnTo>
                  <a:lnTo>
                    <a:pt x="824484" y="282701"/>
                  </a:lnTo>
                  <a:lnTo>
                    <a:pt x="824484" y="281177"/>
                  </a:lnTo>
                  <a:lnTo>
                    <a:pt x="826008" y="278891"/>
                  </a:lnTo>
                  <a:lnTo>
                    <a:pt x="826008" y="281177"/>
                  </a:lnTo>
                  <a:lnTo>
                    <a:pt x="826008" y="278891"/>
                  </a:lnTo>
                  <a:lnTo>
                    <a:pt x="828294" y="277367"/>
                  </a:lnTo>
                  <a:lnTo>
                    <a:pt x="828294" y="278891"/>
                  </a:lnTo>
                  <a:lnTo>
                    <a:pt x="828294" y="277367"/>
                  </a:lnTo>
                  <a:lnTo>
                    <a:pt x="829818" y="275081"/>
                  </a:lnTo>
                  <a:lnTo>
                    <a:pt x="829818" y="277367"/>
                  </a:lnTo>
                  <a:lnTo>
                    <a:pt x="829818" y="275081"/>
                  </a:lnTo>
                  <a:lnTo>
                    <a:pt x="831341" y="273557"/>
                  </a:lnTo>
                  <a:lnTo>
                    <a:pt x="831341" y="275081"/>
                  </a:lnTo>
                  <a:lnTo>
                    <a:pt x="831341" y="271271"/>
                  </a:lnTo>
                  <a:lnTo>
                    <a:pt x="831341" y="273557"/>
                  </a:lnTo>
                  <a:lnTo>
                    <a:pt x="833628" y="271271"/>
                  </a:lnTo>
                  <a:lnTo>
                    <a:pt x="833628" y="267461"/>
                  </a:lnTo>
                  <a:lnTo>
                    <a:pt x="833628" y="269747"/>
                  </a:lnTo>
                  <a:lnTo>
                    <a:pt x="837438" y="265937"/>
                  </a:lnTo>
                  <a:lnTo>
                    <a:pt x="837438" y="262127"/>
                  </a:lnTo>
                  <a:lnTo>
                    <a:pt x="841247" y="258317"/>
                  </a:lnTo>
                  <a:lnTo>
                    <a:pt x="841247" y="254507"/>
                  </a:lnTo>
                  <a:lnTo>
                    <a:pt x="842772" y="252983"/>
                  </a:lnTo>
                  <a:lnTo>
                    <a:pt x="842772" y="251459"/>
                  </a:lnTo>
                  <a:lnTo>
                    <a:pt x="846582" y="247649"/>
                  </a:lnTo>
                  <a:lnTo>
                    <a:pt x="846582" y="243839"/>
                  </a:lnTo>
                  <a:lnTo>
                    <a:pt x="848106" y="241553"/>
                  </a:lnTo>
                  <a:lnTo>
                    <a:pt x="848106" y="237743"/>
                  </a:lnTo>
                  <a:lnTo>
                    <a:pt x="850391" y="236219"/>
                  </a:lnTo>
                  <a:lnTo>
                    <a:pt x="850391" y="232409"/>
                  </a:lnTo>
                  <a:lnTo>
                    <a:pt x="851916" y="230885"/>
                  </a:lnTo>
                  <a:lnTo>
                    <a:pt x="851916" y="227075"/>
                  </a:lnTo>
                  <a:lnTo>
                    <a:pt x="854202" y="224789"/>
                  </a:lnTo>
                  <a:lnTo>
                    <a:pt x="854202" y="221741"/>
                  </a:lnTo>
                  <a:lnTo>
                    <a:pt x="857250" y="217931"/>
                  </a:lnTo>
                  <a:lnTo>
                    <a:pt x="857250" y="211835"/>
                  </a:lnTo>
                  <a:lnTo>
                    <a:pt x="859536" y="210311"/>
                  </a:lnTo>
                  <a:lnTo>
                    <a:pt x="859536" y="206501"/>
                  </a:lnTo>
                  <a:lnTo>
                    <a:pt x="861060" y="204977"/>
                  </a:lnTo>
                  <a:lnTo>
                    <a:pt x="861060" y="206501"/>
                  </a:lnTo>
                  <a:lnTo>
                    <a:pt x="861060" y="201167"/>
                  </a:lnTo>
                  <a:lnTo>
                    <a:pt x="863346" y="198881"/>
                  </a:lnTo>
                  <a:lnTo>
                    <a:pt x="863346" y="201167"/>
                  </a:lnTo>
                  <a:lnTo>
                    <a:pt x="863346" y="195071"/>
                  </a:lnTo>
                  <a:lnTo>
                    <a:pt x="864869" y="193547"/>
                  </a:lnTo>
                  <a:lnTo>
                    <a:pt x="864869" y="188213"/>
                  </a:lnTo>
                  <a:lnTo>
                    <a:pt x="864869" y="189737"/>
                  </a:lnTo>
                  <a:lnTo>
                    <a:pt x="867156" y="188213"/>
                  </a:lnTo>
                  <a:lnTo>
                    <a:pt x="867156" y="182117"/>
                  </a:lnTo>
                  <a:lnTo>
                    <a:pt x="868680" y="180593"/>
                  </a:lnTo>
                  <a:lnTo>
                    <a:pt x="868680" y="176783"/>
                  </a:lnTo>
                  <a:lnTo>
                    <a:pt x="870204" y="175259"/>
                  </a:lnTo>
                  <a:lnTo>
                    <a:pt x="870204" y="171449"/>
                  </a:lnTo>
                  <a:lnTo>
                    <a:pt x="872490" y="169163"/>
                  </a:lnTo>
                  <a:lnTo>
                    <a:pt x="872490" y="171449"/>
                  </a:lnTo>
                  <a:lnTo>
                    <a:pt x="872490" y="165353"/>
                  </a:lnTo>
                  <a:lnTo>
                    <a:pt x="874013" y="163829"/>
                  </a:lnTo>
                  <a:lnTo>
                    <a:pt x="874013" y="158495"/>
                  </a:lnTo>
                  <a:lnTo>
                    <a:pt x="876300" y="156209"/>
                  </a:lnTo>
                  <a:lnTo>
                    <a:pt x="876300" y="152399"/>
                  </a:lnTo>
                  <a:lnTo>
                    <a:pt x="877824" y="150875"/>
                  </a:lnTo>
                  <a:lnTo>
                    <a:pt x="877824" y="145541"/>
                  </a:lnTo>
                  <a:lnTo>
                    <a:pt x="880110" y="143255"/>
                  </a:lnTo>
                  <a:lnTo>
                    <a:pt x="880110" y="137921"/>
                  </a:lnTo>
                  <a:lnTo>
                    <a:pt x="881634" y="135635"/>
                  </a:lnTo>
                  <a:lnTo>
                    <a:pt x="881634" y="131825"/>
                  </a:lnTo>
                  <a:lnTo>
                    <a:pt x="883158" y="130301"/>
                  </a:lnTo>
                  <a:lnTo>
                    <a:pt x="883158" y="124967"/>
                  </a:lnTo>
                  <a:lnTo>
                    <a:pt x="885444" y="122681"/>
                  </a:lnTo>
                  <a:lnTo>
                    <a:pt x="885444" y="118871"/>
                  </a:lnTo>
                  <a:lnTo>
                    <a:pt x="886968" y="117347"/>
                  </a:lnTo>
                  <a:lnTo>
                    <a:pt x="886968" y="113537"/>
                  </a:lnTo>
                  <a:lnTo>
                    <a:pt x="889254" y="112013"/>
                  </a:lnTo>
                  <a:lnTo>
                    <a:pt x="889254" y="108203"/>
                  </a:lnTo>
                  <a:lnTo>
                    <a:pt x="890778" y="105917"/>
                  </a:lnTo>
                  <a:lnTo>
                    <a:pt x="890778" y="100583"/>
                  </a:lnTo>
                  <a:lnTo>
                    <a:pt x="893063" y="99059"/>
                  </a:lnTo>
                  <a:lnTo>
                    <a:pt x="893063" y="95249"/>
                  </a:lnTo>
                  <a:lnTo>
                    <a:pt x="894588" y="92963"/>
                  </a:lnTo>
                  <a:lnTo>
                    <a:pt x="894588" y="89153"/>
                  </a:lnTo>
                  <a:lnTo>
                    <a:pt x="896874" y="87629"/>
                  </a:lnTo>
                  <a:lnTo>
                    <a:pt x="896874" y="89153"/>
                  </a:lnTo>
                  <a:lnTo>
                    <a:pt x="896874" y="83819"/>
                  </a:lnTo>
                  <a:lnTo>
                    <a:pt x="898397" y="82295"/>
                  </a:lnTo>
                  <a:lnTo>
                    <a:pt x="898397" y="78485"/>
                  </a:lnTo>
                  <a:lnTo>
                    <a:pt x="899922" y="76199"/>
                  </a:lnTo>
                  <a:lnTo>
                    <a:pt x="899922" y="70865"/>
                  </a:lnTo>
                  <a:lnTo>
                    <a:pt x="902208" y="69341"/>
                  </a:lnTo>
                  <a:lnTo>
                    <a:pt x="902208" y="65531"/>
                  </a:lnTo>
                  <a:lnTo>
                    <a:pt x="903732" y="63245"/>
                  </a:lnTo>
                  <a:lnTo>
                    <a:pt x="903732" y="59435"/>
                  </a:lnTo>
                  <a:lnTo>
                    <a:pt x="903732" y="61721"/>
                  </a:lnTo>
                  <a:lnTo>
                    <a:pt x="906018" y="59435"/>
                  </a:lnTo>
                  <a:lnTo>
                    <a:pt x="906018" y="56387"/>
                  </a:lnTo>
                  <a:lnTo>
                    <a:pt x="907541" y="54101"/>
                  </a:lnTo>
                  <a:lnTo>
                    <a:pt x="907541" y="56387"/>
                  </a:lnTo>
                  <a:lnTo>
                    <a:pt x="907541" y="50291"/>
                  </a:lnTo>
                  <a:lnTo>
                    <a:pt x="909828" y="48767"/>
                  </a:lnTo>
                  <a:lnTo>
                    <a:pt x="909828" y="50291"/>
                  </a:lnTo>
                  <a:lnTo>
                    <a:pt x="909828" y="46481"/>
                  </a:lnTo>
                  <a:lnTo>
                    <a:pt x="911352" y="44957"/>
                  </a:lnTo>
                  <a:lnTo>
                    <a:pt x="911352" y="46481"/>
                  </a:lnTo>
                  <a:lnTo>
                    <a:pt x="911352" y="41147"/>
                  </a:lnTo>
                  <a:lnTo>
                    <a:pt x="912876" y="39623"/>
                  </a:lnTo>
                  <a:lnTo>
                    <a:pt x="912876" y="37337"/>
                  </a:lnTo>
                  <a:lnTo>
                    <a:pt x="915162" y="35813"/>
                  </a:lnTo>
                  <a:lnTo>
                    <a:pt x="915162" y="37337"/>
                  </a:lnTo>
                  <a:lnTo>
                    <a:pt x="915162" y="32003"/>
                  </a:lnTo>
                  <a:lnTo>
                    <a:pt x="915162" y="33527"/>
                  </a:lnTo>
                  <a:lnTo>
                    <a:pt x="916686" y="32003"/>
                  </a:lnTo>
                  <a:lnTo>
                    <a:pt x="916686" y="28193"/>
                  </a:lnTo>
                  <a:lnTo>
                    <a:pt x="916686" y="29717"/>
                  </a:lnTo>
                  <a:lnTo>
                    <a:pt x="918972" y="28193"/>
                  </a:lnTo>
                  <a:lnTo>
                    <a:pt x="918972" y="29717"/>
                  </a:lnTo>
                  <a:lnTo>
                    <a:pt x="918972" y="24383"/>
                  </a:lnTo>
                  <a:lnTo>
                    <a:pt x="920496" y="26669"/>
                  </a:lnTo>
                  <a:lnTo>
                    <a:pt x="920496" y="22859"/>
                  </a:lnTo>
                  <a:lnTo>
                    <a:pt x="922782" y="20573"/>
                  </a:lnTo>
                  <a:lnTo>
                    <a:pt x="922782" y="22859"/>
                  </a:lnTo>
                  <a:lnTo>
                    <a:pt x="922782" y="16763"/>
                  </a:lnTo>
                  <a:lnTo>
                    <a:pt x="922782" y="19049"/>
                  </a:lnTo>
                  <a:lnTo>
                    <a:pt x="924306" y="16763"/>
                  </a:lnTo>
                  <a:lnTo>
                    <a:pt x="924306" y="19049"/>
                  </a:lnTo>
                  <a:lnTo>
                    <a:pt x="924306" y="15239"/>
                  </a:lnTo>
                  <a:lnTo>
                    <a:pt x="925830" y="16763"/>
                  </a:lnTo>
                  <a:lnTo>
                    <a:pt x="925830" y="11429"/>
                  </a:lnTo>
                  <a:lnTo>
                    <a:pt x="928116" y="12953"/>
                  </a:lnTo>
                  <a:lnTo>
                    <a:pt x="928116" y="15239"/>
                  </a:lnTo>
                  <a:lnTo>
                    <a:pt x="928116" y="11429"/>
                  </a:lnTo>
                  <a:lnTo>
                    <a:pt x="929640" y="9905"/>
                  </a:lnTo>
                  <a:lnTo>
                    <a:pt x="929640" y="11429"/>
                  </a:lnTo>
                  <a:lnTo>
                    <a:pt x="929640" y="7619"/>
                  </a:lnTo>
                  <a:lnTo>
                    <a:pt x="929640" y="9905"/>
                  </a:lnTo>
                  <a:lnTo>
                    <a:pt x="931926" y="7619"/>
                  </a:lnTo>
                  <a:lnTo>
                    <a:pt x="931926" y="9905"/>
                  </a:lnTo>
                  <a:lnTo>
                    <a:pt x="931926" y="6095"/>
                  </a:lnTo>
                  <a:lnTo>
                    <a:pt x="931926" y="7619"/>
                  </a:lnTo>
                  <a:lnTo>
                    <a:pt x="933450" y="6095"/>
                  </a:lnTo>
                  <a:lnTo>
                    <a:pt x="933450" y="3809"/>
                  </a:lnTo>
                  <a:lnTo>
                    <a:pt x="935736" y="6095"/>
                  </a:lnTo>
                  <a:lnTo>
                    <a:pt x="935736" y="2285"/>
                  </a:lnTo>
                  <a:lnTo>
                    <a:pt x="935736" y="3809"/>
                  </a:lnTo>
                  <a:lnTo>
                    <a:pt x="937260" y="2285"/>
                  </a:lnTo>
                  <a:lnTo>
                    <a:pt x="937260" y="3809"/>
                  </a:lnTo>
                  <a:lnTo>
                    <a:pt x="937260" y="2285"/>
                  </a:lnTo>
                  <a:lnTo>
                    <a:pt x="938784" y="3809"/>
                  </a:lnTo>
                  <a:lnTo>
                    <a:pt x="938784" y="2285"/>
                  </a:lnTo>
                  <a:lnTo>
                    <a:pt x="942594" y="2285"/>
                  </a:lnTo>
                  <a:lnTo>
                    <a:pt x="941069" y="2285"/>
                  </a:lnTo>
                  <a:lnTo>
                    <a:pt x="944880" y="2285"/>
                  </a:lnTo>
                  <a:lnTo>
                    <a:pt x="946404" y="3809"/>
                  </a:lnTo>
                  <a:lnTo>
                    <a:pt x="946404" y="2285"/>
                  </a:lnTo>
                  <a:lnTo>
                    <a:pt x="946404" y="3809"/>
                  </a:lnTo>
                  <a:lnTo>
                    <a:pt x="948690" y="2285"/>
                  </a:lnTo>
                  <a:lnTo>
                    <a:pt x="948690" y="3809"/>
                  </a:lnTo>
                  <a:lnTo>
                    <a:pt x="948690" y="2285"/>
                  </a:lnTo>
                  <a:lnTo>
                    <a:pt x="948690" y="3809"/>
                  </a:lnTo>
                  <a:lnTo>
                    <a:pt x="950213" y="6095"/>
                  </a:lnTo>
                  <a:lnTo>
                    <a:pt x="950213" y="3809"/>
                  </a:lnTo>
                  <a:lnTo>
                    <a:pt x="950213" y="6095"/>
                  </a:lnTo>
                  <a:lnTo>
                    <a:pt x="951738" y="7619"/>
                  </a:lnTo>
                  <a:lnTo>
                    <a:pt x="951738" y="6095"/>
                  </a:lnTo>
                  <a:lnTo>
                    <a:pt x="951738" y="7619"/>
                  </a:lnTo>
                  <a:lnTo>
                    <a:pt x="955547" y="7619"/>
                  </a:lnTo>
                  <a:lnTo>
                    <a:pt x="955547" y="11429"/>
                  </a:lnTo>
                  <a:lnTo>
                    <a:pt x="954024" y="7619"/>
                  </a:lnTo>
                  <a:lnTo>
                    <a:pt x="955547" y="9905"/>
                  </a:lnTo>
                  <a:lnTo>
                    <a:pt x="957834" y="11429"/>
                  </a:lnTo>
                  <a:lnTo>
                    <a:pt x="957834" y="9905"/>
                  </a:lnTo>
                  <a:lnTo>
                    <a:pt x="957834" y="12953"/>
                  </a:lnTo>
                  <a:lnTo>
                    <a:pt x="959358" y="11429"/>
                  </a:lnTo>
                  <a:lnTo>
                    <a:pt x="959358" y="15239"/>
                  </a:lnTo>
                  <a:lnTo>
                    <a:pt x="961644" y="12953"/>
                  </a:lnTo>
                  <a:lnTo>
                    <a:pt x="961644" y="16763"/>
                  </a:lnTo>
                  <a:lnTo>
                    <a:pt x="963168" y="19049"/>
                  </a:lnTo>
                  <a:lnTo>
                    <a:pt x="963168" y="16763"/>
                  </a:lnTo>
                  <a:lnTo>
                    <a:pt x="963168" y="19049"/>
                  </a:lnTo>
                  <a:lnTo>
                    <a:pt x="964691" y="20573"/>
                  </a:lnTo>
                  <a:lnTo>
                    <a:pt x="964691" y="19049"/>
                  </a:lnTo>
                  <a:lnTo>
                    <a:pt x="964691" y="22859"/>
                  </a:lnTo>
                  <a:lnTo>
                    <a:pt x="968502" y="26669"/>
                  </a:lnTo>
                  <a:lnTo>
                    <a:pt x="968502" y="29717"/>
                  </a:lnTo>
                  <a:lnTo>
                    <a:pt x="970788" y="32003"/>
                  </a:lnTo>
                  <a:lnTo>
                    <a:pt x="970788" y="29717"/>
                  </a:lnTo>
                  <a:lnTo>
                    <a:pt x="970788" y="33527"/>
                  </a:lnTo>
                  <a:lnTo>
                    <a:pt x="972312" y="35813"/>
                  </a:lnTo>
                  <a:lnTo>
                    <a:pt x="972312" y="33527"/>
                  </a:lnTo>
                  <a:lnTo>
                    <a:pt x="972312" y="37337"/>
                  </a:lnTo>
                  <a:lnTo>
                    <a:pt x="974597" y="39623"/>
                  </a:lnTo>
                  <a:lnTo>
                    <a:pt x="974597" y="37337"/>
                  </a:lnTo>
                  <a:lnTo>
                    <a:pt x="974597" y="41147"/>
                  </a:lnTo>
                  <a:lnTo>
                    <a:pt x="976122" y="42671"/>
                  </a:lnTo>
                  <a:lnTo>
                    <a:pt x="976122" y="46481"/>
                  </a:lnTo>
                  <a:lnTo>
                    <a:pt x="977646" y="44957"/>
                  </a:lnTo>
                  <a:lnTo>
                    <a:pt x="977646" y="50291"/>
                  </a:lnTo>
                  <a:lnTo>
                    <a:pt x="981456" y="54101"/>
                  </a:lnTo>
                  <a:lnTo>
                    <a:pt x="981456" y="59435"/>
                  </a:lnTo>
                  <a:lnTo>
                    <a:pt x="983741" y="61721"/>
                  </a:lnTo>
                  <a:lnTo>
                    <a:pt x="983741" y="65531"/>
                  </a:lnTo>
                  <a:lnTo>
                    <a:pt x="985266" y="67055"/>
                  </a:lnTo>
                  <a:lnTo>
                    <a:pt x="985266" y="65531"/>
                  </a:lnTo>
                  <a:lnTo>
                    <a:pt x="985266" y="70865"/>
                  </a:lnTo>
                  <a:lnTo>
                    <a:pt x="989076" y="74675"/>
                  </a:lnTo>
                  <a:lnTo>
                    <a:pt x="989076" y="82295"/>
                  </a:lnTo>
                  <a:lnTo>
                    <a:pt x="989076" y="80009"/>
                  </a:lnTo>
                  <a:lnTo>
                    <a:pt x="990600" y="82295"/>
                  </a:lnTo>
                  <a:lnTo>
                    <a:pt x="990600" y="87629"/>
                  </a:lnTo>
                  <a:lnTo>
                    <a:pt x="990600" y="86105"/>
                  </a:lnTo>
                  <a:lnTo>
                    <a:pt x="992886" y="87629"/>
                  </a:lnTo>
                  <a:lnTo>
                    <a:pt x="992886" y="91439"/>
                  </a:lnTo>
                  <a:lnTo>
                    <a:pt x="994410" y="92963"/>
                  </a:lnTo>
                  <a:lnTo>
                    <a:pt x="994410" y="91439"/>
                  </a:lnTo>
                  <a:lnTo>
                    <a:pt x="994410" y="96773"/>
                  </a:lnTo>
                  <a:lnTo>
                    <a:pt x="996696" y="99059"/>
                  </a:lnTo>
                  <a:lnTo>
                    <a:pt x="996696" y="104393"/>
                  </a:lnTo>
                  <a:lnTo>
                    <a:pt x="998219" y="105917"/>
                  </a:lnTo>
                  <a:lnTo>
                    <a:pt x="998219" y="104393"/>
                  </a:lnTo>
                  <a:lnTo>
                    <a:pt x="998219" y="109727"/>
                  </a:lnTo>
                  <a:lnTo>
                    <a:pt x="1000506" y="112013"/>
                  </a:lnTo>
                  <a:lnTo>
                    <a:pt x="1000506" y="115823"/>
                  </a:lnTo>
                  <a:lnTo>
                    <a:pt x="1002030" y="117347"/>
                  </a:lnTo>
                  <a:lnTo>
                    <a:pt x="1002030" y="122681"/>
                  </a:lnTo>
                  <a:lnTo>
                    <a:pt x="1003554" y="121157"/>
                  </a:lnTo>
                  <a:lnTo>
                    <a:pt x="1003554" y="128777"/>
                  </a:lnTo>
                  <a:lnTo>
                    <a:pt x="1005840" y="130301"/>
                  </a:lnTo>
                  <a:lnTo>
                    <a:pt x="1005840" y="128777"/>
                  </a:lnTo>
                  <a:lnTo>
                    <a:pt x="1005840" y="134111"/>
                  </a:lnTo>
                  <a:lnTo>
                    <a:pt x="1007363" y="135635"/>
                  </a:lnTo>
                  <a:lnTo>
                    <a:pt x="1007363" y="141731"/>
                  </a:lnTo>
                  <a:lnTo>
                    <a:pt x="1009650" y="143255"/>
                  </a:lnTo>
                  <a:lnTo>
                    <a:pt x="1009650" y="141731"/>
                  </a:lnTo>
                  <a:lnTo>
                    <a:pt x="1009650" y="147065"/>
                  </a:lnTo>
                  <a:lnTo>
                    <a:pt x="1011174" y="148589"/>
                  </a:lnTo>
                  <a:lnTo>
                    <a:pt x="1011174" y="154685"/>
                  </a:lnTo>
                  <a:lnTo>
                    <a:pt x="1013460" y="156209"/>
                  </a:lnTo>
                  <a:lnTo>
                    <a:pt x="1013460" y="161543"/>
                  </a:lnTo>
                  <a:lnTo>
                    <a:pt x="1014984" y="163829"/>
                  </a:lnTo>
                  <a:lnTo>
                    <a:pt x="1014984" y="167639"/>
                  </a:lnTo>
                  <a:lnTo>
                    <a:pt x="1016508" y="169163"/>
                  </a:lnTo>
                  <a:lnTo>
                    <a:pt x="1016508" y="172973"/>
                  </a:lnTo>
                  <a:lnTo>
                    <a:pt x="1018794" y="175259"/>
                  </a:lnTo>
                  <a:lnTo>
                    <a:pt x="1018794" y="180593"/>
                  </a:lnTo>
                  <a:lnTo>
                    <a:pt x="1020318" y="182117"/>
                  </a:lnTo>
                  <a:lnTo>
                    <a:pt x="1020318" y="185927"/>
                  </a:lnTo>
                  <a:lnTo>
                    <a:pt x="1022604" y="188213"/>
                  </a:lnTo>
                  <a:lnTo>
                    <a:pt x="1022604" y="185927"/>
                  </a:lnTo>
                  <a:lnTo>
                    <a:pt x="1022604" y="192023"/>
                  </a:lnTo>
                  <a:lnTo>
                    <a:pt x="1024128" y="193547"/>
                  </a:lnTo>
                  <a:lnTo>
                    <a:pt x="1024128" y="197357"/>
                  </a:lnTo>
                  <a:lnTo>
                    <a:pt x="1026413" y="198881"/>
                  </a:lnTo>
                  <a:lnTo>
                    <a:pt x="1026413" y="204977"/>
                  </a:lnTo>
                  <a:lnTo>
                    <a:pt x="1029462" y="208025"/>
                  </a:lnTo>
                  <a:lnTo>
                    <a:pt x="1029462" y="215645"/>
                  </a:lnTo>
                  <a:lnTo>
                    <a:pt x="1031747" y="217931"/>
                  </a:lnTo>
                  <a:lnTo>
                    <a:pt x="1031747" y="221741"/>
                  </a:lnTo>
                  <a:lnTo>
                    <a:pt x="1033272" y="223265"/>
                  </a:lnTo>
                  <a:lnTo>
                    <a:pt x="1033272" y="227075"/>
                  </a:lnTo>
                  <a:lnTo>
                    <a:pt x="1035558" y="228599"/>
                  </a:lnTo>
                  <a:lnTo>
                    <a:pt x="1035558" y="227075"/>
                  </a:lnTo>
                  <a:lnTo>
                    <a:pt x="1035558" y="232409"/>
                  </a:lnTo>
                  <a:lnTo>
                    <a:pt x="1037082" y="234695"/>
                  </a:lnTo>
                  <a:lnTo>
                    <a:pt x="1037082" y="236219"/>
                  </a:lnTo>
                  <a:lnTo>
                    <a:pt x="1039368" y="237743"/>
                  </a:lnTo>
                  <a:lnTo>
                    <a:pt x="1039368" y="241553"/>
                  </a:lnTo>
                  <a:lnTo>
                    <a:pt x="1039368" y="240029"/>
                  </a:lnTo>
                  <a:lnTo>
                    <a:pt x="1040891" y="241553"/>
                  </a:lnTo>
                  <a:lnTo>
                    <a:pt x="1040891" y="247649"/>
                  </a:lnTo>
                  <a:lnTo>
                    <a:pt x="1040891" y="245363"/>
                  </a:lnTo>
                  <a:lnTo>
                    <a:pt x="1042416" y="247649"/>
                  </a:lnTo>
                  <a:lnTo>
                    <a:pt x="1042416" y="251459"/>
                  </a:lnTo>
                  <a:lnTo>
                    <a:pt x="1044702" y="252983"/>
                  </a:lnTo>
                  <a:lnTo>
                    <a:pt x="1044702" y="251459"/>
                  </a:lnTo>
                  <a:lnTo>
                    <a:pt x="1044702" y="254507"/>
                  </a:lnTo>
                  <a:lnTo>
                    <a:pt x="1046226" y="256793"/>
                  </a:lnTo>
                  <a:lnTo>
                    <a:pt x="1046226" y="258317"/>
                  </a:lnTo>
                  <a:lnTo>
                    <a:pt x="1046226" y="254507"/>
                  </a:lnTo>
                  <a:lnTo>
                    <a:pt x="1046226" y="258317"/>
                  </a:lnTo>
                  <a:lnTo>
                    <a:pt x="1048512" y="260603"/>
                  </a:lnTo>
                  <a:lnTo>
                    <a:pt x="1048512" y="262127"/>
                  </a:lnTo>
                  <a:lnTo>
                    <a:pt x="1048512" y="258317"/>
                  </a:lnTo>
                  <a:lnTo>
                    <a:pt x="1048512" y="262127"/>
                  </a:lnTo>
                  <a:lnTo>
                    <a:pt x="1050036" y="264413"/>
                  </a:lnTo>
                  <a:lnTo>
                    <a:pt x="1050036" y="267461"/>
                  </a:lnTo>
                  <a:lnTo>
                    <a:pt x="1050036" y="262127"/>
                  </a:lnTo>
                  <a:lnTo>
                    <a:pt x="1050036" y="265937"/>
                  </a:lnTo>
                  <a:lnTo>
                    <a:pt x="1052322" y="264413"/>
                  </a:lnTo>
                  <a:lnTo>
                    <a:pt x="1052322" y="269747"/>
                  </a:lnTo>
                  <a:lnTo>
                    <a:pt x="1053846" y="267461"/>
                  </a:lnTo>
                  <a:lnTo>
                    <a:pt x="1053846" y="275081"/>
                  </a:lnTo>
                  <a:lnTo>
                    <a:pt x="1053846" y="273557"/>
                  </a:lnTo>
                  <a:lnTo>
                    <a:pt x="1055370" y="275081"/>
                  </a:lnTo>
                  <a:lnTo>
                    <a:pt x="1055370" y="277367"/>
                  </a:lnTo>
                  <a:lnTo>
                    <a:pt x="1055370" y="273557"/>
                  </a:lnTo>
                  <a:lnTo>
                    <a:pt x="1055370" y="275081"/>
                  </a:lnTo>
                  <a:lnTo>
                    <a:pt x="1057656" y="277367"/>
                  </a:lnTo>
                  <a:lnTo>
                    <a:pt x="1057656" y="278891"/>
                  </a:lnTo>
                  <a:lnTo>
                    <a:pt x="1057656" y="275081"/>
                  </a:lnTo>
                  <a:lnTo>
                    <a:pt x="1057656" y="278891"/>
                  </a:lnTo>
                  <a:lnTo>
                    <a:pt x="1059180" y="277367"/>
                  </a:lnTo>
                  <a:lnTo>
                    <a:pt x="1059180" y="281177"/>
                  </a:lnTo>
                  <a:lnTo>
                    <a:pt x="1061466" y="278891"/>
                  </a:lnTo>
                  <a:lnTo>
                    <a:pt x="1061466" y="284225"/>
                  </a:lnTo>
                  <a:lnTo>
                    <a:pt x="1062990" y="282701"/>
                  </a:lnTo>
                  <a:lnTo>
                    <a:pt x="1062990" y="286511"/>
                  </a:lnTo>
                  <a:lnTo>
                    <a:pt x="1062990" y="284225"/>
                  </a:lnTo>
                  <a:lnTo>
                    <a:pt x="1065276" y="286511"/>
                  </a:lnTo>
                  <a:lnTo>
                    <a:pt x="1065276" y="284225"/>
                  </a:lnTo>
                  <a:lnTo>
                    <a:pt x="1065276" y="286511"/>
                  </a:lnTo>
                  <a:lnTo>
                    <a:pt x="1066800" y="288035"/>
                  </a:lnTo>
                  <a:lnTo>
                    <a:pt x="1066800" y="286511"/>
                  </a:lnTo>
                  <a:lnTo>
                    <a:pt x="1069086" y="288035"/>
                  </a:lnTo>
                  <a:lnTo>
                    <a:pt x="1069086" y="286511"/>
                  </a:lnTo>
                  <a:lnTo>
                    <a:pt x="1069086" y="288035"/>
                  </a:lnTo>
                  <a:lnTo>
                    <a:pt x="1070610" y="286511"/>
                  </a:lnTo>
                  <a:lnTo>
                    <a:pt x="1070610" y="288035"/>
                  </a:lnTo>
                  <a:lnTo>
                    <a:pt x="1070610" y="286511"/>
                  </a:lnTo>
                  <a:lnTo>
                    <a:pt x="1070610" y="288035"/>
                  </a:lnTo>
                  <a:lnTo>
                    <a:pt x="1072134" y="288035"/>
                  </a:lnTo>
                  <a:lnTo>
                    <a:pt x="1075944" y="288035"/>
                  </a:lnTo>
                </a:path>
              </a:pathLst>
            </a:custGeom>
            <a:ln w="3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9" name="object 799"/>
            <p:cNvSpPr/>
            <p:nvPr/>
          </p:nvSpPr>
          <p:spPr>
            <a:xfrm>
              <a:off x="5000675" y="4816271"/>
              <a:ext cx="107340" cy="162204"/>
            </a:xfrm>
            <a:prstGeom prst="rect">
              <a:avLst/>
            </a:prstGeom>
            <a:blipFill>
              <a:blip r:embed="rId27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0" name="object 800"/>
            <p:cNvSpPr/>
            <p:nvPr/>
          </p:nvSpPr>
          <p:spPr>
            <a:xfrm>
              <a:off x="5106162" y="4831080"/>
              <a:ext cx="1072515" cy="290830"/>
            </a:xfrm>
            <a:custGeom>
              <a:avLst/>
              <a:gdLst/>
              <a:ahLst/>
              <a:cxnLst/>
              <a:rect l="l" t="t" r="r" b="b"/>
              <a:pathLst>
                <a:path w="1072514" h="290829">
                  <a:moveTo>
                    <a:pt x="0" y="2286"/>
                  </a:moveTo>
                  <a:lnTo>
                    <a:pt x="0" y="3810"/>
                  </a:lnTo>
                  <a:lnTo>
                    <a:pt x="3810" y="7620"/>
                  </a:lnTo>
                  <a:lnTo>
                    <a:pt x="3810" y="9906"/>
                  </a:lnTo>
                  <a:lnTo>
                    <a:pt x="7620" y="12954"/>
                  </a:lnTo>
                  <a:lnTo>
                    <a:pt x="7620" y="16764"/>
                  </a:lnTo>
                  <a:lnTo>
                    <a:pt x="9144" y="19050"/>
                  </a:lnTo>
                  <a:lnTo>
                    <a:pt x="9144" y="22860"/>
                  </a:lnTo>
                  <a:lnTo>
                    <a:pt x="11430" y="24384"/>
                  </a:lnTo>
                  <a:lnTo>
                    <a:pt x="11430" y="26670"/>
                  </a:lnTo>
                  <a:lnTo>
                    <a:pt x="15240" y="29718"/>
                  </a:lnTo>
                  <a:lnTo>
                    <a:pt x="15240" y="35814"/>
                  </a:lnTo>
                  <a:lnTo>
                    <a:pt x="16764" y="37338"/>
                  </a:lnTo>
                  <a:lnTo>
                    <a:pt x="16764" y="39624"/>
                  </a:lnTo>
                  <a:lnTo>
                    <a:pt x="19050" y="41148"/>
                  </a:lnTo>
                  <a:lnTo>
                    <a:pt x="19050" y="39624"/>
                  </a:lnTo>
                  <a:lnTo>
                    <a:pt x="19050" y="44958"/>
                  </a:lnTo>
                  <a:lnTo>
                    <a:pt x="20574" y="46482"/>
                  </a:lnTo>
                  <a:lnTo>
                    <a:pt x="20574" y="50292"/>
                  </a:lnTo>
                  <a:lnTo>
                    <a:pt x="22098" y="52578"/>
                  </a:lnTo>
                  <a:lnTo>
                    <a:pt x="22098" y="56388"/>
                  </a:lnTo>
                  <a:lnTo>
                    <a:pt x="24384" y="57912"/>
                  </a:lnTo>
                  <a:lnTo>
                    <a:pt x="24384" y="61722"/>
                  </a:lnTo>
                  <a:lnTo>
                    <a:pt x="25908" y="63246"/>
                  </a:lnTo>
                  <a:lnTo>
                    <a:pt x="25908" y="67056"/>
                  </a:lnTo>
                  <a:lnTo>
                    <a:pt x="28194" y="69342"/>
                  </a:lnTo>
                  <a:lnTo>
                    <a:pt x="28194" y="72390"/>
                  </a:lnTo>
                  <a:lnTo>
                    <a:pt x="29718" y="74676"/>
                  </a:lnTo>
                  <a:lnTo>
                    <a:pt x="29718" y="80010"/>
                  </a:lnTo>
                  <a:lnTo>
                    <a:pt x="32004" y="82296"/>
                  </a:lnTo>
                  <a:lnTo>
                    <a:pt x="32004" y="86106"/>
                  </a:lnTo>
                  <a:lnTo>
                    <a:pt x="33528" y="87630"/>
                  </a:lnTo>
                  <a:lnTo>
                    <a:pt x="33528" y="91440"/>
                  </a:lnTo>
                  <a:lnTo>
                    <a:pt x="35052" y="92964"/>
                  </a:lnTo>
                  <a:lnTo>
                    <a:pt x="35052" y="99060"/>
                  </a:lnTo>
                  <a:lnTo>
                    <a:pt x="37338" y="100584"/>
                  </a:lnTo>
                  <a:lnTo>
                    <a:pt x="37338" y="104394"/>
                  </a:lnTo>
                  <a:lnTo>
                    <a:pt x="38862" y="105918"/>
                  </a:lnTo>
                  <a:lnTo>
                    <a:pt x="38862" y="109728"/>
                  </a:lnTo>
                  <a:lnTo>
                    <a:pt x="41148" y="112014"/>
                  </a:lnTo>
                  <a:lnTo>
                    <a:pt x="41148" y="117348"/>
                  </a:lnTo>
                  <a:lnTo>
                    <a:pt x="42672" y="118872"/>
                  </a:lnTo>
                  <a:lnTo>
                    <a:pt x="42672" y="122682"/>
                  </a:lnTo>
                  <a:lnTo>
                    <a:pt x="44958" y="124968"/>
                  </a:lnTo>
                  <a:lnTo>
                    <a:pt x="44958" y="130302"/>
                  </a:lnTo>
                  <a:lnTo>
                    <a:pt x="46482" y="131826"/>
                  </a:lnTo>
                  <a:lnTo>
                    <a:pt x="46482" y="135636"/>
                  </a:lnTo>
                  <a:lnTo>
                    <a:pt x="48006" y="137922"/>
                  </a:lnTo>
                  <a:lnTo>
                    <a:pt x="48006" y="141732"/>
                  </a:lnTo>
                  <a:lnTo>
                    <a:pt x="50292" y="143256"/>
                  </a:lnTo>
                  <a:lnTo>
                    <a:pt x="50292" y="148590"/>
                  </a:lnTo>
                  <a:lnTo>
                    <a:pt x="51816" y="150876"/>
                  </a:lnTo>
                  <a:lnTo>
                    <a:pt x="51816" y="154686"/>
                  </a:lnTo>
                  <a:lnTo>
                    <a:pt x="54102" y="156210"/>
                  </a:lnTo>
                  <a:lnTo>
                    <a:pt x="54102" y="161544"/>
                  </a:lnTo>
                  <a:lnTo>
                    <a:pt x="55626" y="163830"/>
                  </a:lnTo>
                  <a:lnTo>
                    <a:pt x="55626" y="167640"/>
                  </a:lnTo>
                  <a:lnTo>
                    <a:pt x="57912" y="169164"/>
                  </a:lnTo>
                  <a:lnTo>
                    <a:pt x="57912" y="175260"/>
                  </a:lnTo>
                  <a:lnTo>
                    <a:pt x="59436" y="176784"/>
                  </a:lnTo>
                  <a:lnTo>
                    <a:pt x="59436" y="180594"/>
                  </a:lnTo>
                  <a:lnTo>
                    <a:pt x="60960" y="182118"/>
                  </a:lnTo>
                  <a:lnTo>
                    <a:pt x="60960" y="185928"/>
                  </a:lnTo>
                  <a:lnTo>
                    <a:pt x="63246" y="188214"/>
                  </a:lnTo>
                  <a:lnTo>
                    <a:pt x="63246" y="192024"/>
                  </a:lnTo>
                  <a:lnTo>
                    <a:pt x="64769" y="193548"/>
                  </a:lnTo>
                  <a:lnTo>
                    <a:pt x="64769" y="197358"/>
                  </a:lnTo>
                  <a:lnTo>
                    <a:pt x="67056" y="198882"/>
                  </a:lnTo>
                  <a:lnTo>
                    <a:pt x="67056" y="202692"/>
                  </a:lnTo>
                  <a:lnTo>
                    <a:pt x="68580" y="204978"/>
                  </a:lnTo>
                  <a:lnTo>
                    <a:pt x="68580" y="210312"/>
                  </a:lnTo>
                  <a:lnTo>
                    <a:pt x="72390" y="214122"/>
                  </a:lnTo>
                  <a:lnTo>
                    <a:pt x="72390" y="219456"/>
                  </a:lnTo>
                  <a:lnTo>
                    <a:pt x="73914" y="221742"/>
                  </a:lnTo>
                  <a:lnTo>
                    <a:pt x="73914" y="224790"/>
                  </a:lnTo>
                  <a:lnTo>
                    <a:pt x="76200" y="227076"/>
                  </a:lnTo>
                  <a:lnTo>
                    <a:pt x="76454" y="235013"/>
                  </a:lnTo>
                  <a:lnTo>
                    <a:pt x="84543" y="240855"/>
                  </a:lnTo>
                  <a:lnTo>
                    <a:pt x="83820" y="249174"/>
                  </a:lnTo>
                  <a:lnTo>
                    <a:pt x="85344" y="251460"/>
                  </a:lnTo>
                  <a:lnTo>
                    <a:pt x="85344" y="252984"/>
                  </a:lnTo>
                  <a:lnTo>
                    <a:pt x="85344" y="249174"/>
                  </a:lnTo>
                  <a:lnTo>
                    <a:pt x="85344" y="252984"/>
                  </a:lnTo>
                  <a:lnTo>
                    <a:pt x="86868" y="254508"/>
                  </a:lnTo>
                  <a:lnTo>
                    <a:pt x="86868" y="256794"/>
                  </a:lnTo>
                  <a:lnTo>
                    <a:pt x="89154" y="258318"/>
                  </a:lnTo>
                  <a:lnTo>
                    <a:pt x="89154" y="260604"/>
                  </a:lnTo>
                  <a:lnTo>
                    <a:pt x="89154" y="256794"/>
                  </a:lnTo>
                  <a:lnTo>
                    <a:pt x="89154" y="260604"/>
                  </a:lnTo>
                  <a:lnTo>
                    <a:pt x="90678" y="262128"/>
                  </a:lnTo>
                  <a:lnTo>
                    <a:pt x="90678" y="260604"/>
                  </a:lnTo>
                  <a:lnTo>
                    <a:pt x="90678" y="264414"/>
                  </a:lnTo>
                  <a:lnTo>
                    <a:pt x="92964" y="265938"/>
                  </a:lnTo>
                  <a:lnTo>
                    <a:pt x="92964" y="264414"/>
                  </a:lnTo>
                  <a:lnTo>
                    <a:pt x="92964" y="267462"/>
                  </a:lnTo>
                  <a:lnTo>
                    <a:pt x="94488" y="269748"/>
                  </a:lnTo>
                  <a:lnTo>
                    <a:pt x="94488" y="267462"/>
                  </a:lnTo>
                  <a:lnTo>
                    <a:pt x="94488" y="271272"/>
                  </a:lnTo>
                  <a:lnTo>
                    <a:pt x="96774" y="269748"/>
                  </a:lnTo>
                  <a:lnTo>
                    <a:pt x="96774" y="273558"/>
                  </a:lnTo>
                  <a:lnTo>
                    <a:pt x="98298" y="275082"/>
                  </a:lnTo>
                  <a:lnTo>
                    <a:pt x="98298" y="273558"/>
                  </a:lnTo>
                  <a:lnTo>
                    <a:pt x="98298" y="275082"/>
                  </a:lnTo>
                  <a:lnTo>
                    <a:pt x="99822" y="277368"/>
                  </a:lnTo>
                  <a:lnTo>
                    <a:pt x="99822" y="278892"/>
                  </a:lnTo>
                  <a:lnTo>
                    <a:pt x="99822" y="275082"/>
                  </a:lnTo>
                  <a:lnTo>
                    <a:pt x="99822" y="277368"/>
                  </a:lnTo>
                  <a:lnTo>
                    <a:pt x="103632" y="281178"/>
                  </a:lnTo>
                  <a:lnTo>
                    <a:pt x="103632" y="282702"/>
                  </a:lnTo>
                  <a:lnTo>
                    <a:pt x="105918" y="281178"/>
                  </a:lnTo>
                  <a:lnTo>
                    <a:pt x="105918" y="282702"/>
                  </a:lnTo>
                  <a:lnTo>
                    <a:pt x="107442" y="284226"/>
                  </a:lnTo>
                  <a:lnTo>
                    <a:pt x="107442" y="282702"/>
                  </a:lnTo>
                  <a:lnTo>
                    <a:pt x="107442" y="284226"/>
                  </a:lnTo>
                  <a:lnTo>
                    <a:pt x="109728" y="284226"/>
                  </a:lnTo>
                  <a:lnTo>
                    <a:pt x="111252" y="286512"/>
                  </a:lnTo>
                  <a:lnTo>
                    <a:pt x="111252" y="284226"/>
                  </a:lnTo>
                  <a:lnTo>
                    <a:pt x="112776" y="286512"/>
                  </a:lnTo>
                  <a:lnTo>
                    <a:pt x="112776" y="284226"/>
                  </a:lnTo>
                  <a:lnTo>
                    <a:pt x="112776" y="286512"/>
                  </a:lnTo>
                  <a:lnTo>
                    <a:pt x="115062" y="284226"/>
                  </a:lnTo>
                  <a:lnTo>
                    <a:pt x="115062" y="286512"/>
                  </a:lnTo>
                  <a:lnTo>
                    <a:pt x="115062" y="284226"/>
                  </a:lnTo>
                  <a:lnTo>
                    <a:pt x="116586" y="286512"/>
                  </a:lnTo>
                  <a:lnTo>
                    <a:pt x="116586" y="284226"/>
                  </a:lnTo>
                  <a:lnTo>
                    <a:pt x="118872" y="284226"/>
                  </a:lnTo>
                  <a:lnTo>
                    <a:pt x="120396" y="282702"/>
                  </a:lnTo>
                  <a:lnTo>
                    <a:pt x="120396" y="284226"/>
                  </a:lnTo>
                  <a:lnTo>
                    <a:pt x="122682" y="282702"/>
                  </a:lnTo>
                  <a:lnTo>
                    <a:pt x="124205" y="281178"/>
                  </a:lnTo>
                  <a:lnTo>
                    <a:pt x="124205" y="282702"/>
                  </a:lnTo>
                  <a:lnTo>
                    <a:pt x="124205" y="281178"/>
                  </a:lnTo>
                  <a:lnTo>
                    <a:pt x="125730" y="278892"/>
                  </a:lnTo>
                  <a:lnTo>
                    <a:pt x="125730" y="281178"/>
                  </a:lnTo>
                  <a:lnTo>
                    <a:pt x="125730" y="278892"/>
                  </a:lnTo>
                  <a:lnTo>
                    <a:pt x="128016" y="277368"/>
                  </a:lnTo>
                  <a:lnTo>
                    <a:pt x="129539" y="275082"/>
                  </a:lnTo>
                  <a:lnTo>
                    <a:pt x="129539" y="277368"/>
                  </a:lnTo>
                  <a:lnTo>
                    <a:pt x="129539" y="275082"/>
                  </a:lnTo>
                  <a:lnTo>
                    <a:pt x="133350" y="271272"/>
                  </a:lnTo>
                  <a:lnTo>
                    <a:pt x="133350" y="267462"/>
                  </a:lnTo>
                  <a:lnTo>
                    <a:pt x="135636" y="265938"/>
                  </a:lnTo>
                  <a:lnTo>
                    <a:pt x="137160" y="264414"/>
                  </a:lnTo>
                  <a:lnTo>
                    <a:pt x="137160" y="265938"/>
                  </a:lnTo>
                  <a:lnTo>
                    <a:pt x="137160" y="262128"/>
                  </a:lnTo>
                  <a:lnTo>
                    <a:pt x="140970" y="258318"/>
                  </a:lnTo>
                  <a:lnTo>
                    <a:pt x="140970" y="254508"/>
                  </a:lnTo>
                  <a:lnTo>
                    <a:pt x="142494" y="252984"/>
                  </a:lnTo>
                  <a:lnTo>
                    <a:pt x="142494" y="249174"/>
                  </a:lnTo>
                  <a:lnTo>
                    <a:pt x="146304" y="245364"/>
                  </a:lnTo>
                  <a:lnTo>
                    <a:pt x="146304" y="241554"/>
                  </a:lnTo>
                  <a:lnTo>
                    <a:pt x="148590" y="240030"/>
                  </a:lnTo>
                  <a:lnTo>
                    <a:pt x="148590" y="236220"/>
                  </a:lnTo>
                  <a:lnTo>
                    <a:pt x="151638" y="232410"/>
                  </a:lnTo>
                  <a:lnTo>
                    <a:pt x="151638" y="227076"/>
                  </a:lnTo>
                  <a:lnTo>
                    <a:pt x="153924" y="224790"/>
                  </a:lnTo>
                  <a:lnTo>
                    <a:pt x="153924" y="221742"/>
                  </a:lnTo>
                  <a:lnTo>
                    <a:pt x="155448" y="219456"/>
                  </a:lnTo>
                  <a:lnTo>
                    <a:pt x="155448" y="215646"/>
                  </a:lnTo>
                  <a:lnTo>
                    <a:pt x="157734" y="214122"/>
                  </a:lnTo>
                  <a:lnTo>
                    <a:pt x="157734" y="210312"/>
                  </a:lnTo>
                  <a:lnTo>
                    <a:pt x="159258" y="208026"/>
                  </a:lnTo>
                  <a:lnTo>
                    <a:pt x="159258" y="204978"/>
                  </a:lnTo>
                  <a:lnTo>
                    <a:pt x="161544" y="202692"/>
                  </a:lnTo>
                  <a:lnTo>
                    <a:pt x="161544" y="198882"/>
                  </a:lnTo>
                  <a:lnTo>
                    <a:pt x="163068" y="197358"/>
                  </a:lnTo>
                  <a:lnTo>
                    <a:pt x="163068" y="193548"/>
                  </a:lnTo>
                  <a:lnTo>
                    <a:pt x="164592" y="192024"/>
                  </a:lnTo>
                  <a:lnTo>
                    <a:pt x="164592" y="185928"/>
                  </a:lnTo>
                  <a:lnTo>
                    <a:pt x="166878" y="184404"/>
                  </a:lnTo>
                  <a:lnTo>
                    <a:pt x="166878" y="180594"/>
                  </a:lnTo>
                  <a:lnTo>
                    <a:pt x="170154" y="175831"/>
                  </a:lnTo>
                  <a:lnTo>
                    <a:pt x="169570" y="170332"/>
                  </a:lnTo>
                  <a:lnTo>
                    <a:pt x="172212" y="165354"/>
                  </a:lnTo>
                  <a:lnTo>
                    <a:pt x="172212" y="161544"/>
                  </a:lnTo>
                  <a:lnTo>
                    <a:pt x="174498" y="160020"/>
                  </a:lnTo>
                  <a:lnTo>
                    <a:pt x="174498" y="156210"/>
                  </a:lnTo>
                  <a:lnTo>
                    <a:pt x="176022" y="154686"/>
                  </a:lnTo>
                  <a:lnTo>
                    <a:pt x="176022" y="148590"/>
                  </a:lnTo>
                  <a:lnTo>
                    <a:pt x="179832" y="145542"/>
                  </a:lnTo>
                  <a:lnTo>
                    <a:pt x="179832" y="137922"/>
                  </a:lnTo>
                  <a:lnTo>
                    <a:pt x="181356" y="135636"/>
                  </a:lnTo>
                  <a:lnTo>
                    <a:pt x="181356" y="130302"/>
                  </a:lnTo>
                  <a:lnTo>
                    <a:pt x="183642" y="128778"/>
                  </a:lnTo>
                  <a:lnTo>
                    <a:pt x="183642" y="124968"/>
                  </a:lnTo>
                  <a:lnTo>
                    <a:pt x="185166" y="122682"/>
                  </a:lnTo>
                  <a:lnTo>
                    <a:pt x="185166" y="118872"/>
                  </a:lnTo>
                  <a:lnTo>
                    <a:pt x="187452" y="117348"/>
                  </a:lnTo>
                  <a:lnTo>
                    <a:pt x="187452" y="113538"/>
                  </a:lnTo>
                  <a:lnTo>
                    <a:pt x="188976" y="112014"/>
                  </a:lnTo>
                  <a:lnTo>
                    <a:pt x="188976" y="105918"/>
                  </a:lnTo>
                  <a:lnTo>
                    <a:pt x="191262" y="104394"/>
                  </a:lnTo>
                  <a:lnTo>
                    <a:pt x="191262" y="100584"/>
                  </a:lnTo>
                  <a:lnTo>
                    <a:pt x="192786" y="99060"/>
                  </a:lnTo>
                  <a:lnTo>
                    <a:pt x="192786" y="95250"/>
                  </a:lnTo>
                  <a:lnTo>
                    <a:pt x="194310" y="92964"/>
                  </a:lnTo>
                  <a:lnTo>
                    <a:pt x="194310" y="89154"/>
                  </a:lnTo>
                  <a:lnTo>
                    <a:pt x="196596" y="87630"/>
                  </a:lnTo>
                  <a:lnTo>
                    <a:pt x="196596" y="89154"/>
                  </a:lnTo>
                  <a:lnTo>
                    <a:pt x="196596" y="83820"/>
                  </a:lnTo>
                  <a:lnTo>
                    <a:pt x="198120" y="82296"/>
                  </a:lnTo>
                  <a:lnTo>
                    <a:pt x="198120" y="78486"/>
                  </a:lnTo>
                  <a:lnTo>
                    <a:pt x="200406" y="76200"/>
                  </a:lnTo>
                  <a:lnTo>
                    <a:pt x="200406" y="72390"/>
                  </a:lnTo>
                  <a:lnTo>
                    <a:pt x="201930" y="70866"/>
                  </a:lnTo>
                  <a:lnTo>
                    <a:pt x="201930" y="67056"/>
                  </a:lnTo>
                  <a:lnTo>
                    <a:pt x="204215" y="65532"/>
                  </a:lnTo>
                  <a:lnTo>
                    <a:pt x="204215" y="61722"/>
                  </a:lnTo>
                  <a:lnTo>
                    <a:pt x="207264" y="57912"/>
                  </a:lnTo>
                  <a:lnTo>
                    <a:pt x="207264" y="52578"/>
                  </a:lnTo>
                  <a:lnTo>
                    <a:pt x="211074" y="48768"/>
                  </a:lnTo>
                  <a:lnTo>
                    <a:pt x="211074" y="42672"/>
                  </a:lnTo>
                  <a:lnTo>
                    <a:pt x="214884" y="39624"/>
                  </a:lnTo>
                  <a:lnTo>
                    <a:pt x="214884" y="33528"/>
                  </a:lnTo>
                  <a:lnTo>
                    <a:pt x="217170" y="32004"/>
                  </a:lnTo>
                  <a:lnTo>
                    <a:pt x="217170" y="29718"/>
                  </a:lnTo>
                  <a:lnTo>
                    <a:pt x="218694" y="28194"/>
                  </a:lnTo>
                  <a:lnTo>
                    <a:pt x="218694" y="29718"/>
                  </a:lnTo>
                  <a:lnTo>
                    <a:pt x="218694" y="26670"/>
                  </a:lnTo>
                  <a:lnTo>
                    <a:pt x="220218" y="28194"/>
                  </a:lnTo>
                  <a:lnTo>
                    <a:pt x="220218" y="22860"/>
                  </a:lnTo>
                  <a:lnTo>
                    <a:pt x="222504" y="24384"/>
                  </a:lnTo>
                  <a:lnTo>
                    <a:pt x="222504" y="20574"/>
                  </a:lnTo>
                  <a:lnTo>
                    <a:pt x="224028" y="19050"/>
                  </a:lnTo>
                  <a:lnTo>
                    <a:pt x="224028" y="20574"/>
                  </a:lnTo>
                  <a:lnTo>
                    <a:pt x="224028" y="16764"/>
                  </a:lnTo>
                  <a:lnTo>
                    <a:pt x="226314" y="15240"/>
                  </a:lnTo>
                  <a:lnTo>
                    <a:pt x="226314" y="16764"/>
                  </a:lnTo>
                  <a:lnTo>
                    <a:pt x="226314" y="12954"/>
                  </a:lnTo>
                  <a:lnTo>
                    <a:pt x="227838" y="15240"/>
                  </a:lnTo>
                  <a:lnTo>
                    <a:pt x="227838" y="11430"/>
                  </a:lnTo>
                  <a:lnTo>
                    <a:pt x="230124" y="9906"/>
                  </a:lnTo>
                  <a:lnTo>
                    <a:pt x="230124" y="11430"/>
                  </a:lnTo>
                  <a:lnTo>
                    <a:pt x="230124" y="9906"/>
                  </a:lnTo>
                  <a:lnTo>
                    <a:pt x="231647" y="7620"/>
                  </a:lnTo>
                  <a:lnTo>
                    <a:pt x="231647" y="9906"/>
                  </a:lnTo>
                  <a:lnTo>
                    <a:pt x="231647" y="7620"/>
                  </a:lnTo>
                  <a:lnTo>
                    <a:pt x="233172" y="6096"/>
                  </a:lnTo>
                  <a:lnTo>
                    <a:pt x="233172" y="7620"/>
                  </a:lnTo>
                  <a:lnTo>
                    <a:pt x="233172" y="6096"/>
                  </a:lnTo>
                  <a:lnTo>
                    <a:pt x="235458" y="3810"/>
                  </a:lnTo>
                  <a:lnTo>
                    <a:pt x="235458" y="6096"/>
                  </a:lnTo>
                  <a:lnTo>
                    <a:pt x="235458" y="3810"/>
                  </a:lnTo>
                  <a:lnTo>
                    <a:pt x="236982" y="2286"/>
                  </a:lnTo>
                  <a:lnTo>
                    <a:pt x="236982" y="3810"/>
                  </a:lnTo>
                  <a:lnTo>
                    <a:pt x="236982" y="2286"/>
                  </a:lnTo>
                  <a:lnTo>
                    <a:pt x="239268" y="3810"/>
                  </a:lnTo>
                  <a:lnTo>
                    <a:pt x="239268" y="2286"/>
                  </a:lnTo>
                  <a:lnTo>
                    <a:pt x="240792" y="0"/>
                  </a:lnTo>
                  <a:lnTo>
                    <a:pt x="240792" y="2286"/>
                  </a:lnTo>
                  <a:lnTo>
                    <a:pt x="240792" y="0"/>
                  </a:lnTo>
                  <a:lnTo>
                    <a:pt x="243078" y="2286"/>
                  </a:lnTo>
                  <a:lnTo>
                    <a:pt x="243078" y="0"/>
                  </a:lnTo>
                  <a:lnTo>
                    <a:pt x="243078" y="2286"/>
                  </a:lnTo>
                  <a:lnTo>
                    <a:pt x="244602" y="0"/>
                  </a:lnTo>
                  <a:lnTo>
                    <a:pt x="244602" y="2286"/>
                  </a:lnTo>
                  <a:lnTo>
                    <a:pt x="244602" y="0"/>
                  </a:lnTo>
                  <a:lnTo>
                    <a:pt x="246126" y="2286"/>
                  </a:lnTo>
                  <a:lnTo>
                    <a:pt x="246126" y="0"/>
                  </a:lnTo>
                  <a:lnTo>
                    <a:pt x="246126" y="2286"/>
                  </a:lnTo>
                  <a:lnTo>
                    <a:pt x="248411" y="2286"/>
                  </a:lnTo>
                  <a:lnTo>
                    <a:pt x="249936" y="3810"/>
                  </a:lnTo>
                  <a:lnTo>
                    <a:pt x="252222" y="2286"/>
                  </a:lnTo>
                  <a:lnTo>
                    <a:pt x="252222" y="3810"/>
                  </a:lnTo>
                  <a:lnTo>
                    <a:pt x="253746" y="6096"/>
                  </a:lnTo>
                  <a:lnTo>
                    <a:pt x="253746" y="3810"/>
                  </a:lnTo>
                  <a:lnTo>
                    <a:pt x="253746" y="6096"/>
                  </a:lnTo>
                  <a:lnTo>
                    <a:pt x="256032" y="7620"/>
                  </a:lnTo>
                  <a:lnTo>
                    <a:pt x="256032" y="6096"/>
                  </a:lnTo>
                  <a:lnTo>
                    <a:pt x="256032" y="7620"/>
                  </a:lnTo>
                  <a:lnTo>
                    <a:pt x="257556" y="9906"/>
                  </a:lnTo>
                  <a:lnTo>
                    <a:pt x="257556" y="7620"/>
                  </a:lnTo>
                  <a:lnTo>
                    <a:pt x="257556" y="9906"/>
                  </a:lnTo>
                  <a:lnTo>
                    <a:pt x="259079" y="11430"/>
                  </a:lnTo>
                  <a:lnTo>
                    <a:pt x="261365" y="12954"/>
                  </a:lnTo>
                  <a:lnTo>
                    <a:pt x="261365" y="11430"/>
                  </a:lnTo>
                  <a:lnTo>
                    <a:pt x="261365" y="15240"/>
                  </a:lnTo>
                  <a:lnTo>
                    <a:pt x="266700" y="20574"/>
                  </a:lnTo>
                  <a:lnTo>
                    <a:pt x="266700" y="22860"/>
                  </a:lnTo>
                  <a:lnTo>
                    <a:pt x="268986" y="24384"/>
                  </a:lnTo>
                  <a:lnTo>
                    <a:pt x="268986" y="22860"/>
                  </a:lnTo>
                  <a:lnTo>
                    <a:pt x="268986" y="26670"/>
                  </a:lnTo>
                  <a:lnTo>
                    <a:pt x="272034" y="29718"/>
                  </a:lnTo>
                  <a:lnTo>
                    <a:pt x="272034" y="35814"/>
                  </a:lnTo>
                  <a:lnTo>
                    <a:pt x="272034" y="33528"/>
                  </a:lnTo>
                  <a:lnTo>
                    <a:pt x="274320" y="35814"/>
                  </a:lnTo>
                  <a:lnTo>
                    <a:pt x="274320" y="39624"/>
                  </a:lnTo>
                  <a:lnTo>
                    <a:pt x="275844" y="41148"/>
                  </a:lnTo>
                  <a:lnTo>
                    <a:pt x="275844" y="44958"/>
                  </a:lnTo>
                  <a:lnTo>
                    <a:pt x="279654" y="48768"/>
                  </a:lnTo>
                  <a:lnTo>
                    <a:pt x="279654" y="52578"/>
                  </a:lnTo>
                  <a:lnTo>
                    <a:pt x="281940" y="54102"/>
                  </a:lnTo>
                  <a:lnTo>
                    <a:pt x="281940" y="52578"/>
                  </a:lnTo>
                  <a:lnTo>
                    <a:pt x="281940" y="57912"/>
                  </a:lnTo>
                  <a:lnTo>
                    <a:pt x="283464" y="59436"/>
                  </a:lnTo>
                  <a:lnTo>
                    <a:pt x="283464" y="63246"/>
                  </a:lnTo>
                  <a:lnTo>
                    <a:pt x="284988" y="65532"/>
                  </a:lnTo>
                  <a:lnTo>
                    <a:pt x="284988" y="69342"/>
                  </a:lnTo>
                  <a:lnTo>
                    <a:pt x="287274" y="70866"/>
                  </a:lnTo>
                  <a:lnTo>
                    <a:pt x="287274" y="74676"/>
                  </a:lnTo>
                  <a:lnTo>
                    <a:pt x="288798" y="76200"/>
                  </a:lnTo>
                  <a:lnTo>
                    <a:pt x="288798" y="80010"/>
                  </a:lnTo>
                  <a:lnTo>
                    <a:pt x="291084" y="82296"/>
                  </a:lnTo>
                  <a:lnTo>
                    <a:pt x="291084" y="86106"/>
                  </a:lnTo>
                  <a:lnTo>
                    <a:pt x="292608" y="87630"/>
                  </a:lnTo>
                  <a:lnTo>
                    <a:pt x="292608" y="92964"/>
                  </a:lnTo>
                  <a:lnTo>
                    <a:pt x="294894" y="95250"/>
                  </a:lnTo>
                  <a:lnTo>
                    <a:pt x="294894" y="99060"/>
                  </a:lnTo>
                  <a:lnTo>
                    <a:pt x="296418" y="100584"/>
                  </a:lnTo>
                  <a:lnTo>
                    <a:pt x="296418" y="104394"/>
                  </a:lnTo>
                  <a:lnTo>
                    <a:pt x="297942" y="105918"/>
                  </a:lnTo>
                  <a:lnTo>
                    <a:pt x="297942" y="104394"/>
                  </a:lnTo>
                  <a:lnTo>
                    <a:pt x="297942" y="109728"/>
                  </a:lnTo>
                  <a:lnTo>
                    <a:pt x="300228" y="112014"/>
                  </a:lnTo>
                  <a:lnTo>
                    <a:pt x="300228" y="117348"/>
                  </a:lnTo>
                  <a:lnTo>
                    <a:pt x="301752" y="118872"/>
                  </a:lnTo>
                  <a:lnTo>
                    <a:pt x="301752" y="122682"/>
                  </a:lnTo>
                  <a:lnTo>
                    <a:pt x="304038" y="124968"/>
                  </a:lnTo>
                  <a:lnTo>
                    <a:pt x="304038" y="128778"/>
                  </a:lnTo>
                  <a:lnTo>
                    <a:pt x="305562" y="130302"/>
                  </a:lnTo>
                  <a:lnTo>
                    <a:pt x="305562" y="128778"/>
                  </a:lnTo>
                  <a:lnTo>
                    <a:pt x="305562" y="135636"/>
                  </a:lnTo>
                  <a:lnTo>
                    <a:pt x="307848" y="137922"/>
                  </a:lnTo>
                  <a:lnTo>
                    <a:pt x="307848" y="141732"/>
                  </a:lnTo>
                  <a:lnTo>
                    <a:pt x="309372" y="143256"/>
                  </a:lnTo>
                  <a:lnTo>
                    <a:pt x="309372" y="147066"/>
                  </a:lnTo>
                  <a:lnTo>
                    <a:pt x="310896" y="148590"/>
                  </a:lnTo>
                  <a:lnTo>
                    <a:pt x="310896" y="154686"/>
                  </a:lnTo>
                  <a:lnTo>
                    <a:pt x="313182" y="156210"/>
                  </a:lnTo>
                  <a:lnTo>
                    <a:pt x="313182" y="154686"/>
                  </a:lnTo>
                  <a:lnTo>
                    <a:pt x="313182" y="160020"/>
                  </a:lnTo>
                  <a:lnTo>
                    <a:pt x="314706" y="161544"/>
                  </a:lnTo>
                  <a:lnTo>
                    <a:pt x="314706" y="165354"/>
                  </a:lnTo>
                  <a:lnTo>
                    <a:pt x="316992" y="167640"/>
                  </a:lnTo>
                  <a:lnTo>
                    <a:pt x="316992" y="172974"/>
                  </a:lnTo>
                  <a:lnTo>
                    <a:pt x="318516" y="175260"/>
                  </a:lnTo>
                  <a:lnTo>
                    <a:pt x="318516" y="178308"/>
                  </a:lnTo>
                  <a:lnTo>
                    <a:pt x="320802" y="180594"/>
                  </a:lnTo>
                  <a:lnTo>
                    <a:pt x="320802" y="184404"/>
                  </a:lnTo>
                  <a:lnTo>
                    <a:pt x="322326" y="185928"/>
                  </a:lnTo>
                  <a:lnTo>
                    <a:pt x="322326" y="189738"/>
                  </a:lnTo>
                  <a:lnTo>
                    <a:pt x="323850" y="192024"/>
                  </a:lnTo>
                  <a:lnTo>
                    <a:pt x="323850" y="195072"/>
                  </a:lnTo>
                  <a:lnTo>
                    <a:pt x="326136" y="197358"/>
                  </a:lnTo>
                  <a:lnTo>
                    <a:pt x="327586" y="206347"/>
                  </a:lnTo>
                  <a:lnTo>
                    <a:pt x="331369" y="216327"/>
                  </a:lnTo>
                  <a:lnTo>
                    <a:pt x="335203" y="226156"/>
                  </a:lnTo>
                  <a:lnTo>
                    <a:pt x="336804" y="234696"/>
                  </a:lnTo>
                  <a:lnTo>
                    <a:pt x="340614" y="237744"/>
                  </a:lnTo>
                  <a:lnTo>
                    <a:pt x="340614" y="243840"/>
                  </a:lnTo>
                  <a:lnTo>
                    <a:pt x="342900" y="245364"/>
                  </a:lnTo>
                  <a:lnTo>
                    <a:pt x="342900" y="243840"/>
                  </a:lnTo>
                  <a:lnTo>
                    <a:pt x="342900" y="247650"/>
                  </a:lnTo>
                  <a:lnTo>
                    <a:pt x="344424" y="249174"/>
                  </a:lnTo>
                  <a:lnTo>
                    <a:pt x="344424" y="252984"/>
                  </a:lnTo>
                  <a:lnTo>
                    <a:pt x="346710" y="254508"/>
                  </a:lnTo>
                  <a:lnTo>
                    <a:pt x="346710" y="256794"/>
                  </a:lnTo>
                  <a:lnTo>
                    <a:pt x="349758" y="260604"/>
                  </a:lnTo>
                  <a:lnTo>
                    <a:pt x="349758" y="264414"/>
                  </a:lnTo>
                  <a:lnTo>
                    <a:pt x="352044" y="265938"/>
                  </a:lnTo>
                  <a:lnTo>
                    <a:pt x="352044" y="264414"/>
                  </a:lnTo>
                  <a:lnTo>
                    <a:pt x="352044" y="267462"/>
                  </a:lnTo>
                  <a:lnTo>
                    <a:pt x="353568" y="269748"/>
                  </a:lnTo>
                  <a:lnTo>
                    <a:pt x="353568" y="267462"/>
                  </a:lnTo>
                  <a:lnTo>
                    <a:pt x="353568" y="269748"/>
                  </a:lnTo>
                  <a:lnTo>
                    <a:pt x="355854" y="271272"/>
                  </a:lnTo>
                  <a:lnTo>
                    <a:pt x="355854" y="273558"/>
                  </a:lnTo>
                  <a:lnTo>
                    <a:pt x="357378" y="275082"/>
                  </a:lnTo>
                  <a:lnTo>
                    <a:pt x="357378" y="277368"/>
                  </a:lnTo>
                  <a:lnTo>
                    <a:pt x="357378" y="273558"/>
                  </a:lnTo>
                  <a:lnTo>
                    <a:pt x="357378" y="275082"/>
                  </a:lnTo>
                  <a:lnTo>
                    <a:pt x="359664" y="277368"/>
                  </a:lnTo>
                  <a:lnTo>
                    <a:pt x="359664" y="278892"/>
                  </a:lnTo>
                  <a:lnTo>
                    <a:pt x="361188" y="281178"/>
                  </a:lnTo>
                  <a:lnTo>
                    <a:pt x="361188" y="278892"/>
                  </a:lnTo>
                  <a:lnTo>
                    <a:pt x="361188" y="281178"/>
                  </a:lnTo>
                  <a:lnTo>
                    <a:pt x="363474" y="282702"/>
                  </a:lnTo>
                  <a:lnTo>
                    <a:pt x="363474" y="281178"/>
                  </a:lnTo>
                  <a:lnTo>
                    <a:pt x="363474" y="282702"/>
                  </a:lnTo>
                  <a:lnTo>
                    <a:pt x="364998" y="284226"/>
                  </a:lnTo>
                  <a:lnTo>
                    <a:pt x="364998" y="282702"/>
                  </a:lnTo>
                  <a:lnTo>
                    <a:pt x="364998" y="284226"/>
                  </a:lnTo>
                  <a:lnTo>
                    <a:pt x="366522" y="286512"/>
                  </a:lnTo>
                  <a:lnTo>
                    <a:pt x="366522" y="284226"/>
                  </a:lnTo>
                  <a:lnTo>
                    <a:pt x="368808" y="286512"/>
                  </a:lnTo>
                  <a:lnTo>
                    <a:pt x="368808" y="288036"/>
                  </a:lnTo>
                  <a:lnTo>
                    <a:pt x="368808" y="286512"/>
                  </a:lnTo>
                  <a:lnTo>
                    <a:pt x="370332" y="288036"/>
                  </a:lnTo>
                  <a:lnTo>
                    <a:pt x="370332" y="286512"/>
                  </a:lnTo>
                  <a:lnTo>
                    <a:pt x="370332" y="288036"/>
                  </a:lnTo>
                  <a:lnTo>
                    <a:pt x="377952" y="288036"/>
                  </a:lnTo>
                  <a:lnTo>
                    <a:pt x="379476" y="286512"/>
                  </a:lnTo>
                  <a:lnTo>
                    <a:pt x="379476" y="288036"/>
                  </a:lnTo>
                  <a:lnTo>
                    <a:pt x="379476" y="286512"/>
                  </a:lnTo>
                  <a:lnTo>
                    <a:pt x="379476" y="288036"/>
                  </a:lnTo>
                  <a:lnTo>
                    <a:pt x="381762" y="286512"/>
                  </a:lnTo>
                  <a:lnTo>
                    <a:pt x="381762" y="288036"/>
                  </a:lnTo>
                  <a:lnTo>
                    <a:pt x="381762" y="286512"/>
                  </a:lnTo>
                  <a:lnTo>
                    <a:pt x="383286" y="284226"/>
                  </a:lnTo>
                  <a:lnTo>
                    <a:pt x="383286" y="286512"/>
                  </a:lnTo>
                  <a:lnTo>
                    <a:pt x="383286" y="284226"/>
                  </a:lnTo>
                  <a:lnTo>
                    <a:pt x="385572" y="282702"/>
                  </a:lnTo>
                  <a:lnTo>
                    <a:pt x="385572" y="284226"/>
                  </a:lnTo>
                  <a:lnTo>
                    <a:pt x="385572" y="282702"/>
                  </a:lnTo>
                  <a:lnTo>
                    <a:pt x="387096" y="281178"/>
                  </a:lnTo>
                  <a:lnTo>
                    <a:pt x="387096" y="282702"/>
                  </a:lnTo>
                  <a:lnTo>
                    <a:pt x="387096" y="281178"/>
                  </a:lnTo>
                  <a:lnTo>
                    <a:pt x="390906" y="277368"/>
                  </a:lnTo>
                  <a:lnTo>
                    <a:pt x="390906" y="278892"/>
                  </a:lnTo>
                  <a:lnTo>
                    <a:pt x="390906" y="277368"/>
                  </a:lnTo>
                  <a:lnTo>
                    <a:pt x="392430" y="275082"/>
                  </a:lnTo>
                  <a:lnTo>
                    <a:pt x="392430" y="277368"/>
                  </a:lnTo>
                  <a:lnTo>
                    <a:pt x="392430" y="273558"/>
                  </a:lnTo>
                  <a:lnTo>
                    <a:pt x="394716" y="275082"/>
                  </a:lnTo>
                  <a:lnTo>
                    <a:pt x="394716" y="271272"/>
                  </a:lnTo>
                  <a:lnTo>
                    <a:pt x="400342" y="266217"/>
                  </a:lnTo>
                  <a:lnTo>
                    <a:pt x="400951" y="258800"/>
                  </a:lnTo>
                  <a:lnTo>
                    <a:pt x="405384" y="252984"/>
                  </a:lnTo>
                  <a:lnTo>
                    <a:pt x="405384" y="249174"/>
                  </a:lnTo>
                  <a:lnTo>
                    <a:pt x="407670" y="247650"/>
                  </a:lnTo>
                  <a:lnTo>
                    <a:pt x="407670" y="243840"/>
                  </a:lnTo>
                  <a:lnTo>
                    <a:pt x="411480" y="240030"/>
                  </a:lnTo>
                  <a:lnTo>
                    <a:pt x="411480" y="234696"/>
                  </a:lnTo>
                  <a:lnTo>
                    <a:pt x="413004" y="232410"/>
                  </a:lnTo>
                  <a:lnTo>
                    <a:pt x="413004" y="228600"/>
                  </a:lnTo>
                  <a:lnTo>
                    <a:pt x="415290" y="227076"/>
                  </a:lnTo>
                  <a:lnTo>
                    <a:pt x="415290" y="223266"/>
                  </a:lnTo>
                  <a:lnTo>
                    <a:pt x="416814" y="221742"/>
                  </a:lnTo>
                  <a:lnTo>
                    <a:pt x="416814" y="217932"/>
                  </a:lnTo>
                  <a:lnTo>
                    <a:pt x="418338" y="215646"/>
                  </a:lnTo>
                  <a:lnTo>
                    <a:pt x="418338" y="211836"/>
                  </a:lnTo>
                  <a:lnTo>
                    <a:pt x="420623" y="210312"/>
                  </a:lnTo>
                  <a:lnTo>
                    <a:pt x="420623" y="206502"/>
                  </a:lnTo>
                  <a:lnTo>
                    <a:pt x="422148" y="204978"/>
                  </a:lnTo>
                  <a:lnTo>
                    <a:pt x="422148" y="206502"/>
                  </a:lnTo>
                  <a:lnTo>
                    <a:pt x="422148" y="201168"/>
                  </a:lnTo>
                  <a:lnTo>
                    <a:pt x="424434" y="198882"/>
                  </a:lnTo>
                  <a:lnTo>
                    <a:pt x="424434" y="195072"/>
                  </a:lnTo>
                  <a:lnTo>
                    <a:pt x="425958" y="193548"/>
                  </a:lnTo>
                  <a:lnTo>
                    <a:pt x="425958" y="189738"/>
                  </a:lnTo>
                  <a:lnTo>
                    <a:pt x="428244" y="188214"/>
                  </a:lnTo>
                  <a:lnTo>
                    <a:pt x="428244" y="182118"/>
                  </a:lnTo>
                  <a:lnTo>
                    <a:pt x="429768" y="180594"/>
                  </a:lnTo>
                  <a:lnTo>
                    <a:pt x="429768" y="176784"/>
                  </a:lnTo>
                  <a:lnTo>
                    <a:pt x="431292" y="175260"/>
                  </a:lnTo>
                  <a:lnTo>
                    <a:pt x="431292" y="171450"/>
                  </a:lnTo>
                  <a:lnTo>
                    <a:pt x="433578" y="169164"/>
                  </a:lnTo>
                  <a:lnTo>
                    <a:pt x="433578" y="163830"/>
                  </a:lnTo>
                  <a:lnTo>
                    <a:pt x="435102" y="161544"/>
                  </a:lnTo>
                  <a:lnTo>
                    <a:pt x="435102" y="158496"/>
                  </a:lnTo>
                  <a:lnTo>
                    <a:pt x="437388" y="156210"/>
                  </a:lnTo>
                  <a:lnTo>
                    <a:pt x="437527" y="148183"/>
                  </a:lnTo>
                  <a:lnTo>
                    <a:pt x="442798" y="140144"/>
                  </a:lnTo>
                  <a:lnTo>
                    <a:pt x="442722" y="134112"/>
                  </a:lnTo>
                  <a:lnTo>
                    <a:pt x="444245" y="131826"/>
                  </a:lnTo>
                  <a:lnTo>
                    <a:pt x="444245" y="126492"/>
                  </a:lnTo>
                  <a:lnTo>
                    <a:pt x="446531" y="124968"/>
                  </a:lnTo>
                  <a:lnTo>
                    <a:pt x="446531" y="121158"/>
                  </a:lnTo>
                  <a:lnTo>
                    <a:pt x="449808" y="116395"/>
                  </a:lnTo>
                  <a:lnTo>
                    <a:pt x="449224" y="110883"/>
                  </a:lnTo>
                  <a:lnTo>
                    <a:pt x="451866" y="105918"/>
                  </a:lnTo>
                  <a:lnTo>
                    <a:pt x="451866" y="102108"/>
                  </a:lnTo>
                  <a:lnTo>
                    <a:pt x="454152" y="100584"/>
                  </a:lnTo>
                  <a:lnTo>
                    <a:pt x="454152" y="96774"/>
                  </a:lnTo>
                  <a:lnTo>
                    <a:pt x="455676" y="95250"/>
                  </a:lnTo>
                  <a:lnTo>
                    <a:pt x="455676" y="96774"/>
                  </a:lnTo>
                  <a:lnTo>
                    <a:pt x="455676" y="91440"/>
                  </a:lnTo>
                  <a:lnTo>
                    <a:pt x="457200" y="89154"/>
                  </a:lnTo>
                  <a:lnTo>
                    <a:pt x="457200" y="86106"/>
                  </a:lnTo>
                  <a:lnTo>
                    <a:pt x="459486" y="83820"/>
                  </a:lnTo>
                  <a:lnTo>
                    <a:pt x="459486" y="80010"/>
                  </a:lnTo>
                  <a:lnTo>
                    <a:pt x="461009" y="78486"/>
                  </a:lnTo>
                  <a:lnTo>
                    <a:pt x="461009" y="74676"/>
                  </a:lnTo>
                  <a:lnTo>
                    <a:pt x="463295" y="72390"/>
                  </a:lnTo>
                  <a:lnTo>
                    <a:pt x="463295" y="69342"/>
                  </a:lnTo>
                  <a:lnTo>
                    <a:pt x="464820" y="67056"/>
                  </a:lnTo>
                  <a:lnTo>
                    <a:pt x="464820" y="63246"/>
                  </a:lnTo>
                  <a:lnTo>
                    <a:pt x="467106" y="61722"/>
                  </a:lnTo>
                  <a:lnTo>
                    <a:pt x="467106" y="57912"/>
                  </a:lnTo>
                  <a:lnTo>
                    <a:pt x="468630" y="59436"/>
                  </a:lnTo>
                  <a:lnTo>
                    <a:pt x="468630" y="54102"/>
                  </a:lnTo>
                  <a:lnTo>
                    <a:pt x="470154" y="52578"/>
                  </a:lnTo>
                  <a:lnTo>
                    <a:pt x="470154" y="48768"/>
                  </a:lnTo>
                  <a:lnTo>
                    <a:pt x="470154" y="50292"/>
                  </a:lnTo>
                  <a:lnTo>
                    <a:pt x="472440" y="48768"/>
                  </a:lnTo>
                  <a:lnTo>
                    <a:pt x="472440" y="44958"/>
                  </a:lnTo>
                  <a:lnTo>
                    <a:pt x="473964" y="42672"/>
                  </a:lnTo>
                  <a:lnTo>
                    <a:pt x="473964" y="44958"/>
                  </a:lnTo>
                  <a:lnTo>
                    <a:pt x="473964" y="41148"/>
                  </a:lnTo>
                  <a:lnTo>
                    <a:pt x="476250" y="39624"/>
                  </a:lnTo>
                  <a:lnTo>
                    <a:pt x="476250" y="35814"/>
                  </a:lnTo>
                  <a:lnTo>
                    <a:pt x="477773" y="33528"/>
                  </a:lnTo>
                  <a:lnTo>
                    <a:pt x="477773" y="32004"/>
                  </a:lnTo>
                  <a:lnTo>
                    <a:pt x="480059" y="29718"/>
                  </a:lnTo>
                  <a:lnTo>
                    <a:pt x="480059" y="28194"/>
                  </a:lnTo>
                  <a:lnTo>
                    <a:pt x="481584" y="26670"/>
                  </a:lnTo>
                  <a:lnTo>
                    <a:pt x="481584" y="24384"/>
                  </a:lnTo>
                  <a:lnTo>
                    <a:pt x="485394" y="20574"/>
                  </a:lnTo>
                  <a:lnTo>
                    <a:pt x="485394" y="16764"/>
                  </a:lnTo>
                  <a:lnTo>
                    <a:pt x="486918" y="19050"/>
                  </a:lnTo>
                  <a:lnTo>
                    <a:pt x="486918" y="15240"/>
                  </a:lnTo>
                  <a:lnTo>
                    <a:pt x="489204" y="12954"/>
                  </a:lnTo>
                  <a:lnTo>
                    <a:pt x="489204" y="15240"/>
                  </a:lnTo>
                  <a:lnTo>
                    <a:pt x="489204" y="12954"/>
                  </a:lnTo>
                  <a:lnTo>
                    <a:pt x="490728" y="11430"/>
                  </a:lnTo>
                  <a:lnTo>
                    <a:pt x="490728" y="12954"/>
                  </a:lnTo>
                  <a:lnTo>
                    <a:pt x="490728" y="9906"/>
                  </a:lnTo>
                  <a:lnTo>
                    <a:pt x="490728" y="11430"/>
                  </a:lnTo>
                  <a:lnTo>
                    <a:pt x="493014" y="9906"/>
                  </a:lnTo>
                  <a:lnTo>
                    <a:pt x="493014" y="7620"/>
                  </a:lnTo>
                  <a:lnTo>
                    <a:pt x="494538" y="9906"/>
                  </a:lnTo>
                  <a:lnTo>
                    <a:pt x="494538" y="6096"/>
                  </a:lnTo>
                  <a:lnTo>
                    <a:pt x="496062" y="7620"/>
                  </a:lnTo>
                  <a:lnTo>
                    <a:pt x="496062" y="3810"/>
                  </a:lnTo>
                  <a:lnTo>
                    <a:pt x="499872" y="3810"/>
                  </a:lnTo>
                  <a:lnTo>
                    <a:pt x="499872" y="2286"/>
                  </a:lnTo>
                  <a:lnTo>
                    <a:pt x="509016" y="2286"/>
                  </a:lnTo>
                  <a:lnTo>
                    <a:pt x="511302" y="3810"/>
                  </a:lnTo>
                  <a:lnTo>
                    <a:pt x="511302" y="2286"/>
                  </a:lnTo>
                  <a:lnTo>
                    <a:pt x="511302" y="3810"/>
                  </a:lnTo>
                  <a:lnTo>
                    <a:pt x="512826" y="3810"/>
                  </a:lnTo>
                  <a:lnTo>
                    <a:pt x="515112" y="6096"/>
                  </a:lnTo>
                  <a:lnTo>
                    <a:pt x="515112" y="3810"/>
                  </a:lnTo>
                  <a:lnTo>
                    <a:pt x="515112" y="6096"/>
                  </a:lnTo>
                  <a:lnTo>
                    <a:pt x="516636" y="7620"/>
                  </a:lnTo>
                  <a:lnTo>
                    <a:pt x="516636" y="6096"/>
                  </a:lnTo>
                  <a:lnTo>
                    <a:pt x="516636" y="7620"/>
                  </a:lnTo>
                  <a:lnTo>
                    <a:pt x="518922" y="9906"/>
                  </a:lnTo>
                  <a:lnTo>
                    <a:pt x="518922" y="7620"/>
                  </a:lnTo>
                  <a:lnTo>
                    <a:pt x="518922" y="9906"/>
                  </a:lnTo>
                  <a:lnTo>
                    <a:pt x="520445" y="11430"/>
                  </a:lnTo>
                  <a:lnTo>
                    <a:pt x="520445" y="9906"/>
                  </a:lnTo>
                  <a:lnTo>
                    <a:pt x="520445" y="11430"/>
                  </a:lnTo>
                  <a:lnTo>
                    <a:pt x="521970" y="12954"/>
                  </a:lnTo>
                  <a:lnTo>
                    <a:pt x="521970" y="11430"/>
                  </a:lnTo>
                  <a:lnTo>
                    <a:pt x="521970" y="15240"/>
                  </a:lnTo>
                  <a:lnTo>
                    <a:pt x="524256" y="16764"/>
                  </a:lnTo>
                  <a:lnTo>
                    <a:pt x="524256" y="15240"/>
                  </a:lnTo>
                  <a:lnTo>
                    <a:pt x="524256" y="16764"/>
                  </a:lnTo>
                  <a:lnTo>
                    <a:pt x="528066" y="20574"/>
                  </a:lnTo>
                  <a:lnTo>
                    <a:pt x="528066" y="22860"/>
                  </a:lnTo>
                  <a:lnTo>
                    <a:pt x="529590" y="24384"/>
                  </a:lnTo>
                  <a:lnTo>
                    <a:pt x="529590" y="26670"/>
                  </a:lnTo>
                  <a:lnTo>
                    <a:pt x="533400" y="29718"/>
                  </a:lnTo>
                  <a:lnTo>
                    <a:pt x="533400" y="35814"/>
                  </a:lnTo>
                  <a:lnTo>
                    <a:pt x="535686" y="37338"/>
                  </a:lnTo>
                  <a:lnTo>
                    <a:pt x="535686" y="35814"/>
                  </a:lnTo>
                  <a:lnTo>
                    <a:pt x="535686" y="39624"/>
                  </a:lnTo>
                  <a:lnTo>
                    <a:pt x="538734" y="42672"/>
                  </a:lnTo>
                  <a:lnTo>
                    <a:pt x="538734" y="48768"/>
                  </a:lnTo>
                  <a:lnTo>
                    <a:pt x="542544" y="52578"/>
                  </a:lnTo>
                  <a:lnTo>
                    <a:pt x="542544" y="57912"/>
                  </a:lnTo>
                  <a:lnTo>
                    <a:pt x="544830" y="59436"/>
                  </a:lnTo>
                  <a:lnTo>
                    <a:pt x="544830" y="63246"/>
                  </a:lnTo>
                  <a:lnTo>
                    <a:pt x="546354" y="65532"/>
                  </a:lnTo>
                  <a:lnTo>
                    <a:pt x="546354" y="69342"/>
                  </a:lnTo>
                  <a:lnTo>
                    <a:pt x="548640" y="70866"/>
                  </a:lnTo>
                  <a:lnTo>
                    <a:pt x="548640" y="74676"/>
                  </a:lnTo>
                  <a:lnTo>
                    <a:pt x="550164" y="76200"/>
                  </a:lnTo>
                  <a:lnTo>
                    <a:pt x="550164" y="80010"/>
                  </a:lnTo>
                  <a:lnTo>
                    <a:pt x="551688" y="82296"/>
                  </a:lnTo>
                  <a:lnTo>
                    <a:pt x="551688" y="86106"/>
                  </a:lnTo>
                  <a:lnTo>
                    <a:pt x="553974" y="87630"/>
                  </a:lnTo>
                  <a:lnTo>
                    <a:pt x="553974" y="91440"/>
                  </a:lnTo>
                  <a:lnTo>
                    <a:pt x="555498" y="92964"/>
                  </a:lnTo>
                  <a:lnTo>
                    <a:pt x="555498" y="96774"/>
                  </a:lnTo>
                  <a:lnTo>
                    <a:pt x="557784" y="99060"/>
                  </a:lnTo>
                  <a:lnTo>
                    <a:pt x="557784" y="104394"/>
                  </a:lnTo>
                  <a:lnTo>
                    <a:pt x="559308" y="105918"/>
                  </a:lnTo>
                  <a:lnTo>
                    <a:pt x="559308" y="109728"/>
                  </a:lnTo>
                  <a:lnTo>
                    <a:pt x="561594" y="112014"/>
                  </a:lnTo>
                  <a:lnTo>
                    <a:pt x="561594" y="117348"/>
                  </a:lnTo>
                  <a:lnTo>
                    <a:pt x="563118" y="118872"/>
                  </a:lnTo>
                  <a:lnTo>
                    <a:pt x="563118" y="122682"/>
                  </a:lnTo>
                  <a:lnTo>
                    <a:pt x="564642" y="124968"/>
                  </a:lnTo>
                  <a:lnTo>
                    <a:pt x="564642" y="128778"/>
                  </a:lnTo>
                  <a:lnTo>
                    <a:pt x="566928" y="130302"/>
                  </a:lnTo>
                  <a:lnTo>
                    <a:pt x="566928" y="135636"/>
                  </a:lnTo>
                  <a:lnTo>
                    <a:pt x="568452" y="137922"/>
                  </a:lnTo>
                  <a:lnTo>
                    <a:pt x="568452" y="141732"/>
                  </a:lnTo>
                  <a:lnTo>
                    <a:pt x="570738" y="143256"/>
                  </a:lnTo>
                  <a:lnTo>
                    <a:pt x="570738" y="147066"/>
                  </a:lnTo>
                  <a:lnTo>
                    <a:pt x="572262" y="148590"/>
                  </a:lnTo>
                  <a:lnTo>
                    <a:pt x="572262" y="152400"/>
                  </a:lnTo>
                  <a:lnTo>
                    <a:pt x="574548" y="154686"/>
                  </a:lnTo>
                  <a:lnTo>
                    <a:pt x="574548" y="160020"/>
                  </a:lnTo>
                  <a:lnTo>
                    <a:pt x="576072" y="161544"/>
                  </a:lnTo>
                  <a:lnTo>
                    <a:pt x="576072" y="165354"/>
                  </a:lnTo>
                  <a:lnTo>
                    <a:pt x="577596" y="167640"/>
                  </a:lnTo>
                  <a:lnTo>
                    <a:pt x="577596" y="172974"/>
                  </a:lnTo>
                  <a:lnTo>
                    <a:pt x="579882" y="175260"/>
                  </a:lnTo>
                  <a:lnTo>
                    <a:pt x="579882" y="178308"/>
                  </a:lnTo>
                  <a:lnTo>
                    <a:pt x="581406" y="180594"/>
                  </a:lnTo>
                  <a:lnTo>
                    <a:pt x="581406" y="184404"/>
                  </a:lnTo>
                  <a:lnTo>
                    <a:pt x="583692" y="185928"/>
                  </a:lnTo>
                  <a:lnTo>
                    <a:pt x="583692" y="189738"/>
                  </a:lnTo>
                  <a:lnTo>
                    <a:pt x="585216" y="192024"/>
                  </a:lnTo>
                  <a:lnTo>
                    <a:pt x="585216" y="195072"/>
                  </a:lnTo>
                  <a:lnTo>
                    <a:pt x="587502" y="197358"/>
                  </a:lnTo>
                  <a:lnTo>
                    <a:pt x="587502" y="201168"/>
                  </a:lnTo>
                  <a:lnTo>
                    <a:pt x="589026" y="202692"/>
                  </a:lnTo>
                  <a:lnTo>
                    <a:pt x="589026" y="208026"/>
                  </a:lnTo>
                  <a:lnTo>
                    <a:pt x="590550" y="210312"/>
                  </a:lnTo>
                  <a:lnTo>
                    <a:pt x="590550" y="214122"/>
                  </a:lnTo>
                  <a:lnTo>
                    <a:pt x="594360" y="217932"/>
                  </a:lnTo>
                  <a:lnTo>
                    <a:pt x="594360" y="223266"/>
                  </a:lnTo>
                  <a:lnTo>
                    <a:pt x="596646" y="224790"/>
                  </a:lnTo>
                  <a:lnTo>
                    <a:pt x="596646" y="228600"/>
                  </a:lnTo>
                  <a:lnTo>
                    <a:pt x="598170" y="230886"/>
                  </a:lnTo>
                  <a:lnTo>
                    <a:pt x="598170" y="232410"/>
                  </a:lnTo>
                  <a:lnTo>
                    <a:pt x="600456" y="234696"/>
                  </a:lnTo>
                  <a:lnTo>
                    <a:pt x="600456" y="237744"/>
                  </a:lnTo>
                  <a:lnTo>
                    <a:pt x="601980" y="240030"/>
                  </a:lnTo>
                  <a:lnTo>
                    <a:pt x="601980" y="243840"/>
                  </a:lnTo>
                  <a:lnTo>
                    <a:pt x="603504" y="245364"/>
                  </a:lnTo>
                  <a:lnTo>
                    <a:pt x="603504" y="247650"/>
                  </a:lnTo>
                  <a:lnTo>
                    <a:pt x="605790" y="249174"/>
                  </a:lnTo>
                  <a:lnTo>
                    <a:pt x="605790" y="247650"/>
                  </a:lnTo>
                  <a:lnTo>
                    <a:pt x="605790" y="252984"/>
                  </a:lnTo>
                  <a:lnTo>
                    <a:pt x="607314" y="254508"/>
                  </a:lnTo>
                  <a:lnTo>
                    <a:pt x="607314" y="256794"/>
                  </a:lnTo>
                  <a:lnTo>
                    <a:pt x="609600" y="258318"/>
                  </a:lnTo>
                  <a:lnTo>
                    <a:pt x="609600" y="260604"/>
                  </a:lnTo>
                  <a:lnTo>
                    <a:pt x="609600" y="256794"/>
                  </a:lnTo>
                  <a:lnTo>
                    <a:pt x="609600" y="260604"/>
                  </a:lnTo>
                  <a:lnTo>
                    <a:pt x="611124" y="262128"/>
                  </a:lnTo>
                  <a:lnTo>
                    <a:pt x="611124" y="264414"/>
                  </a:lnTo>
                  <a:lnTo>
                    <a:pt x="611124" y="260604"/>
                  </a:lnTo>
                  <a:lnTo>
                    <a:pt x="611124" y="264414"/>
                  </a:lnTo>
                  <a:lnTo>
                    <a:pt x="613410" y="265938"/>
                  </a:lnTo>
                  <a:lnTo>
                    <a:pt x="613410" y="264414"/>
                  </a:lnTo>
                  <a:lnTo>
                    <a:pt x="613410" y="267462"/>
                  </a:lnTo>
                  <a:lnTo>
                    <a:pt x="614934" y="269748"/>
                  </a:lnTo>
                  <a:lnTo>
                    <a:pt x="614934" y="271272"/>
                  </a:lnTo>
                  <a:lnTo>
                    <a:pt x="614934" y="267462"/>
                  </a:lnTo>
                  <a:lnTo>
                    <a:pt x="614934" y="269748"/>
                  </a:lnTo>
                  <a:lnTo>
                    <a:pt x="616458" y="271272"/>
                  </a:lnTo>
                  <a:lnTo>
                    <a:pt x="616458" y="273558"/>
                  </a:lnTo>
                  <a:lnTo>
                    <a:pt x="618744" y="275082"/>
                  </a:lnTo>
                  <a:lnTo>
                    <a:pt x="618744" y="273558"/>
                  </a:lnTo>
                  <a:lnTo>
                    <a:pt x="618744" y="277368"/>
                  </a:lnTo>
                  <a:lnTo>
                    <a:pt x="620268" y="275082"/>
                  </a:lnTo>
                  <a:lnTo>
                    <a:pt x="620268" y="278892"/>
                  </a:lnTo>
                  <a:lnTo>
                    <a:pt x="622554" y="281178"/>
                  </a:lnTo>
                  <a:lnTo>
                    <a:pt x="622554" y="278892"/>
                  </a:lnTo>
                  <a:lnTo>
                    <a:pt x="622554" y="281178"/>
                  </a:lnTo>
                  <a:lnTo>
                    <a:pt x="624078" y="282702"/>
                  </a:lnTo>
                  <a:lnTo>
                    <a:pt x="624078" y="281178"/>
                  </a:lnTo>
                  <a:lnTo>
                    <a:pt x="624078" y="282702"/>
                  </a:lnTo>
                  <a:lnTo>
                    <a:pt x="626364" y="284226"/>
                  </a:lnTo>
                  <a:lnTo>
                    <a:pt x="626364" y="282702"/>
                  </a:lnTo>
                  <a:lnTo>
                    <a:pt x="626364" y="284226"/>
                  </a:lnTo>
                  <a:lnTo>
                    <a:pt x="627888" y="286512"/>
                  </a:lnTo>
                  <a:lnTo>
                    <a:pt x="627888" y="284226"/>
                  </a:lnTo>
                  <a:lnTo>
                    <a:pt x="627888" y="286512"/>
                  </a:lnTo>
                  <a:lnTo>
                    <a:pt x="629412" y="288036"/>
                  </a:lnTo>
                  <a:lnTo>
                    <a:pt x="633222" y="288036"/>
                  </a:lnTo>
                  <a:lnTo>
                    <a:pt x="631698" y="288036"/>
                  </a:lnTo>
                  <a:lnTo>
                    <a:pt x="637032" y="288036"/>
                  </a:lnTo>
                  <a:lnTo>
                    <a:pt x="637032" y="290322"/>
                  </a:lnTo>
                  <a:lnTo>
                    <a:pt x="637032" y="288036"/>
                  </a:lnTo>
                  <a:lnTo>
                    <a:pt x="639318" y="288036"/>
                  </a:lnTo>
                  <a:lnTo>
                    <a:pt x="640842" y="286512"/>
                  </a:lnTo>
                  <a:lnTo>
                    <a:pt x="640842" y="288036"/>
                  </a:lnTo>
                  <a:lnTo>
                    <a:pt x="640842" y="286512"/>
                  </a:lnTo>
                  <a:lnTo>
                    <a:pt x="642366" y="288036"/>
                  </a:lnTo>
                  <a:lnTo>
                    <a:pt x="642366" y="286512"/>
                  </a:lnTo>
                  <a:lnTo>
                    <a:pt x="644652" y="284226"/>
                  </a:lnTo>
                  <a:lnTo>
                    <a:pt x="644652" y="286512"/>
                  </a:lnTo>
                  <a:lnTo>
                    <a:pt x="644652" y="284226"/>
                  </a:lnTo>
                  <a:lnTo>
                    <a:pt x="648462" y="284226"/>
                  </a:lnTo>
                  <a:lnTo>
                    <a:pt x="646176" y="284226"/>
                  </a:lnTo>
                  <a:lnTo>
                    <a:pt x="648462" y="281178"/>
                  </a:lnTo>
                  <a:lnTo>
                    <a:pt x="648462" y="282702"/>
                  </a:lnTo>
                  <a:lnTo>
                    <a:pt x="652272" y="278892"/>
                  </a:lnTo>
                  <a:lnTo>
                    <a:pt x="652272" y="277368"/>
                  </a:lnTo>
                  <a:lnTo>
                    <a:pt x="653796" y="275082"/>
                  </a:lnTo>
                  <a:lnTo>
                    <a:pt x="653796" y="277368"/>
                  </a:lnTo>
                  <a:lnTo>
                    <a:pt x="653796" y="273558"/>
                  </a:lnTo>
                  <a:lnTo>
                    <a:pt x="655320" y="275082"/>
                  </a:lnTo>
                  <a:lnTo>
                    <a:pt x="655320" y="271272"/>
                  </a:lnTo>
                  <a:lnTo>
                    <a:pt x="657606" y="269748"/>
                  </a:lnTo>
                  <a:lnTo>
                    <a:pt x="657606" y="267462"/>
                  </a:lnTo>
                  <a:lnTo>
                    <a:pt x="657606" y="269748"/>
                  </a:lnTo>
                  <a:lnTo>
                    <a:pt x="661416" y="265938"/>
                  </a:lnTo>
                  <a:lnTo>
                    <a:pt x="661416" y="262128"/>
                  </a:lnTo>
                  <a:lnTo>
                    <a:pt x="662940" y="260604"/>
                  </a:lnTo>
                  <a:lnTo>
                    <a:pt x="662940" y="258318"/>
                  </a:lnTo>
                  <a:lnTo>
                    <a:pt x="665226" y="256794"/>
                  </a:lnTo>
                  <a:lnTo>
                    <a:pt x="665226" y="252984"/>
                  </a:lnTo>
                  <a:lnTo>
                    <a:pt x="666750" y="254508"/>
                  </a:lnTo>
                  <a:lnTo>
                    <a:pt x="666750" y="249174"/>
                  </a:lnTo>
                  <a:lnTo>
                    <a:pt x="668274" y="247650"/>
                  </a:lnTo>
                  <a:lnTo>
                    <a:pt x="668274" y="243840"/>
                  </a:lnTo>
                  <a:lnTo>
                    <a:pt x="670560" y="241554"/>
                  </a:lnTo>
                  <a:lnTo>
                    <a:pt x="670560" y="243840"/>
                  </a:lnTo>
                  <a:lnTo>
                    <a:pt x="670560" y="240030"/>
                  </a:lnTo>
                  <a:lnTo>
                    <a:pt x="672084" y="237744"/>
                  </a:lnTo>
                  <a:lnTo>
                    <a:pt x="672084" y="234696"/>
                  </a:lnTo>
                  <a:lnTo>
                    <a:pt x="675894" y="230886"/>
                  </a:lnTo>
                  <a:lnTo>
                    <a:pt x="675894" y="224790"/>
                  </a:lnTo>
                  <a:lnTo>
                    <a:pt x="678180" y="223266"/>
                  </a:lnTo>
                  <a:lnTo>
                    <a:pt x="678180" y="219456"/>
                  </a:lnTo>
                  <a:lnTo>
                    <a:pt x="679704" y="217932"/>
                  </a:lnTo>
                  <a:lnTo>
                    <a:pt x="679704" y="211836"/>
                  </a:lnTo>
                  <a:lnTo>
                    <a:pt x="681228" y="210312"/>
                  </a:lnTo>
                  <a:lnTo>
                    <a:pt x="681228" y="206502"/>
                  </a:lnTo>
                  <a:lnTo>
                    <a:pt x="683514" y="204978"/>
                  </a:lnTo>
                  <a:lnTo>
                    <a:pt x="683514" y="201168"/>
                  </a:lnTo>
                  <a:lnTo>
                    <a:pt x="685038" y="198882"/>
                  </a:lnTo>
                  <a:lnTo>
                    <a:pt x="685038" y="195072"/>
                  </a:lnTo>
                  <a:lnTo>
                    <a:pt x="687324" y="193548"/>
                  </a:lnTo>
                  <a:lnTo>
                    <a:pt x="687324" y="189738"/>
                  </a:lnTo>
                  <a:lnTo>
                    <a:pt x="688848" y="188214"/>
                  </a:lnTo>
                  <a:lnTo>
                    <a:pt x="688848" y="184404"/>
                  </a:lnTo>
                  <a:lnTo>
                    <a:pt x="691134" y="182118"/>
                  </a:lnTo>
                  <a:lnTo>
                    <a:pt x="691134" y="176784"/>
                  </a:lnTo>
                  <a:lnTo>
                    <a:pt x="692658" y="175260"/>
                  </a:lnTo>
                  <a:lnTo>
                    <a:pt x="692658" y="171450"/>
                  </a:lnTo>
                  <a:lnTo>
                    <a:pt x="694182" y="169164"/>
                  </a:lnTo>
                  <a:lnTo>
                    <a:pt x="694182" y="165354"/>
                  </a:lnTo>
                  <a:lnTo>
                    <a:pt x="696468" y="163830"/>
                  </a:lnTo>
                  <a:lnTo>
                    <a:pt x="696468" y="158496"/>
                  </a:lnTo>
                  <a:lnTo>
                    <a:pt x="697992" y="156210"/>
                  </a:lnTo>
                  <a:lnTo>
                    <a:pt x="697992" y="152400"/>
                  </a:lnTo>
                  <a:lnTo>
                    <a:pt x="700278" y="150876"/>
                  </a:lnTo>
                  <a:lnTo>
                    <a:pt x="700278" y="147066"/>
                  </a:lnTo>
                  <a:lnTo>
                    <a:pt x="701802" y="145542"/>
                  </a:lnTo>
                  <a:lnTo>
                    <a:pt x="701802" y="147066"/>
                  </a:lnTo>
                  <a:lnTo>
                    <a:pt x="701802" y="141732"/>
                  </a:lnTo>
                  <a:lnTo>
                    <a:pt x="704248" y="136331"/>
                  </a:lnTo>
                  <a:lnTo>
                    <a:pt x="706183" y="128249"/>
                  </a:lnTo>
                  <a:lnTo>
                    <a:pt x="708213" y="119859"/>
                  </a:lnTo>
                  <a:lnTo>
                    <a:pt x="710946" y="113538"/>
                  </a:lnTo>
                  <a:lnTo>
                    <a:pt x="710946" y="109728"/>
                  </a:lnTo>
                  <a:lnTo>
                    <a:pt x="713232" y="108204"/>
                  </a:lnTo>
                  <a:lnTo>
                    <a:pt x="713232" y="104394"/>
                  </a:lnTo>
                  <a:lnTo>
                    <a:pt x="714756" y="102108"/>
                  </a:lnTo>
                  <a:lnTo>
                    <a:pt x="714756" y="96774"/>
                  </a:lnTo>
                  <a:lnTo>
                    <a:pt x="717042" y="95250"/>
                  </a:lnTo>
                  <a:lnTo>
                    <a:pt x="717042" y="91440"/>
                  </a:lnTo>
                  <a:lnTo>
                    <a:pt x="718566" y="89154"/>
                  </a:lnTo>
                  <a:lnTo>
                    <a:pt x="718566" y="86106"/>
                  </a:lnTo>
                  <a:lnTo>
                    <a:pt x="720852" y="83820"/>
                  </a:lnTo>
                  <a:lnTo>
                    <a:pt x="720852" y="80010"/>
                  </a:lnTo>
                  <a:lnTo>
                    <a:pt x="722376" y="78486"/>
                  </a:lnTo>
                  <a:lnTo>
                    <a:pt x="722376" y="74676"/>
                  </a:lnTo>
                  <a:lnTo>
                    <a:pt x="723900" y="72390"/>
                  </a:lnTo>
                  <a:lnTo>
                    <a:pt x="723900" y="69342"/>
                  </a:lnTo>
                  <a:lnTo>
                    <a:pt x="727710" y="65532"/>
                  </a:lnTo>
                  <a:lnTo>
                    <a:pt x="727710" y="59436"/>
                  </a:lnTo>
                  <a:lnTo>
                    <a:pt x="729996" y="57912"/>
                  </a:lnTo>
                  <a:lnTo>
                    <a:pt x="729996" y="59436"/>
                  </a:lnTo>
                  <a:lnTo>
                    <a:pt x="729996" y="54102"/>
                  </a:lnTo>
                  <a:lnTo>
                    <a:pt x="733806" y="50292"/>
                  </a:lnTo>
                  <a:lnTo>
                    <a:pt x="733806" y="44958"/>
                  </a:lnTo>
                  <a:lnTo>
                    <a:pt x="735330" y="42672"/>
                  </a:lnTo>
                  <a:lnTo>
                    <a:pt x="735330" y="44958"/>
                  </a:lnTo>
                  <a:lnTo>
                    <a:pt x="735330" y="41148"/>
                  </a:lnTo>
                  <a:lnTo>
                    <a:pt x="736854" y="39624"/>
                  </a:lnTo>
                  <a:lnTo>
                    <a:pt x="736854" y="35814"/>
                  </a:lnTo>
                  <a:lnTo>
                    <a:pt x="739140" y="33528"/>
                  </a:lnTo>
                  <a:lnTo>
                    <a:pt x="739140" y="35814"/>
                  </a:lnTo>
                  <a:lnTo>
                    <a:pt x="739140" y="32004"/>
                  </a:lnTo>
                  <a:lnTo>
                    <a:pt x="740664" y="29718"/>
                  </a:lnTo>
                  <a:lnTo>
                    <a:pt x="740664" y="32004"/>
                  </a:lnTo>
                  <a:lnTo>
                    <a:pt x="740664" y="28194"/>
                  </a:lnTo>
                  <a:lnTo>
                    <a:pt x="742950" y="26670"/>
                  </a:lnTo>
                  <a:lnTo>
                    <a:pt x="742950" y="24384"/>
                  </a:lnTo>
                  <a:lnTo>
                    <a:pt x="742950" y="26670"/>
                  </a:lnTo>
                  <a:lnTo>
                    <a:pt x="744474" y="24384"/>
                  </a:lnTo>
                  <a:lnTo>
                    <a:pt x="744474" y="20574"/>
                  </a:lnTo>
                  <a:lnTo>
                    <a:pt x="746760" y="22860"/>
                  </a:lnTo>
                  <a:lnTo>
                    <a:pt x="746760" y="19050"/>
                  </a:lnTo>
                  <a:lnTo>
                    <a:pt x="748284" y="16764"/>
                  </a:lnTo>
                  <a:lnTo>
                    <a:pt x="748284" y="19050"/>
                  </a:lnTo>
                  <a:lnTo>
                    <a:pt x="748284" y="15240"/>
                  </a:lnTo>
                  <a:lnTo>
                    <a:pt x="748284" y="16764"/>
                  </a:lnTo>
                  <a:lnTo>
                    <a:pt x="749808" y="15240"/>
                  </a:lnTo>
                  <a:lnTo>
                    <a:pt x="749808" y="12954"/>
                  </a:lnTo>
                  <a:lnTo>
                    <a:pt x="752094" y="11430"/>
                  </a:lnTo>
                  <a:lnTo>
                    <a:pt x="752094" y="12954"/>
                  </a:lnTo>
                  <a:lnTo>
                    <a:pt x="752094" y="9906"/>
                  </a:lnTo>
                  <a:lnTo>
                    <a:pt x="753618" y="11430"/>
                  </a:lnTo>
                  <a:lnTo>
                    <a:pt x="753618" y="7620"/>
                  </a:lnTo>
                  <a:lnTo>
                    <a:pt x="755904" y="9906"/>
                  </a:lnTo>
                  <a:lnTo>
                    <a:pt x="755904" y="6096"/>
                  </a:lnTo>
                  <a:lnTo>
                    <a:pt x="757428" y="6096"/>
                  </a:lnTo>
                  <a:lnTo>
                    <a:pt x="759714" y="3810"/>
                  </a:lnTo>
                  <a:lnTo>
                    <a:pt x="759714" y="6096"/>
                  </a:lnTo>
                  <a:lnTo>
                    <a:pt x="759714" y="3810"/>
                  </a:lnTo>
                  <a:lnTo>
                    <a:pt x="761238" y="2286"/>
                  </a:lnTo>
                  <a:lnTo>
                    <a:pt x="761238" y="3810"/>
                  </a:lnTo>
                  <a:lnTo>
                    <a:pt x="761238" y="2286"/>
                  </a:lnTo>
                  <a:lnTo>
                    <a:pt x="765048" y="2286"/>
                  </a:lnTo>
                  <a:lnTo>
                    <a:pt x="766572" y="0"/>
                  </a:lnTo>
                  <a:lnTo>
                    <a:pt x="766572" y="2286"/>
                  </a:lnTo>
                  <a:lnTo>
                    <a:pt x="770382" y="2286"/>
                  </a:lnTo>
                  <a:lnTo>
                    <a:pt x="772668" y="3810"/>
                  </a:lnTo>
                  <a:lnTo>
                    <a:pt x="772668" y="2286"/>
                  </a:lnTo>
                  <a:lnTo>
                    <a:pt x="772668" y="3810"/>
                  </a:lnTo>
                  <a:lnTo>
                    <a:pt x="775716" y="3810"/>
                  </a:lnTo>
                  <a:lnTo>
                    <a:pt x="775716" y="6096"/>
                  </a:lnTo>
                  <a:lnTo>
                    <a:pt x="778002" y="7620"/>
                  </a:lnTo>
                  <a:lnTo>
                    <a:pt x="778002" y="6096"/>
                  </a:lnTo>
                  <a:lnTo>
                    <a:pt x="778002" y="7620"/>
                  </a:lnTo>
                  <a:lnTo>
                    <a:pt x="779526" y="9906"/>
                  </a:lnTo>
                  <a:lnTo>
                    <a:pt x="779526" y="7620"/>
                  </a:lnTo>
                  <a:lnTo>
                    <a:pt x="779526" y="9906"/>
                  </a:lnTo>
                  <a:lnTo>
                    <a:pt x="781812" y="11430"/>
                  </a:lnTo>
                  <a:lnTo>
                    <a:pt x="781812" y="9906"/>
                  </a:lnTo>
                  <a:lnTo>
                    <a:pt x="781812" y="11430"/>
                  </a:lnTo>
                  <a:lnTo>
                    <a:pt x="783336" y="12954"/>
                  </a:lnTo>
                  <a:lnTo>
                    <a:pt x="783336" y="15240"/>
                  </a:lnTo>
                  <a:lnTo>
                    <a:pt x="783336" y="11430"/>
                  </a:lnTo>
                  <a:lnTo>
                    <a:pt x="783336" y="12954"/>
                  </a:lnTo>
                  <a:lnTo>
                    <a:pt x="785622" y="15240"/>
                  </a:lnTo>
                  <a:lnTo>
                    <a:pt x="785622" y="16764"/>
                  </a:lnTo>
                  <a:lnTo>
                    <a:pt x="788670" y="20574"/>
                  </a:lnTo>
                  <a:lnTo>
                    <a:pt x="788670" y="22860"/>
                  </a:lnTo>
                  <a:lnTo>
                    <a:pt x="790956" y="24384"/>
                  </a:lnTo>
                  <a:lnTo>
                    <a:pt x="790956" y="26670"/>
                  </a:lnTo>
                  <a:lnTo>
                    <a:pt x="794766" y="29718"/>
                  </a:lnTo>
                  <a:lnTo>
                    <a:pt x="794766" y="33528"/>
                  </a:lnTo>
                  <a:lnTo>
                    <a:pt x="796290" y="35814"/>
                  </a:lnTo>
                  <a:lnTo>
                    <a:pt x="796290" y="39624"/>
                  </a:lnTo>
                  <a:lnTo>
                    <a:pt x="800100" y="42672"/>
                  </a:lnTo>
                  <a:lnTo>
                    <a:pt x="800100" y="46482"/>
                  </a:lnTo>
                  <a:lnTo>
                    <a:pt x="801624" y="48768"/>
                  </a:lnTo>
                  <a:lnTo>
                    <a:pt x="801624" y="52578"/>
                  </a:lnTo>
                  <a:lnTo>
                    <a:pt x="803910" y="54102"/>
                  </a:lnTo>
                  <a:lnTo>
                    <a:pt x="803910" y="57912"/>
                  </a:lnTo>
                  <a:lnTo>
                    <a:pt x="805434" y="59436"/>
                  </a:lnTo>
                  <a:lnTo>
                    <a:pt x="805434" y="63246"/>
                  </a:lnTo>
                  <a:lnTo>
                    <a:pt x="807720" y="65532"/>
                  </a:lnTo>
                  <a:lnTo>
                    <a:pt x="807720" y="69342"/>
                  </a:lnTo>
                  <a:lnTo>
                    <a:pt x="809244" y="70866"/>
                  </a:lnTo>
                  <a:lnTo>
                    <a:pt x="809244" y="74676"/>
                  </a:lnTo>
                  <a:lnTo>
                    <a:pt x="811530" y="76200"/>
                  </a:lnTo>
                  <a:lnTo>
                    <a:pt x="811530" y="80010"/>
                  </a:lnTo>
                  <a:lnTo>
                    <a:pt x="813054" y="82296"/>
                  </a:lnTo>
                  <a:lnTo>
                    <a:pt x="813054" y="86106"/>
                  </a:lnTo>
                  <a:lnTo>
                    <a:pt x="814578" y="87630"/>
                  </a:lnTo>
                  <a:lnTo>
                    <a:pt x="814578" y="91440"/>
                  </a:lnTo>
                  <a:lnTo>
                    <a:pt x="816863" y="92964"/>
                  </a:lnTo>
                  <a:lnTo>
                    <a:pt x="816863" y="96774"/>
                  </a:lnTo>
                  <a:lnTo>
                    <a:pt x="818388" y="99060"/>
                  </a:lnTo>
                  <a:lnTo>
                    <a:pt x="818388" y="104394"/>
                  </a:lnTo>
                  <a:lnTo>
                    <a:pt x="820674" y="102108"/>
                  </a:lnTo>
                  <a:lnTo>
                    <a:pt x="820674" y="109728"/>
                  </a:lnTo>
                  <a:lnTo>
                    <a:pt x="822197" y="112014"/>
                  </a:lnTo>
                  <a:lnTo>
                    <a:pt x="822197" y="115824"/>
                  </a:lnTo>
                  <a:lnTo>
                    <a:pt x="824484" y="117348"/>
                  </a:lnTo>
                  <a:lnTo>
                    <a:pt x="824484" y="122682"/>
                  </a:lnTo>
                  <a:lnTo>
                    <a:pt x="826008" y="124968"/>
                  </a:lnTo>
                  <a:lnTo>
                    <a:pt x="826008" y="128778"/>
                  </a:lnTo>
                  <a:lnTo>
                    <a:pt x="827532" y="130302"/>
                  </a:lnTo>
                  <a:lnTo>
                    <a:pt x="827532" y="134112"/>
                  </a:lnTo>
                  <a:lnTo>
                    <a:pt x="829818" y="135636"/>
                  </a:lnTo>
                  <a:lnTo>
                    <a:pt x="829818" y="139446"/>
                  </a:lnTo>
                  <a:lnTo>
                    <a:pt x="831341" y="141732"/>
                  </a:lnTo>
                  <a:lnTo>
                    <a:pt x="831341" y="139446"/>
                  </a:lnTo>
                  <a:lnTo>
                    <a:pt x="831341" y="147066"/>
                  </a:lnTo>
                  <a:lnTo>
                    <a:pt x="833628" y="148590"/>
                  </a:lnTo>
                  <a:lnTo>
                    <a:pt x="833628" y="152400"/>
                  </a:lnTo>
                  <a:lnTo>
                    <a:pt x="835152" y="154686"/>
                  </a:lnTo>
                  <a:lnTo>
                    <a:pt x="835152" y="158496"/>
                  </a:lnTo>
                  <a:lnTo>
                    <a:pt x="837438" y="160020"/>
                  </a:lnTo>
                  <a:lnTo>
                    <a:pt x="837438" y="165354"/>
                  </a:lnTo>
                  <a:lnTo>
                    <a:pt x="838962" y="167640"/>
                  </a:lnTo>
                  <a:lnTo>
                    <a:pt x="838962" y="171450"/>
                  </a:lnTo>
                  <a:lnTo>
                    <a:pt x="840486" y="172974"/>
                  </a:lnTo>
                  <a:lnTo>
                    <a:pt x="840486" y="176784"/>
                  </a:lnTo>
                  <a:lnTo>
                    <a:pt x="842772" y="178308"/>
                  </a:lnTo>
                  <a:lnTo>
                    <a:pt x="842772" y="184404"/>
                  </a:lnTo>
                  <a:lnTo>
                    <a:pt x="844296" y="185928"/>
                  </a:lnTo>
                  <a:lnTo>
                    <a:pt x="844296" y="189738"/>
                  </a:lnTo>
                  <a:lnTo>
                    <a:pt x="846582" y="192024"/>
                  </a:lnTo>
                  <a:lnTo>
                    <a:pt x="846582" y="195072"/>
                  </a:lnTo>
                  <a:lnTo>
                    <a:pt x="848106" y="197358"/>
                  </a:lnTo>
                  <a:lnTo>
                    <a:pt x="848106" y="201168"/>
                  </a:lnTo>
                  <a:lnTo>
                    <a:pt x="850391" y="202692"/>
                  </a:lnTo>
                  <a:lnTo>
                    <a:pt x="850391" y="206502"/>
                  </a:lnTo>
                  <a:lnTo>
                    <a:pt x="851916" y="208026"/>
                  </a:lnTo>
                  <a:lnTo>
                    <a:pt x="851916" y="211836"/>
                  </a:lnTo>
                  <a:lnTo>
                    <a:pt x="853440" y="214122"/>
                  </a:lnTo>
                  <a:lnTo>
                    <a:pt x="853440" y="217932"/>
                  </a:lnTo>
                  <a:lnTo>
                    <a:pt x="855726" y="219456"/>
                  </a:lnTo>
                  <a:lnTo>
                    <a:pt x="855726" y="223266"/>
                  </a:lnTo>
                  <a:lnTo>
                    <a:pt x="857250" y="224790"/>
                  </a:lnTo>
                  <a:lnTo>
                    <a:pt x="857250" y="228600"/>
                  </a:lnTo>
                  <a:lnTo>
                    <a:pt x="859536" y="230886"/>
                  </a:lnTo>
                  <a:lnTo>
                    <a:pt x="859536" y="232410"/>
                  </a:lnTo>
                  <a:lnTo>
                    <a:pt x="861060" y="234696"/>
                  </a:lnTo>
                  <a:lnTo>
                    <a:pt x="861060" y="237744"/>
                  </a:lnTo>
                  <a:lnTo>
                    <a:pt x="864869" y="241554"/>
                  </a:lnTo>
                  <a:lnTo>
                    <a:pt x="864869" y="247650"/>
                  </a:lnTo>
                  <a:lnTo>
                    <a:pt x="866394" y="249174"/>
                  </a:lnTo>
                  <a:lnTo>
                    <a:pt x="866394" y="247650"/>
                  </a:lnTo>
                  <a:lnTo>
                    <a:pt x="866394" y="251460"/>
                  </a:lnTo>
                  <a:lnTo>
                    <a:pt x="868680" y="252984"/>
                  </a:lnTo>
                  <a:lnTo>
                    <a:pt x="868680" y="256794"/>
                  </a:lnTo>
                  <a:lnTo>
                    <a:pt x="870204" y="254508"/>
                  </a:lnTo>
                  <a:lnTo>
                    <a:pt x="870204" y="260604"/>
                  </a:lnTo>
                  <a:lnTo>
                    <a:pt x="872490" y="262128"/>
                  </a:lnTo>
                  <a:lnTo>
                    <a:pt x="872490" y="264414"/>
                  </a:lnTo>
                  <a:lnTo>
                    <a:pt x="872490" y="260604"/>
                  </a:lnTo>
                  <a:lnTo>
                    <a:pt x="872490" y="264414"/>
                  </a:lnTo>
                  <a:lnTo>
                    <a:pt x="874013" y="265938"/>
                  </a:lnTo>
                  <a:lnTo>
                    <a:pt x="874013" y="264414"/>
                  </a:lnTo>
                  <a:lnTo>
                    <a:pt x="874013" y="265938"/>
                  </a:lnTo>
                  <a:lnTo>
                    <a:pt x="876300" y="267462"/>
                  </a:lnTo>
                  <a:lnTo>
                    <a:pt x="876300" y="271272"/>
                  </a:lnTo>
                  <a:lnTo>
                    <a:pt x="877824" y="269748"/>
                  </a:lnTo>
                  <a:lnTo>
                    <a:pt x="877824" y="273558"/>
                  </a:lnTo>
                  <a:lnTo>
                    <a:pt x="879347" y="275082"/>
                  </a:lnTo>
                  <a:lnTo>
                    <a:pt x="879347" y="273558"/>
                  </a:lnTo>
                  <a:lnTo>
                    <a:pt x="879347" y="275082"/>
                  </a:lnTo>
                  <a:lnTo>
                    <a:pt x="881634" y="277368"/>
                  </a:lnTo>
                  <a:lnTo>
                    <a:pt x="881634" y="275082"/>
                  </a:lnTo>
                  <a:lnTo>
                    <a:pt x="881634" y="278892"/>
                  </a:lnTo>
                  <a:lnTo>
                    <a:pt x="883158" y="281178"/>
                  </a:lnTo>
                  <a:lnTo>
                    <a:pt x="883158" y="278892"/>
                  </a:lnTo>
                  <a:lnTo>
                    <a:pt x="883158" y="281178"/>
                  </a:lnTo>
                  <a:lnTo>
                    <a:pt x="885444" y="282702"/>
                  </a:lnTo>
                  <a:lnTo>
                    <a:pt x="885444" y="281178"/>
                  </a:lnTo>
                  <a:lnTo>
                    <a:pt x="885444" y="282702"/>
                  </a:lnTo>
                  <a:lnTo>
                    <a:pt x="886968" y="284226"/>
                  </a:lnTo>
                  <a:lnTo>
                    <a:pt x="886968" y="282702"/>
                  </a:lnTo>
                  <a:lnTo>
                    <a:pt x="886968" y="284226"/>
                  </a:lnTo>
                  <a:lnTo>
                    <a:pt x="889254" y="286512"/>
                  </a:lnTo>
                  <a:lnTo>
                    <a:pt x="889254" y="284226"/>
                  </a:lnTo>
                  <a:lnTo>
                    <a:pt x="889254" y="286512"/>
                  </a:lnTo>
                  <a:lnTo>
                    <a:pt x="890778" y="286512"/>
                  </a:lnTo>
                  <a:lnTo>
                    <a:pt x="893063" y="288036"/>
                  </a:lnTo>
                  <a:lnTo>
                    <a:pt x="893063" y="286512"/>
                  </a:lnTo>
                  <a:lnTo>
                    <a:pt x="893063" y="288036"/>
                  </a:lnTo>
                  <a:lnTo>
                    <a:pt x="896112" y="288036"/>
                  </a:lnTo>
                  <a:lnTo>
                    <a:pt x="898397" y="290322"/>
                  </a:lnTo>
                  <a:lnTo>
                    <a:pt x="898397" y="288036"/>
                  </a:lnTo>
                  <a:lnTo>
                    <a:pt x="902208" y="288036"/>
                  </a:lnTo>
                  <a:lnTo>
                    <a:pt x="903732" y="286512"/>
                  </a:lnTo>
                  <a:lnTo>
                    <a:pt x="903732" y="288036"/>
                  </a:lnTo>
                  <a:lnTo>
                    <a:pt x="903732" y="286512"/>
                  </a:lnTo>
                  <a:lnTo>
                    <a:pt x="907541" y="286512"/>
                  </a:lnTo>
                  <a:lnTo>
                    <a:pt x="906018" y="286512"/>
                  </a:lnTo>
                  <a:lnTo>
                    <a:pt x="907541" y="282702"/>
                  </a:lnTo>
                  <a:lnTo>
                    <a:pt x="907541" y="284226"/>
                  </a:lnTo>
                  <a:lnTo>
                    <a:pt x="911352" y="281178"/>
                  </a:lnTo>
                  <a:lnTo>
                    <a:pt x="911352" y="278892"/>
                  </a:lnTo>
                  <a:lnTo>
                    <a:pt x="912876" y="281178"/>
                  </a:lnTo>
                  <a:lnTo>
                    <a:pt x="912876" y="277368"/>
                  </a:lnTo>
                  <a:lnTo>
                    <a:pt x="915162" y="275082"/>
                  </a:lnTo>
                  <a:lnTo>
                    <a:pt x="915162" y="277368"/>
                  </a:lnTo>
                  <a:lnTo>
                    <a:pt x="915162" y="275082"/>
                  </a:lnTo>
                  <a:lnTo>
                    <a:pt x="916686" y="273558"/>
                  </a:lnTo>
                  <a:lnTo>
                    <a:pt x="916686" y="275082"/>
                  </a:lnTo>
                  <a:lnTo>
                    <a:pt x="916686" y="271272"/>
                  </a:lnTo>
                  <a:lnTo>
                    <a:pt x="918972" y="269748"/>
                  </a:lnTo>
                  <a:lnTo>
                    <a:pt x="920496" y="267462"/>
                  </a:lnTo>
                  <a:lnTo>
                    <a:pt x="920496" y="269748"/>
                  </a:lnTo>
                  <a:lnTo>
                    <a:pt x="920496" y="265938"/>
                  </a:lnTo>
                  <a:lnTo>
                    <a:pt x="922019" y="264414"/>
                  </a:lnTo>
                  <a:lnTo>
                    <a:pt x="922019" y="265938"/>
                  </a:lnTo>
                  <a:lnTo>
                    <a:pt x="922019" y="262128"/>
                  </a:lnTo>
                  <a:lnTo>
                    <a:pt x="924306" y="260604"/>
                  </a:lnTo>
                  <a:lnTo>
                    <a:pt x="924306" y="258318"/>
                  </a:lnTo>
                  <a:lnTo>
                    <a:pt x="925830" y="256794"/>
                  </a:lnTo>
                  <a:lnTo>
                    <a:pt x="925830" y="252984"/>
                  </a:lnTo>
                  <a:lnTo>
                    <a:pt x="925830" y="254508"/>
                  </a:lnTo>
                  <a:lnTo>
                    <a:pt x="928116" y="252984"/>
                  </a:lnTo>
                  <a:lnTo>
                    <a:pt x="928116" y="254508"/>
                  </a:lnTo>
                  <a:lnTo>
                    <a:pt x="928116" y="249174"/>
                  </a:lnTo>
                  <a:lnTo>
                    <a:pt x="931926" y="245364"/>
                  </a:lnTo>
                  <a:lnTo>
                    <a:pt x="931926" y="240030"/>
                  </a:lnTo>
                  <a:lnTo>
                    <a:pt x="934974" y="236220"/>
                  </a:lnTo>
                  <a:lnTo>
                    <a:pt x="934974" y="230886"/>
                  </a:lnTo>
                  <a:lnTo>
                    <a:pt x="937260" y="228600"/>
                  </a:lnTo>
                  <a:lnTo>
                    <a:pt x="937260" y="224790"/>
                  </a:lnTo>
                  <a:lnTo>
                    <a:pt x="938784" y="223266"/>
                  </a:lnTo>
                  <a:lnTo>
                    <a:pt x="938784" y="219456"/>
                  </a:lnTo>
                  <a:lnTo>
                    <a:pt x="941069" y="217932"/>
                  </a:lnTo>
                  <a:lnTo>
                    <a:pt x="941069" y="214122"/>
                  </a:lnTo>
                  <a:lnTo>
                    <a:pt x="942594" y="211836"/>
                  </a:lnTo>
                  <a:lnTo>
                    <a:pt x="942594" y="208026"/>
                  </a:lnTo>
                  <a:lnTo>
                    <a:pt x="944880" y="206502"/>
                  </a:lnTo>
                  <a:lnTo>
                    <a:pt x="944880" y="202692"/>
                  </a:lnTo>
                  <a:lnTo>
                    <a:pt x="946404" y="201168"/>
                  </a:lnTo>
                  <a:lnTo>
                    <a:pt x="946404" y="197358"/>
                  </a:lnTo>
                  <a:lnTo>
                    <a:pt x="947928" y="195072"/>
                  </a:lnTo>
                  <a:lnTo>
                    <a:pt x="947928" y="189738"/>
                  </a:lnTo>
                  <a:lnTo>
                    <a:pt x="950213" y="188214"/>
                  </a:lnTo>
                  <a:lnTo>
                    <a:pt x="950213" y="184404"/>
                  </a:lnTo>
                  <a:lnTo>
                    <a:pt x="951738" y="182118"/>
                  </a:lnTo>
                  <a:lnTo>
                    <a:pt x="951738" y="178308"/>
                  </a:lnTo>
                  <a:lnTo>
                    <a:pt x="954024" y="176784"/>
                  </a:lnTo>
                  <a:lnTo>
                    <a:pt x="954024" y="171450"/>
                  </a:lnTo>
                  <a:lnTo>
                    <a:pt x="955547" y="169164"/>
                  </a:lnTo>
                  <a:lnTo>
                    <a:pt x="955547" y="165354"/>
                  </a:lnTo>
                  <a:lnTo>
                    <a:pt x="957834" y="163830"/>
                  </a:lnTo>
                  <a:lnTo>
                    <a:pt x="957834" y="160020"/>
                  </a:lnTo>
                  <a:lnTo>
                    <a:pt x="959358" y="158496"/>
                  </a:lnTo>
                  <a:lnTo>
                    <a:pt x="959358" y="152400"/>
                  </a:lnTo>
                  <a:lnTo>
                    <a:pt x="960882" y="150876"/>
                  </a:lnTo>
                  <a:lnTo>
                    <a:pt x="960882" y="147066"/>
                  </a:lnTo>
                  <a:lnTo>
                    <a:pt x="963168" y="145542"/>
                  </a:lnTo>
                  <a:lnTo>
                    <a:pt x="963168" y="147066"/>
                  </a:lnTo>
                  <a:lnTo>
                    <a:pt x="963168" y="141732"/>
                  </a:lnTo>
                  <a:lnTo>
                    <a:pt x="965809" y="136766"/>
                  </a:lnTo>
                  <a:lnTo>
                    <a:pt x="965225" y="131254"/>
                  </a:lnTo>
                  <a:lnTo>
                    <a:pt x="968502" y="126492"/>
                  </a:lnTo>
                  <a:lnTo>
                    <a:pt x="968502" y="122682"/>
                  </a:lnTo>
                  <a:lnTo>
                    <a:pt x="970788" y="121158"/>
                  </a:lnTo>
                  <a:lnTo>
                    <a:pt x="970788" y="115824"/>
                  </a:lnTo>
                  <a:lnTo>
                    <a:pt x="972312" y="113538"/>
                  </a:lnTo>
                  <a:lnTo>
                    <a:pt x="972312" y="109728"/>
                  </a:lnTo>
                  <a:lnTo>
                    <a:pt x="973836" y="108204"/>
                  </a:lnTo>
                  <a:lnTo>
                    <a:pt x="973836" y="104394"/>
                  </a:lnTo>
                  <a:lnTo>
                    <a:pt x="976122" y="102108"/>
                  </a:lnTo>
                  <a:lnTo>
                    <a:pt x="976122" y="99060"/>
                  </a:lnTo>
                  <a:lnTo>
                    <a:pt x="977646" y="96774"/>
                  </a:lnTo>
                  <a:lnTo>
                    <a:pt x="977646" y="92964"/>
                  </a:lnTo>
                  <a:lnTo>
                    <a:pt x="979932" y="91440"/>
                  </a:lnTo>
                  <a:lnTo>
                    <a:pt x="979932" y="86106"/>
                  </a:lnTo>
                  <a:lnTo>
                    <a:pt x="981456" y="83820"/>
                  </a:lnTo>
                  <a:lnTo>
                    <a:pt x="981456" y="80010"/>
                  </a:lnTo>
                  <a:lnTo>
                    <a:pt x="983741" y="78486"/>
                  </a:lnTo>
                  <a:lnTo>
                    <a:pt x="983741" y="74676"/>
                  </a:lnTo>
                  <a:lnTo>
                    <a:pt x="986790" y="70866"/>
                  </a:lnTo>
                  <a:lnTo>
                    <a:pt x="986790" y="65532"/>
                  </a:lnTo>
                  <a:lnTo>
                    <a:pt x="989076" y="63246"/>
                  </a:lnTo>
                  <a:lnTo>
                    <a:pt x="989076" y="59436"/>
                  </a:lnTo>
                  <a:lnTo>
                    <a:pt x="990600" y="57912"/>
                  </a:lnTo>
                  <a:lnTo>
                    <a:pt x="990600" y="59436"/>
                  </a:lnTo>
                  <a:lnTo>
                    <a:pt x="990600" y="56388"/>
                  </a:lnTo>
                  <a:lnTo>
                    <a:pt x="992886" y="54102"/>
                  </a:lnTo>
                  <a:lnTo>
                    <a:pt x="992886" y="50292"/>
                  </a:lnTo>
                  <a:lnTo>
                    <a:pt x="994410" y="48768"/>
                  </a:lnTo>
                  <a:lnTo>
                    <a:pt x="994410" y="44958"/>
                  </a:lnTo>
                  <a:lnTo>
                    <a:pt x="996696" y="42672"/>
                  </a:lnTo>
                  <a:lnTo>
                    <a:pt x="996696" y="44958"/>
                  </a:lnTo>
                  <a:lnTo>
                    <a:pt x="996696" y="41148"/>
                  </a:lnTo>
                  <a:lnTo>
                    <a:pt x="999744" y="37338"/>
                  </a:lnTo>
                  <a:lnTo>
                    <a:pt x="999744" y="32004"/>
                  </a:lnTo>
                  <a:lnTo>
                    <a:pt x="999744" y="33528"/>
                  </a:lnTo>
                  <a:lnTo>
                    <a:pt x="1002030" y="32004"/>
                  </a:lnTo>
                  <a:lnTo>
                    <a:pt x="1002030" y="28194"/>
                  </a:lnTo>
                  <a:lnTo>
                    <a:pt x="1002030" y="29718"/>
                  </a:lnTo>
                  <a:lnTo>
                    <a:pt x="1003554" y="28194"/>
                  </a:lnTo>
                  <a:lnTo>
                    <a:pt x="1003554" y="24384"/>
                  </a:lnTo>
                  <a:lnTo>
                    <a:pt x="1005840" y="26670"/>
                  </a:lnTo>
                  <a:lnTo>
                    <a:pt x="1005840" y="22860"/>
                  </a:lnTo>
                  <a:lnTo>
                    <a:pt x="1007363" y="20574"/>
                  </a:lnTo>
                  <a:lnTo>
                    <a:pt x="1007363" y="22860"/>
                  </a:lnTo>
                  <a:lnTo>
                    <a:pt x="1007363" y="19050"/>
                  </a:lnTo>
                  <a:lnTo>
                    <a:pt x="1009650" y="16764"/>
                  </a:lnTo>
                  <a:lnTo>
                    <a:pt x="1009650" y="19050"/>
                  </a:lnTo>
                  <a:lnTo>
                    <a:pt x="1009650" y="15240"/>
                  </a:lnTo>
                  <a:lnTo>
                    <a:pt x="1011174" y="16764"/>
                  </a:lnTo>
                  <a:lnTo>
                    <a:pt x="1011174" y="12954"/>
                  </a:lnTo>
                  <a:lnTo>
                    <a:pt x="1012697" y="11430"/>
                  </a:lnTo>
                  <a:lnTo>
                    <a:pt x="1012697" y="12954"/>
                  </a:lnTo>
                  <a:lnTo>
                    <a:pt x="1012697" y="11430"/>
                  </a:lnTo>
                  <a:lnTo>
                    <a:pt x="1014984" y="9906"/>
                  </a:lnTo>
                  <a:lnTo>
                    <a:pt x="1014984" y="11430"/>
                  </a:lnTo>
                  <a:lnTo>
                    <a:pt x="1014984" y="9906"/>
                  </a:lnTo>
                  <a:lnTo>
                    <a:pt x="1016508" y="7620"/>
                  </a:lnTo>
                  <a:lnTo>
                    <a:pt x="1016508" y="9906"/>
                  </a:lnTo>
                  <a:lnTo>
                    <a:pt x="1016508" y="6096"/>
                  </a:lnTo>
                  <a:lnTo>
                    <a:pt x="1016508" y="7620"/>
                  </a:lnTo>
                  <a:lnTo>
                    <a:pt x="1018794" y="6096"/>
                  </a:lnTo>
                  <a:lnTo>
                    <a:pt x="1018794" y="7620"/>
                  </a:lnTo>
                  <a:lnTo>
                    <a:pt x="1018794" y="6096"/>
                  </a:lnTo>
                  <a:lnTo>
                    <a:pt x="1020318" y="3810"/>
                  </a:lnTo>
                  <a:lnTo>
                    <a:pt x="1020318" y="6096"/>
                  </a:lnTo>
                  <a:lnTo>
                    <a:pt x="1020318" y="3810"/>
                  </a:lnTo>
                  <a:lnTo>
                    <a:pt x="1022604" y="2286"/>
                  </a:lnTo>
                  <a:lnTo>
                    <a:pt x="1022604" y="3810"/>
                  </a:lnTo>
                  <a:lnTo>
                    <a:pt x="1022604" y="2286"/>
                  </a:lnTo>
                  <a:lnTo>
                    <a:pt x="1025652" y="2286"/>
                  </a:lnTo>
                  <a:lnTo>
                    <a:pt x="1024128" y="2286"/>
                  </a:lnTo>
                  <a:lnTo>
                    <a:pt x="1031747" y="2286"/>
                  </a:lnTo>
                  <a:lnTo>
                    <a:pt x="1033272" y="3810"/>
                  </a:lnTo>
                  <a:lnTo>
                    <a:pt x="1033272" y="2286"/>
                  </a:lnTo>
                  <a:lnTo>
                    <a:pt x="1033272" y="3810"/>
                  </a:lnTo>
                  <a:lnTo>
                    <a:pt x="1035558" y="3810"/>
                  </a:lnTo>
                  <a:lnTo>
                    <a:pt x="1037082" y="6096"/>
                  </a:lnTo>
                  <a:lnTo>
                    <a:pt x="1037082" y="3810"/>
                  </a:lnTo>
                  <a:lnTo>
                    <a:pt x="1037082" y="6096"/>
                  </a:lnTo>
                  <a:lnTo>
                    <a:pt x="1038606" y="7620"/>
                  </a:lnTo>
                  <a:lnTo>
                    <a:pt x="1038606" y="6096"/>
                  </a:lnTo>
                  <a:lnTo>
                    <a:pt x="1038606" y="7620"/>
                  </a:lnTo>
                  <a:lnTo>
                    <a:pt x="1040891" y="9906"/>
                  </a:lnTo>
                  <a:lnTo>
                    <a:pt x="1040891" y="7620"/>
                  </a:lnTo>
                  <a:lnTo>
                    <a:pt x="1040891" y="9906"/>
                  </a:lnTo>
                  <a:lnTo>
                    <a:pt x="1042416" y="11430"/>
                  </a:lnTo>
                  <a:lnTo>
                    <a:pt x="1042416" y="9906"/>
                  </a:lnTo>
                  <a:lnTo>
                    <a:pt x="1042416" y="11430"/>
                  </a:lnTo>
                  <a:lnTo>
                    <a:pt x="1044702" y="12954"/>
                  </a:lnTo>
                  <a:lnTo>
                    <a:pt x="1044702" y="11430"/>
                  </a:lnTo>
                  <a:lnTo>
                    <a:pt x="1044702" y="15240"/>
                  </a:lnTo>
                  <a:lnTo>
                    <a:pt x="1046226" y="12954"/>
                  </a:lnTo>
                  <a:lnTo>
                    <a:pt x="1046226" y="16764"/>
                  </a:lnTo>
                  <a:lnTo>
                    <a:pt x="1050036" y="20574"/>
                  </a:lnTo>
                  <a:lnTo>
                    <a:pt x="1050036" y="22860"/>
                  </a:lnTo>
                  <a:lnTo>
                    <a:pt x="1051560" y="24384"/>
                  </a:lnTo>
                  <a:lnTo>
                    <a:pt x="1051560" y="26670"/>
                  </a:lnTo>
                  <a:lnTo>
                    <a:pt x="1055370" y="29718"/>
                  </a:lnTo>
                  <a:lnTo>
                    <a:pt x="1055370" y="33528"/>
                  </a:lnTo>
                  <a:lnTo>
                    <a:pt x="1057656" y="35814"/>
                  </a:lnTo>
                  <a:lnTo>
                    <a:pt x="1057656" y="37338"/>
                  </a:lnTo>
                  <a:lnTo>
                    <a:pt x="1059180" y="39624"/>
                  </a:lnTo>
                  <a:lnTo>
                    <a:pt x="1059180" y="42672"/>
                  </a:lnTo>
                  <a:lnTo>
                    <a:pt x="1062990" y="46482"/>
                  </a:lnTo>
                  <a:lnTo>
                    <a:pt x="1062990" y="52578"/>
                  </a:lnTo>
                  <a:lnTo>
                    <a:pt x="1065276" y="54102"/>
                  </a:lnTo>
                  <a:lnTo>
                    <a:pt x="1065276" y="57912"/>
                  </a:lnTo>
                  <a:lnTo>
                    <a:pt x="1068324" y="61722"/>
                  </a:lnTo>
                  <a:lnTo>
                    <a:pt x="1068324" y="67056"/>
                  </a:lnTo>
                  <a:lnTo>
                    <a:pt x="1070610" y="69342"/>
                  </a:lnTo>
                  <a:lnTo>
                    <a:pt x="1070610" y="72390"/>
                  </a:lnTo>
                  <a:lnTo>
                    <a:pt x="1072134" y="72390"/>
                  </a:lnTo>
                </a:path>
              </a:pathLst>
            </a:custGeom>
            <a:ln w="3708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1" name="object 801"/>
            <p:cNvSpPr/>
            <p:nvPr/>
          </p:nvSpPr>
          <p:spPr>
            <a:xfrm>
              <a:off x="5000675" y="4909235"/>
              <a:ext cx="127914" cy="185826"/>
            </a:xfrm>
            <a:prstGeom prst="rect">
              <a:avLst/>
            </a:prstGeom>
            <a:blipFill>
              <a:blip r:embed="rId27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2" name="object 802"/>
            <p:cNvSpPr/>
            <p:nvPr/>
          </p:nvSpPr>
          <p:spPr>
            <a:xfrm>
              <a:off x="5126735" y="4829556"/>
              <a:ext cx="1051560" cy="289560"/>
            </a:xfrm>
            <a:custGeom>
              <a:avLst/>
              <a:gdLst/>
              <a:ahLst/>
              <a:cxnLst/>
              <a:rect l="l" t="t" r="r" b="b"/>
              <a:pathLst>
                <a:path w="1051560" h="289560">
                  <a:moveTo>
                    <a:pt x="0" y="81534"/>
                  </a:moveTo>
                  <a:lnTo>
                    <a:pt x="1524" y="80010"/>
                  </a:lnTo>
                  <a:lnTo>
                    <a:pt x="1524" y="76200"/>
                  </a:lnTo>
                  <a:lnTo>
                    <a:pt x="3810" y="73914"/>
                  </a:lnTo>
                  <a:lnTo>
                    <a:pt x="3810" y="68580"/>
                  </a:lnTo>
                  <a:lnTo>
                    <a:pt x="5334" y="70866"/>
                  </a:lnTo>
                  <a:lnTo>
                    <a:pt x="5334" y="64770"/>
                  </a:lnTo>
                  <a:lnTo>
                    <a:pt x="7620" y="63246"/>
                  </a:lnTo>
                  <a:lnTo>
                    <a:pt x="7620" y="59436"/>
                  </a:lnTo>
                  <a:lnTo>
                    <a:pt x="9144" y="57912"/>
                  </a:lnTo>
                  <a:lnTo>
                    <a:pt x="9144" y="54102"/>
                  </a:lnTo>
                  <a:lnTo>
                    <a:pt x="12954" y="50292"/>
                  </a:lnTo>
                  <a:lnTo>
                    <a:pt x="12954" y="46482"/>
                  </a:lnTo>
                  <a:lnTo>
                    <a:pt x="14478" y="44196"/>
                  </a:lnTo>
                  <a:lnTo>
                    <a:pt x="14478" y="41148"/>
                  </a:lnTo>
                  <a:lnTo>
                    <a:pt x="16764" y="38862"/>
                  </a:lnTo>
                  <a:lnTo>
                    <a:pt x="16764" y="41148"/>
                  </a:lnTo>
                  <a:lnTo>
                    <a:pt x="16764" y="37338"/>
                  </a:lnTo>
                  <a:lnTo>
                    <a:pt x="18288" y="35052"/>
                  </a:lnTo>
                  <a:lnTo>
                    <a:pt x="18288" y="31242"/>
                  </a:lnTo>
                  <a:lnTo>
                    <a:pt x="20574" y="29718"/>
                  </a:lnTo>
                  <a:lnTo>
                    <a:pt x="20574" y="31242"/>
                  </a:lnTo>
                  <a:lnTo>
                    <a:pt x="20574" y="28194"/>
                  </a:lnTo>
                  <a:lnTo>
                    <a:pt x="22098" y="25908"/>
                  </a:lnTo>
                  <a:lnTo>
                    <a:pt x="22098" y="28194"/>
                  </a:lnTo>
                  <a:lnTo>
                    <a:pt x="22098" y="24384"/>
                  </a:lnTo>
                  <a:lnTo>
                    <a:pt x="24384" y="22098"/>
                  </a:lnTo>
                  <a:lnTo>
                    <a:pt x="24384" y="24384"/>
                  </a:lnTo>
                  <a:lnTo>
                    <a:pt x="24384" y="22098"/>
                  </a:lnTo>
                  <a:lnTo>
                    <a:pt x="27432" y="18288"/>
                  </a:lnTo>
                  <a:lnTo>
                    <a:pt x="27432" y="14478"/>
                  </a:lnTo>
                  <a:lnTo>
                    <a:pt x="29718" y="12954"/>
                  </a:lnTo>
                  <a:lnTo>
                    <a:pt x="31242" y="11430"/>
                  </a:lnTo>
                  <a:lnTo>
                    <a:pt x="31242" y="12954"/>
                  </a:lnTo>
                  <a:lnTo>
                    <a:pt x="31242" y="9144"/>
                  </a:lnTo>
                  <a:lnTo>
                    <a:pt x="31242" y="11430"/>
                  </a:lnTo>
                  <a:lnTo>
                    <a:pt x="35052" y="7620"/>
                  </a:lnTo>
                  <a:lnTo>
                    <a:pt x="35052" y="5334"/>
                  </a:lnTo>
                  <a:lnTo>
                    <a:pt x="37338" y="3810"/>
                  </a:lnTo>
                  <a:lnTo>
                    <a:pt x="37338" y="5334"/>
                  </a:lnTo>
                  <a:lnTo>
                    <a:pt x="37338" y="3810"/>
                  </a:lnTo>
                  <a:lnTo>
                    <a:pt x="38862" y="1524"/>
                  </a:lnTo>
                  <a:lnTo>
                    <a:pt x="42672" y="1524"/>
                  </a:lnTo>
                  <a:lnTo>
                    <a:pt x="42672" y="0"/>
                  </a:lnTo>
                  <a:lnTo>
                    <a:pt x="51816" y="0"/>
                  </a:lnTo>
                  <a:lnTo>
                    <a:pt x="53340" y="1524"/>
                  </a:lnTo>
                  <a:lnTo>
                    <a:pt x="53340" y="0"/>
                  </a:lnTo>
                  <a:lnTo>
                    <a:pt x="53340" y="1524"/>
                  </a:lnTo>
                  <a:lnTo>
                    <a:pt x="55626" y="1524"/>
                  </a:lnTo>
                  <a:lnTo>
                    <a:pt x="57150" y="3810"/>
                  </a:lnTo>
                  <a:lnTo>
                    <a:pt x="57150" y="1524"/>
                  </a:lnTo>
                  <a:lnTo>
                    <a:pt x="57150" y="3810"/>
                  </a:lnTo>
                  <a:lnTo>
                    <a:pt x="59436" y="5334"/>
                  </a:lnTo>
                  <a:lnTo>
                    <a:pt x="59436" y="3810"/>
                  </a:lnTo>
                  <a:lnTo>
                    <a:pt x="59436" y="5334"/>
                  </a:lnTo>
                  <a:lnTo>
                    <a:pt x="60960" y="3810"/>
                  </a:lnTo>
                  <a:lnTo>
                    <a:pt x="60960" y="7620"/>
                  </a:lnTo>
                  <a:lnTo>
                    <a:pt x="63246" y="5334"/>
                  </a:lnTo>
                  <a:lnTo>
                    <a:pt x="63246" y="9144"/>
                  </a:lnTo>
                  <a:lnTo>
                    <a:pt x="64769" y="11430"/>
                  </a:lnTo>
                  <a:lnTo>
                    <a:pt x="64769" y="9144"/>
                  </a:lnTo>
                  <a:lnTo>
                    <a:pt x="64769" y="11430"/>
                  </a:lnTo>
                  <a:lnTo>
                    <a:pt x="70104" y="16764"/>
                  </a:lnTo>
                  <a:lnTo>
                    <a:pt x="70104" y="20574"/>
                  </a:lnTo>
                  <a:lnTo>
                    <a:pt x="72390" y="22098"/>
                  </a:lnTo>
                  <a:lnTo>
                    <a:pt x="72390" y="20574"/>
                  </a:lnTo>
                  <a:lnTo>
                    <a:pt x="72390" y="22098"/>
                  </a:lnTo>
                  <a:lnTo>
                    <a:pt x="76200" y="25908"/>
                  </a:lnTo>
                  <a:lnTo>
                    <a:pt x="76200" y="29718"/>
                  </a:lnTo>
                  <a:lnTo>
                    <a:pt x="79248" y="33528"/>
                  </a:lnTo>
                  <a:lnTo>
                    <a:pt x="79248" y="38862"/>
                  </a:lnTo>
                  <a:lnTo>
                    <a:pt x="83058" y="42672"/>
                  </a:lnTo>
                  <a:lnTo>
                    <a:pt x="83058" y="46482"/>
                  </a:lnTo>
                  <a:lnTo>
                    <a:pt x="85344" y="48006"/>
                  </a:lnTo>
                  <a:lnTo>
                    <a:pt x="85344" y="51816"/>
                  </a:lnTo>
                  <a:lnTo>
                    <a:pt x="86868" y="54102"/>
                  </a:lnTo>
                  <a:lnTo>
                    <a:pt x="86868" y="57912"/>
                  </a:lnTo>
                  <a:lnTo>
                    <a:pt x="90678" y="60960"/>
                  </a:lnTo>
                  <a:lnTo>
                    <a:pt x="90678" y="67056"/>
                  </a:lnTo>
                  <a:lnTo>
                    <a:pt x="92202" y="68580"/>
                  </a:lnTo>
                  <a:lnTo>
                    <a:pt x="92202" y="73914"/>
                  </a:lnTo>
                  <a:lnTo>
                    <a:pt x="94488" y="76200"/>
                  </a:lnTo>
                  <a:lnTo>
                    <a:pt x="93903" y="81572"/>
                  </a:lnTo>
                  <a:lnTo>
                    <a:pt x="98120" y="85699"/>
                  </a:lnTo>
                  <a:lnTo>
                    <a:pt x="98298" y="90678"/>
                  </a:lnTo>
                  <a:lnTo>
                    <a:pt x="99822" y="92964"/>
                  </a:lnTo>
                  <a:lnTo>
                    <a:pt x="99822" y="96774"/>
                  </a:lnTo>
                  <a:lnTo>
                    <a:pt x="102107" y="98298"/>
                  </a:lnTo>
                  <a:lnTo>
                    <a:pt x="102107" y="102108"/>
                  </a:lnTo>
                  <a:lnTo>
                    <a:pt x="103632" y="103632"/>
                  </a:lnTo>
                  <a:lnTo>
                    <a:pt x="103632" y="109728"/>
                  </a:lnTo>
                  <a:lnTo>
                    <a:pt x="105155" y="111252"/>
                  </a:lnTo>
                  <a:lnTo>
                    <a:pt x="105155" y="115062"/>
                  </a:lnTo>
                  <a:lnTo>
                    <a:pt x="107442" y="117348"/>
                  </a:lnTo>
                  <a:lnTo>
                    <a:pt x="107442" y="122682"/>
                  </a:lnTo>
                  <a:lnTo>
                    <a:pt x="108966" y="124206"/>
                  </a:lnTo>
                  <a:lnTo>
                    <a:pt x="108966" y="128016"/>
                  </a:lnTo>
                  <a:lnTo>
                    <a:pt x="111252" y="130302"/>
                  </a:lnTo>
                  <a:lnTo>
                    <a:pt x="111847" y="136016"/>
                  </a:lnTo>
                  <a:lnTo>
                    <a:pt x="113961" y="142536"/>
                  </a:lnTo>
                  <a:lnTo>
                    <a:pt x="116054" y="149416"/>
                  </a:lnTo>
                  <a:lnTo>
                    <a:pt x="116586" y="156210"/>
                  </a:lnTo>
                  <a:lnTo>
                    <a:pt x="118110" y="157734"/>
                  </a:lnTo>
                  <a:lnTo>
                    <a:pt x="118110" y="161544"/>
                  </a:lnTo>
                  <a:lnTo>
                    <a:pt x="120396" y="163068"/>
                  </a:lnTo>
                  <a:lnTo>
                    <a:pt x="120396" y="166878"/>
                  </a:lnTo>
                  <a:lnTo>
                    <a:pt x="121920" y="169164"/>
                  </a:lnTo>
                  <a:lnTo>
                    <a:pt x="121920" y="174498"/>
                  </a:lnTo>
                  <a:lnTo>
                    <a:pt x="124205" y="176784"/>
                  </a:lnTo>
                  <a:lnTo>
                    <a:pt x="124205" y="179832"/>
                  </a:lnTo>
                  <a:lnTo>
                    <a:pt x="125730" y="182118"/>
                  </a:lnTo>
                  <a:lnTo>
                    <a:pt x="125730" y="187452"/>
                  </a:lnTo>
                  <a:lnTo>
                    <a:pt x="128016" y="189738"/>
                  </a:lnTo>
                  <a:lnTo>
                    <a:pt x="128016" y="193548"/>
                  </a:lnTo>
                  <a:lnTo>
                    <a:pt x="129539" y="195072"/>
                  </a:lnTo>
                  <a:lnTo>
                    <a:pt x="129539" y="198882"/>
                  </a:lnTo>
                  <a:lnTo>
                    <a:pt x="131064" y="200406"/>
                  </a:lnTo>
                  <a:lnTo>
                    <a:pt x="131064" y="204216"/>
                  </a:lnTo>
                  <a:lnTo>
                    <a:pt x="133350" y="206502"/>
                  </a:lnTo>
                  <a:lnTo>
                    <a:pt x="133350" y="209550"/>
                  </a:lnTo>
                  <a:lnTo>
                    <a:pt x="134874" y="211836"/>
                  </a:lnTo>
                  <a:lnTo>
                    <a:pt x="134874" y="215646"/>
                  </a:lnTo>
                  <a:lnTo>
                    <a:pt x="137160" y="217170"/>
                  </a:lnTo>
                  <a:lnTo>
                    <a:pt x="137160" y="220980"/>
                  </a:lnTo>
                  <a:lnTo>
                    <a:pt x="138684" y="223266"/>
                  </a:lnTo>
                  <a:lnTo>
                    <a:pt x="138684" y="226314"/>
                  </a:lnTo>
                  <a:lnTo>
                    <a:pt x="140970" y="228600"/>
                  </a:lnTo>
                  <a:lnTo>
                    <a:pt x="140970" y="232410"/>
                  </a:lnTo>
                  <a:lnTo>
                    <a:pt x="144018" y="236220"/>
                  </a:lnTo>
                  <a:lnTo>
                    <a:pt x="144018" y="241554"/>
                  </a:lnTo>
                  <a:lnTo>
                    <a:pt x="146304" y="243078"/>
                  </a:lnTo>
                  <a:lnTo>
                    <a:pt x="146304" y="245364"/>
                  </a:lnTo>
                  <a:lnTo>
                    <a:pt x="147828" y="246888"/>
                  </a:lnTo>
                  <a:lnTo>
                    <a:pt x="147828" y="250698"/>
                  </a:lnTo>
                  <a:lnTo>
                    <a:pt x="151638" y="254508"/>
                  </a:lnTo>
                  <a:lnTo>
                    <a:pt x="151638" y="258318"/>
                  </a:lnTo>
                  <a:lnTo>
                    <a:pt x="153924" y="259842"/>
                  </a:lnTo>
                  <a:lnTo>
                    <a:pt x="153924" y="258318"/>
                  </a:lnTo>
                  <a:lnTo>
                    <a:pt x="153924" y="262128"/>
                  </a:lnTo>
                  <a:lnTo>
                    <a:pt x="155448" y="263652"/>
                  </a:lnTo>
                  <a:lnTo>
                    <a:pt x="155448" y="262128"/>
                  </a:lnTo>
                  <a:lnTo>
                    <a:pt x="155448" y="265938"/>
                  </a:lnTo>
                  <a:lnTo>
                    <a:pt x="157734" y="267462"/>
                  </a:lnTo>
                  <a:lnTo>
                    <a:pt x="157734" y="265938"/>
                  </a:lnTo>
                  <a:lnTo>
                    <a:pt x="157734" y="267462"/>
                  </a:lnTo>
                  <a:lnTo>
                    <a:pt x="159258" y="268986"/>
                  </a:lnTo>
                  <a:lnTo>
                    <a:pt x="159258" y="271272"/>
                  </a:lnTo>
                  <a:lnTo>
                    <a:pt x="160782" y="272796"/>
                  </a:lnTo>
                  <a:lnTo>
                    <a:pt x="160782" y="271272"/>
                  </a:lnTo>
                  <a:lnTo>
                    <a:pt x="160782" y="275082"/>
                  </a:lnTo>
                  <a:lnTo>
                    <a:pt x="163068" y="272796"/>
                  </a:lnTo>
                  <a:lnTo>
                    <a:pt x="163068" y="276606"/>
                  </a:lnTo>
                  <a:lnTo>
                    <a:pt x="164592" y="278892"/>
                  </a:lnTo>
                  <a:lnTo>
                    <a:pt x="164592" y="276606"/>
                  </a:lnTo>
                  <a:lnTo>
                    <a:pt x="164592" y="278892"/>
                  </a:lnTo>
                  <a:lnTo>
                    <a:pt x="166878" y="280416"/>
                  </a:lnTo>
                  <a:lnTo>
                    <a:pt x="166878" y="278892"/>
                  </a:lnTo>
                  <a:lnTo>
                    <a:pt x="166878" y="280416"/>
                  </a:lnTo>
                  <a:lnTo>
                    <a:pt x="168402" y="282702"/>
                  </a:lnTo>
                  <a:lnTo>
                    <a:pt x="168402" y="280416"/>
                  </a:lnTo>
                  <a:lnTo>
                    <a:pt x="168402" y="282702"/>
                  </a:lnTo>
                  <a:lnTo>
                    <a:pt x="170688" y="284226"/>
                  </a:lnTo>
                  <a:lnTo>
                    <a:pt x="170688" y="282702"/>
                  </a:lnTo>
                  <a:lnTo>
                    <a:pt x="170688" y="284226"/>
                  </a:lnTo>
                  <a:lnTo>
                    <a:pt x="172212" y="285750"/>
                  </a:lnTo>
                  <a:lnTo>
                    <a:pt x="172212" y="284226"/>
                  </a:lnTo>
                  <a:lnTo>
                    <a:pt x="172212" y="285750"/>
                  </a:lnTo>
                  <a:lnTo>
                    <a:pt x="173736" y="285750"/>
                  </a:lnTo>
                  <a:lnTo>
                    <a:pt x="176022" y="288036"/>
                  </a:lnTo>
                  <a:lnTo>
                    <a:pt x="176022" y="285750"/>
                  </a:lnTo>
                  <a:lnTo>
                    <a:pt x="176022" y="288036"/>
                  </a:lnTo>
                  <a:lnTo>
                    <a:pt x="181356" y="288036"/>
                  </a:lnTo>
                  <a:lnTo>
                    <a:pt x="183642" y="285750"/>
                  </a:lnTo>
                  <a:lnTo>
                    <a:pt x="183642" y="288036"/>
                  </a:lnTo>
                  <a:lnTo>
                    <a:pt x="183642" y="285750"/>
                  </a:lnTo>
                  <a:lnTo>
                    <a:pt x="185166" y="285750"/>
                  </a:lnTo>
                  <a:lnTo>
                    <a:pt x="186690" y="284226"/>
                  </a:lnTo>
                  <a:lnTo>
                    <a:pt x="186690" y="285750"/>
                  </a:lnTo>
                  <a:lnTo>
                    <a:pt x="186690" y="284226"/>
                  </a:lnTo>
                  <a:lnTo>
                    <a:pt x="188976" y="284226"/>
                  </a:lnTo>
                  <a:lnTo>
                    <a:pt x="190500" y="282702"/>
                  </a:lnTo>
                  <a:lnTo>
                    <a:pt x="190500" y="284226"/>
                  </a:lnTo>
                  <a:lnTo>
                    <a:pt x="190500" y="282702"/>
                  </a:lnTo>
                  <a:lnTo>
                    <a:pt x="192786" y="280416"/>
                  </a:lnTo>
                  <a:lnTo>
                    <a:pt x="192786" y="282702"/>
                  </a:lnTo>
                  <a:lnTo>
                    <a:pt x="192786" y="280416"/>
                  </a:lnTo>
                  <a:lnTo>
                    <a:pt x="196596" y="276606"/>
                  </a:lnTo>
                  <a:lnTo>
                    <a:pt x="196596" y="278892"/>
                  </a:lnTo>
                  <a:lnTo>
                    <a:pt x="196596" y="275082"/>
                  </a:lnTo>
                  <a:lnTo>
                    <a:pt x="198120" y="276606"/>
                  </a:lnTo>
                  <a:lnTo>
                    <a:pt x="198120" y="272796"/>
                  </a:lnTo>
                  <a:lnTo>
                    <a:pt x="199644" y="271272"/>
                  </a:lnTo>
                  <a:lnTo>
                    <a:pt x="199644" y="272796"/>
                  </a:lnTo>
                  <a:lnTo>
                    <a:pt x="199644" y="271272"/>
                  </a:lnTo>
                  <a:lnTo>
                    <a:pt x="203454" y="267462"/>
                  </a:lnTo>
                  <a:lnTo>
                    <a:pt x="203454" y="263652"/>
                  </a:lnTo>
                  <a:lnTo>
                    <a:pt x="207264" y="259842"/>
                  </a:lnTo>
                  <a:lnTo>
                    <a:pt x="207264" y="256032"/>
                  </a:lnTo>
                  <a:lnTo>
                    <a:pt x="211074" y="252984"/>
                  </a:lnTo>
                  <a:lnTo>
                    <a:pt x="211074" y="249174"/>
                  </a:lnTo>
                  <a:lnTo>
                    <a:pt x="214884" y="245364"/>
                  </a:lnTo>
                  <a:lnTo>
                    <a:pt x="214884" y="239268"/>
                  </a:lnTo>
                  <a:lnTo>
                    <a:pt x="218694" y="236220"/>
                  </a:lnTo>
                  <a:lnTo>
                    <a:pt x="218694" y="230124"/>
                  </a:lnTo>
                  <a:lnTo>
                    <a:pt x="220218" y="228600"/>
                  </a:lnTo>
                  <a:lnTo>
                    <a:pt x="220218" y="224790"/>
                  </a:lnTo>
                  <a:lnTo>
                    <a:pt x="222504" y="223266"/>
                  </a:lnTo>
                  <a:lnTo>
                    <a:pt x="222504" y="219456"/>
                  </a:lnTo>
                  <a:lnTo>
                    <a:pt x="224028" y="217170"/>
                  </a:lnTo>
                  <a:lnTo>
                    <a:pt x="224028" y="213360"/>
                  </a:lnTo>
                  <a:lnTo>
                    <a:pt x="225552" y="211836"/>
                  </a:lnTo>
                  <a:lnTo>
                    <a:pt x="225552" y="208026"/>
                  </a:lnTo>
                  <a:lnTo>
                    <a:pt x="227838" y="206502"/>
                  </a:lnTo>
                  <a:lnTo>
                    <a:pt x="227838" y="202692"/>
                  </a:lnTo>
                  <a:lnTo>
                    <a:pt x="229361" y="200406"/>
                  </a:lnTo>
                  <a:lnTo>
                    <a:pt x="229361" y="196596"/>
                  </a:lnTo>
                  <a:lnTo>
                    <a:pt x="231647" y="195072"/>
                  </a:lnTo>
                  <a:lnTo>
                    <a:pt x="231647" y="189738"/>
                  </a:lnTo>
                  <a:lnTo>
                    <a:pt x="233172" y="187452"/>
                  </a:lnTo>
                  <a:lnTo>
                    <a:pt x="233172" y="183642"/>
                  </a:lnTo>
                  <a:lnTo>
                    <a:pt x="235458" y="182118"/>
                  </a:lnTo>
                  <a:lnTo>
                    <a:pt x="235458" y="178308"/>
                  </a:lnTo>
                  <a:lnTo>
                    <a:pt x="236982" y="176784"/>
                  </a:lnTo>
                  <a:lnTo>
                    <a:pt x="236982" y="170688"/>
                  </a:lnTo>
                  <a:lnTo>
                    <a:pt x="238506" y="169164"/>
                  </a:lnTo>
                  <a:lnTo>
                    <a:pt x="238506" y="165354"/>
                  </a:lnTo>
                  <a:lnTo>
                    <a:pt x="240792" y="163068"/>
                  </a:lnTo>
                  <a:lnTo>
                    <a:pt x="240792" y="160020"/>
                  </a:lnTo>
                  <a:lnTo>
                    <a:pt x="242315" y="157734"/>
                  </a:lnTo>
                  <a:lnTo>
                    <a:pt x="242061" y="151206"/>
                  </a:lnTo>
                  <a:lnTo>
                    <a:pt x="246214" y="145986"/>
                  </a:lnTo>
                  <a:lnTo>
                    <a:pt x="246126" y="139446"/>
                  </a:lnTo>
                  <a:lnTo>
                    <a:pt x="248411" y="137160"/>
                  </a:lnTo>
                  <a:lnTo>
                    <a:pt x="248411" y="133350"/>
                  </a:lnTo>
                  <a:lnTo>
                    <a:pt x="249936" y="131826"/>
                  </a:lnTo>
                  <a:lnTo>
                    <a:pt x="249936" y="126492"/>
                  </a:lnTo>
                  <a:lnTo>
                    <a:pt x="251460" y="124206"/>
                  </a:lnTo>
                  <a:lnTo>
                    <a:pt x="251460" y="120396"/>
                  </a:lnTo>
                  <a:lnTo>
                    <a:pt x="253746" y="118872"/>
                  </a:lnTo>
                  <a:lnTo>
                    <a:pt x="253746" y="113538"/>
                  </a:lnTo>
                  <a:lnTo>
                    <a:pt x="255270" y="111252"/>
                  </a:lnTo>
                  <a:lnTo>
                    <a:pt x="255270" y="107442"/>
                  </a:lnTo>
                  <a:lnTo>
                    <a:pt x="257556" y="105918"/>
                  </a:lnTo>
                  <a:lnTo>
                    <a:pt x="257556" y="102108"/>
                  </a:lnTo>
                  <a:lnTo>
                    <a:pt x="259079" y="100584"/>
                  </a:lnTo>
                  <a:lnTo>
                    <a:pt x="259079" y="96774"/>
                  </a:lnTo>
                  <a:lnTo>
                    <a:pt x="261365" y="94488"/>
                  </a:lnTo>
                  <a:lnTo>
                    <a:pt x="261365" y="90678"/>
                  </a:lnTo>
                  <a:lnTo>
                    <a:pt x="262890" y="89154"/>
                  </a:lnTo>
                  <a:lnTo>
                    <a:pt x="262890" y="83820"/>
                  </a:lnTo>
                  <a:lnTo>
                    <a:pt x="264414" y="81534"/>
                  </a:lnTo>
                  <a:lnTo>
                    <a:pt x="264414" y="77724"/>
                  </a:lnTo>
                  <a:lnTo>
                    <a:pt x="266700" y="76200"/>
                  </a:lnTo>
                  <a:lnTo>
                    <a:pt x="266700" y="72390"/>
                  </a:lnTo>
                  <a:lnTo>
                    <a:pt x="268224" y="70866"/>
                  </a:lnTo>
                  <a:lnTo>
                    <a:pt x="268224" y="67056"/>
                  </a:lnTo>
                  <a:lnTo>
                    <a:pt x="272034" y="63246"/>
                  </a:lnTo>
                  <a:lnTo>
                    <a:pt x="272034" y="57912"/>
                  </a:lnTo>
                  <a:lnTo>
                    <a:pt x="275844" y="54102"/>
                  </a:lnTo>
                  <a:lnTo>
                    <a:pt x="275844" y="48006"/>
                  </a:lnTo>
                  <a:lnTo>
                    <a:pt x="277368" y="46482"/>
                  </a:lnTo>
                  <a:lnTo>
                    <a:pt x="277368" y="44196"/>
                  </a:lnTo>
                  <a:lnTo>
                    <a:pt x="279654" y="42672"/>
                  </a:lnTo>
                  <a:lnTo>
                    <a:pt x="279654" y="38862"/>
                  </a:lnTo>
                  <a:lnTo>
                    <a:pt x="281178" y="37338"/>
                  </a:lnTo>
                  <a:lnTo>
                    <a:pt x="281178" y="35052"/>
                  </a:lnTo>
                  <a:lnTo>
                    <a:pt x="284988" y="31242"/>
                  </a:lnTo>
                  <a:lnTo>
                    <a:pt x="284988" y="28194"/>
                  </a:lnTo>
                  <a:lnTo>
                    <a:pt x="287274" y="25908"/>
                  </a:lnTo>
                  <a:lnTo>
                    <a:pt x="287274" y="24384"/>
                  </a:lnTo>
                  <a:lnTo>
                    <a:pt x="287274" y="25908"/>
                  </a:lnTo>
                  <a:lnTo>
                    <a:pt x="290322" y="22098"/>
                  </a:lnTo>
                  <a:lnTo>
                    <a:pt x="290322" y="18288"/>
                  </a:lnTo>
                  <a:lnTo>
                    <a:pt x="290322" y="20574"/>
                  </a:lnTo>
                  <a:lnTo>
                    <a:pt x="292608" y="18288"/>
                  </a:lnTo>
                  <a:lnTo>
                    <a:pt x="292608" y="16764"/>
                  </a:lnTo>
                  <a:lnTo>
                    <a:pt x="294132" y="14478"/>
                  </a:lnTo>
                  <a:lnTo>
                    <a:pt x="294132" y="16764"/>
                  </a:lnTo>
                  <a:lnTo>
                    <a:pt x="294132" y="12954"/>
                  </a:lnTo>
                  <a:lnTo>
                    <a:pt x="296418" y="14478"/>
                  </a:lnTo>
                  <a:lnTo>
                    <a:pt x="296418" y="11430"/>
                  </a:lnTo>
                  <a:lnTo>
                    <a:pt x="297942" y="9144"/>
                  </a:lnTo>
                  <a:lnTo>
                    <a:pt x="297942" y="11430"/>
                  </a:lnTo>
                  <a:lnTo>
                    <a:pt x="297942" y="9144"/>
                  </a:lnTo>
                  <a:lnTo>
                    <a:pt x="300228" y="9144"/>
                  </a:lnTo>
                  <a:lnTo>
                    <a:pt x="301752" y="7620"/>
                  </a:lnTo>
                  <a:lnTo>
                    <a:pt x="301752" y="9144"/>
                  </a:lnTo>
                  <a:lnTo>
                    <a:pt x="301752" y="7620"/>
                  </a:lnTo>
                  <a:lnTo>
                    <a:pt x="303276" y="5334"/>
                  </a:lnTo>
                  <a:lnTo>
                    <a:pt x="303276" y="7620"/>
                  </a:lnTo>
                  <a:lnTo>
                    <a:pt x="303276" y="5334"/>
                  </a:lnTo>
                  <a:lnTo>
                    <a:pt x="305562" y="5334"/>
                  </a:lnTo>
                  <a:lnTo>
                    <a:pt x="307086" y="3810"/>
                  </a:lnTo>
                  <a:lnTo>
                    <a:pt x="307086" y="5334"/>
                  </a:lnTo>
                  <a:lnTo>
                    <a:pt x="307086" y="3810"/>
                  </a:lnTo>
                  <a:lnTo>
                    <a:pt x="309372" y="5334"/>
                  </a:lnTo>
                  <a:lnTo>
                    <a:pt x="309372" y="3810"/>
                  </a:lnTo>
                  <a:lnTo>
                    <a:pt x="310896" y="5334"/>
                  </a:lnTo>
                  <a:lnTo>
                    <a:pt x="310896" y="3810"/>
                  </a:lnTo>
                  <a:lnTo>
                    <a:pt x="313182" y="5334"/>
                  </a:lnTo>
                  <a:lnTo>
                    <a:pt x="313182" y="3810"/>
                  </a:lnTo>
                  <a:lnTo>
                    <a:pt x="313182" y="5334"/>
                  </a:lnTo>
                  <a:lnTo>
                    <a:pt x="314706" y="5334"/>
                  </a:lnTo>
                  <a:lnTo>
                    <a:pt x="316230" y="7620"/>
                  </a:lnTo>
                  <a:lnTo>
                    <a:pt x="320040" y="7620"/>
                  </a:lnTo>
                  <a:lnTo>
                    <a:pt x="320040" y="9144"/>
                  </a:lnTo>
                  <a:lnTo>
                    <a:pt x="322326" y="11430"/>
                  </a:lnTo>
                  <a:lnTo>
                    <a:pt x="322326" y="9144"/>
                  </a:lnTo>
                  <a:lnTo>
                    <a:pt x="322326" y="11430"/>
                  </a:lnTo>
                  <a:lnTo>
                    <a:pt x="323850" y="12954"/>
                  </a:lnTo>
                  <a:lnTo>
                    <a:pt x="323850" y="11430"/>
                  </a:lnTo>
                  <a:lnTo>
                    <a:pt x="323850" y="12954"/>
                  </a:lnTo>
                  <a:lnTo>
                    <a:pt x="326136" y="14478"/>
                  </a:lnTo>
                  <a:lnTo>
                    <a:pt x="326136" y="12954"/>
                  </a:lnTo>
                  <a:lnTo>
                    <a:pt x="326136" y="14478"/>
                  </a:lnTo>
                  <a:lnTo>
                    <a:pt x="327660" y="16764"/>
                  </a:lnTo>
                  <a:lnTo>
                    <a:pt x="332464" y="22459"/>
                  </a:lnTo>
                  <a:lnTo>
                    <a:pt x="335761" y="28784"/>
                  </a:lnTo>
                  <a:lnTo>
                    <a:pt x="338816" y="35194"/>
                  </a:lnTo>
                  <a:lnTo>
                    <a:pt x="342900" y="41148"/>
                  </a:lnTo>
                  <a:lnTo>
                    <a:pt x="342900" y="44196"/>
                  </a:lnTo>
                  <a:lnTo>
                    <a:pt x="344424" y="46482"/>
                  </a:lnTo>
                  <a:lnTo>
                    <a:pt x="345402" y="52288"/>
                  </a:lnTo>
                  <a:lnTo>
                    <a:pt x="347838" y="57731"/>
                  </a:lnTo>
                  <a:lnTo>
                    <a:pt x="350472" y="63644"/>
                  </a:lnTo>
                  <a:lnTo>
                    <a:pt x="352044" y="70866"/>
                  </a:lnTo>
                  <a:lnTo>
                    <a:pt x="353568" y="72390"/>
                  </a:lnTo>
                  <a:lnTo>
                    <a:pt x="353568" y="76200"/>
                  </a:lnTo>
                  <a:lnTo>
                    <a:pt x="355854" y="77724"/>
                  </a:lnTo>
                  <a:lnTo>
                    <a:pt x="355854" y="81534"/>
                  </a:lnTo>
                  <a:lnTo>
                    <a:pt x="357378" y="83820"/>
                  </a:lnTo>
                  <a:lnTo>
                    <a:pt x="357378" y="87630"/>
                  </a:lnTo>
                  <a:lnTo>
                    <a:pt x="358902" y="89154"/>
                  </a:lnTo>
                  <a:lnTo>
                    <a:pt x="358902" y="92964"/>
                  </a:lnTo>
                  <a:lnTo>
                    <a:pt x="361188" y="94488"/>
                  </a:lnTo>
                  <a:lnTo>
                    <a:pt x="361188" y="98298"/>
                  </a:lnTo>
                  <a:lnTo>
                    <a:pt x="362712" y="100584"/>
                  </a:lnTo>
                  <a:lnTo>
                    <a:pt x="362712" y="105918"/>
                  </a:lnTo>
                  <a:lnTo>
                    <a:pt x="364998" y="107442"/>
                  </a:lnTo>
                  <a:lnTo>
                    <a:pt x="364998" y="111252"/>
                  </a:lnTo>
                  <a:lnTo>
                    <a:pt x="366522" y="113538"/>
                  </a:lnTo>
                  <a:lnTo>
                    <a:pt x="366522" y="117348"/>
                  </a:lnTo>
                  <a:lnTo>
                    <a:pt x="368808" y="118872"/>
                  </a:lnTo>
                  <a:lnTo>
                    <a:pt x="368808" y="124206"/>
                  </a:lnTo>
                  <a:lnTo>
                    <a:pt x="370332" y="126492"/>
                  </a:lnTo>
                  <a:lnTo>
                    <a:pt x="370332" y="130302"/>
                  </a:lnTo>
                  <a:lnTo>
                    <a:pt x="371856" y="131826"/>
                  </a:lnTo>
                  <a:lnTo>
                    <a:pt x="371856" y="137160"/>
                  </a:lnTo>
                  <a:lnTo>
                    <a:pt x="374142" y="139446"/>
                  </a:lnTo>
                  <a:lnTo>
                    <a:pt x="374142" y="143256"/>
                  </a:lnTo>
                  <a:lnTo>
                    <a:pt x="375666" y="144780"/>
                  </a:lnTo>
                  <a:lnTo>
                    <a:pt x="375666" y="150114"/>
                  </a:lnTo>
                  <a:lnTo>
                    <a:pt x="377952" y="152400"/>
                  </a:lnTo>
                  <a:lnTo>
                    <a:pt x="377952" y="156210"/>
                  </a:lnTo>
                  <a:lnTo>
                    <a:pt x="379476" y="157734"/>
                  </a:lnTo>
                  <a:lnTo>
                    <a:pt x="379476" y="163068"/>
                  </a:lnTo>
                  <a:lnTo>
                    <a:pt x="381762" y="165354"/>
                  </a:lnTo>
                  <a:lnTo>
                    <a:pt x="381762" y="169164"/>
                  </a:lnTo>
                  <a:lnTo>
                    <a:pt x="383286" y="170688"/>
                  </a:lnTo>
                  <a:lnTo>
                    <a:pt x="383286" y="176784"/>
                  </a:lnTo>
                  <a:lnTo>
                    <a:pt x="384810" y="178308"/>
                  </a:lnTo>
                  <a:lnTo>
                    <a:pt x="384810" y="182118"/>
                  </a:lnTo>
                  <a:lnTo>
                    <a:pt x="387096" y="183642"/>
                  </a:lnTo>
                  <a:lnTo>
                    <a:pt x="387096" y="187452"/>
                  </a:lnTo>
                  <a:lnTo>
                    <a:pt x="388620" y="189738"/>
                  </a:lnTo>
                  <a:lnTo>
                    <a:pt x="388620" y="193548"/>
                  </a:lnTo>
                  <a:lnTo>
                    <a:pt x="390906" y="195072"/>
                  </a:lnTo>
                  <a:lnTo>
                    <a:pt x="390906" y="198882"/>
                  </a:lnTo>
                  <a:lnTo>
                    <a:pt x="392430" y="200406"/>
                  </a:lnTo>
                  <a:lnTo>
                    <a:pt x="392430" y="204216"/>
                  </a:lnTo>
                  <a:lnTo>
                    <a:pt x="394716" y="206502"/>
                  </a:lnTo>
                  <a:lnTo>
                    <a:pt x="394716" y="211836"/>
                  </a:lnTo>
                  <a:lnTo>
                    <a:pt x="396240" y="213360"/>
                  </a:lnTo>
                  <a:lnTo>
                    <a:pt x="396240" y="217170"/>
                  </a:lnTo>
                  <a:lnTo>
                    <a:pt x="397764" y="219456"/>
                  </a:lnTo>
                  <a:lnTo>
                    <a:pt x="397764" y="223266"/>
                  </a:lnTo>
                  <a:lnTo>
                    <a:pt x="400050" y="224790"/>
                  </a:lnTo>
                  <a:lnTo>
                    <a:pt x="400050" y="228600"/>
                  </a:lnTo>
                  <a:lnTo>
                    <a:pt x="401574" y="230124"/>
                  </a:lnTo>
                  <a:lnTo>
                    <a:pt x="401574" y="232410"/>
                  </a:lnTo>
                  <a:lnTo>
                    <a:pt x="403860" y="233934"/>
                  </a:lnTo>
                  <a:lnTo>
                    <a:pt x="403860" y="237744"/>
                  </a:lnTo>
                  <a:lnTo>
                    <a:pt x="407670" y="241554"/>
                  </a:lnTo>
                  <a:lnTo>
                    <a:pt x="407670" y="246888"/>
                  </a:lnTo>
                  <a:lnTo>
                    <a:pt x="410718" y="250698"/>
                  </a:lnTo>
                  <a:lnTo>
                    <a:pt x="410718" y="256032"/>
                  </a:lnTo>
                  <a:lnTo>
                    <a:pt x="410718" y="254508"/>
                  </a:lnTo>
                  <a:lnTo>
                    <a:pt x="413004" y="256032"/>
                  </a:lnTo>
                  <a:lnTo>
                    <a:pt x="413004" y="259842"/>
                  </a:lnTo>
                  <a:lnTo>
                    <a:pt x="414528" y="262128"/>
                  </a:lnTo>
                  <a:lnTo>
                    <a:pt x="414528" y="259842"/>
                  </a:lnTo>
                  <a:lnTo>
                    <a:pt x="414528" y="263652"/>
                  </a:lnTo>
                  <a:lnTo>
                    <a:pt x="416814" y="265938"/>
                  </a:lnTo>
                  <a:lnTo>
                    <a:pt x="416814" y="263652"/>
                  </a:lnTo>
                  <a:lnTo>
                    <a:pt x="416814" y="265938"/>
                  </a:lnTo>
                  <a:lnTo>
                    <a:pt x="418338" y="267462"/>
                  </a:lnTo>
                  <a:lnTo>
                    <a:pt x="418338" y="265938"/>
                  </a:lnTo>
                  <a:lnTo>
                    <a:pt x="418338" y="268986"/>
                  </a:lnTo>
                  <a:lnTo>
                    <a:pt x="420623" y="271272"/>
                  </a:lnTo>
                  <a:lnTo>
                    <a:pt x="420623" y="268986"/>
                  </a:lnTo>
                  <a:lnTo>
                    <a:pt x="420623" y="272796"/>
                  </a:lnTo>
                  <a:lnTo>
                    <a:pt x="422148" y="275082"/>
                  </a:lnTo>
                  <a:lnTo>
                    <a:pt x="423672" y="276606"/>
                  </a:lnTo>
                  <a:lnTo>
                    <a:pt x="423672" y="278892"/>
                  </a:lnTo>
                  <a:lnTo>
                    <a:pt x="423672" y="275082"/>
                  </a:lnTo>
                  <a:lnTo>
                    <a:pt x="423672" y="276606"/>
                  </a:lnTo>
                  <a:lnTo>
                    <a:pt x="427481" y="280416"/>
                  </a:lnTo>
                  <a:lnTo>
                    <a:pt x="427481" y="282702"/>
                  </a:lnTo>
                  <a:lnTo>
                    <a:pt x="429768" y="284226"/>
                  </a:lnTo>
                  <a:lnTo>
                    <a:pt x="429768" y="282702"/>
                  </a:lnTo>
                  <a:lnTo>
                    <a:pt x="429768" y="284226"/>
                  </a:lnTo>
                  <a:lnTo>
                    <a:pt x="431292" y="285750"/>
                  </a:lnTo>
                  <a:lnTo>
                    <a:pt x="431292" y="284226"/>
                  </a:lnTo>
                  <a:lnTo>
                    <a:pt x="431292" y="285750"/>
                  </a:lnTo>
                  <a:lnTo>
                    <a:pt x="433578" y="285750"/>
                  </a:lnTo>
                  <a:lnTo>
                    <a:pt x="435102" y="288036"/>
                  </a:lnTo>
                  <a:lnTo>
                    <a:pt x="435102" y="285750"/>
                  </a:lnTo>
                  <a:lnTo>
                    <a:pt x="435102" y="288036"/>
                  </a:lnTo>
                  <a:lnTo>
                    <a:pt x="440436" y="288036"/>
                  </a:lnTo>
                  <a:lnTo>
                    <a:pt x="440436" y="289560"/>
                  </a:lnTo>
                  <a:lnTo>
                    <a:pt x="440436" y="288036"/>
                  </a:lnTo>
                  <a:lnTo>
                    <a:pt x="442722" y="289560"/>
                  </a:lnTo>
                  <a:lnTo>
                    <a:pt x="442722" y="288036"/>
                  </a:lnTo>
                  <a:lnTo>
                    <a:pt x="446531" y="288036"/>
                  </a:lnTo>
                  <a:lnTo>
                    <a:pt x="448056" y="285750"/>
                  </a:lnTo>
                  <a:lnTo>
                    <a:pt x="448056" y="288036"/>
                  </a:lnTo>
                  <a:lnTo>
                    <a:pt x="448056" y="285750"/>
                  </a:lnTo>
                  <a:lnTo>
                    <a:pt x="449580" y="284226"/>
                  </a:lnTo>
                  <a:lnTo>
                    <a:pt x="449580" y="285750"/>
                  </a:lnTo>
                  <a:lnTo>
                    <a:pt x="449580" y="284226"/>
                  </a:lnTo>
                  <a:lnTo>
                    <a:pt x="451866" y="282702"/>
                  </a:lnTo>
                  <a:lnTo>
                    <a:pt x="455676" y="282702"/>
                  </a:lnTo>
                  <a:lnTo>
                    <a:pt x="455676" y="280416"/>
                  </a:lnTo>
                  <a:lnTo>
                    <a:pt x="457200" y="278892"/>
                  </a:lnTo>
                  <a:lnTo>
                    <a:pt x="457200" y="280416"/>
                  </a:lnTo>
                  <a:lnTo>
                    <a:pt x="457200" y="276606"/>
                  </a:lnTo>
                  <a:lnTo>
                    <a:pt x="459486" y="275082"/>
                  </a:lnTo>
                  <a:lnTo>
                    <a:pt x="459486" y="276606"/>
                  </a:lnTo>
                  <a:lnTo>
                    <a:pt x="459486" y="275082"/>
                  </a:lnTo>
                  <a:lnTo>
                    <a:pt x="461009" y="272796"/>
                  </a:lnTo>
                  <a:lnTo>
                    <a:pt x="461009" y="275082"/>
                  </a:lnTo>
                  <a:lnTo>
                    <a:pt x="461009" y="271272"/>
                  </a:lnTo>
                  <a:lnTo>
                    <a:pt x="462534" y="268986"/>
                  </a:lnTo>
                  <a:lnTo>
                    <a:pt x="466344" y="265938"/>
                  </a:lnTo>
                  <a:lnTo>
                    <a:pt x="466344" y="262128"/>
                  </a:lnTo>
                  <a:lnTo>
                    <a:pt x="470154" y="258318"/>
                  </a:lnTo>
                  <a:lnTo>
                    <a:pt x="470154" y="254508"/>
                  </a:lnTo>
                  <a:lnTo>
                    <a:pt x="473964" y="250698"/>
                  </a:lnTo>
                  <a:lnTo>
                    <a:pt x="473964" y="245364"/>
                  </a:lnTo>
                  <a:lnTo>
                    <a:pt x="477773" y="241554"/>
                  </a:lnTo>
                  <a:lnTo>
                    <a:pt x="477773" y="236220"/>
                  </a:lnTo>
                  <a:lnTo>
                    <a:pt x="481584" y="232410"/>
                  </a:lnTo>
                  <a:lnTo>
                    <a:pt x="481584" y="226314"/>
                  </a:lnTo>
                  <a:lnTo>
                    <a:pt x="483108" y="224790"/>
                  </a:lnTo>
                  <a:lnTo>
                    <a:pt x="483108" y="220980"/>
                  </a:lnTo>
                  <a:lnTo>
                    <a:pt x="485394" y="219456"/>
                  </a:lnTo>
                  <a:lnTo>
                    <a:pt x="485394" y="215646"/>
                  </a:lnTo>
                  <a:lnTo>
                    <a:pt x="486918" y="213360"/>
                  </a:lnTo>
                  <a:lnTo>
                    <a:pt x="486918" y="209550"/>
                  </a:lnTo>
                  <a:lnTo>
                    <a:pt x="488442" y="208026"/>
                  </a:lnTo>
                  <a:lnTo>
                    <a:pt x="488442" y="204216"/>
                  </a:lnTo>
                  <a:lnTo>
                    <a:pt x="490728" y="202692"/>
                  </a:lnTo>
                  <a:lnTo>
                    <a:pt x="490728" y="196596"/>
                  </a:lnTo>
                  <a:lnTo>
                    <a:pt x="492252" y="195072"/>
                  </a:lnTo>
                  <a:lnTo>
                    <a:pt x="492252" y="191262"/>
                  </a:lnTo>
                  <a:lnTo>
                    <a:pt x="494538" y="189738"/>
                  </a:lnTo>
                  <a:lnTo>
                    <a:pt x="494538" y="185928"/>
                  </a:lnTo>
                  <a:lnTo>
                    <a:pt x="496062" y="183642"/>
                  </a:lnTo>
                  <a:lnTo>
                    <a:pt x="496062" y="178308"/>
                  </a:lnTo>
                  <a:lnTo>
                    <a:pt x="498348" y="176784"/>
                  </a:lnTo>
                  <a:lnTo>
                    <a:pt x="498348" y="172974"/>
                  </a:lnTo>
                  <a:lnTo>
                    <a:pt x="499872" y="170688"/>
                  </a:lnTo>
                  <a:lnTo>
                    <a:pt x="499872" y="172974"/>
                  </a:lnTo>
                  <a:lnTo>
                    <a:pt x="499872" y="166878"/>
                  </a:lnTo>
                  <a:lnTo>
                    <a:pt x="501395" y="165354"/>
                  </a:lnTo>
                  <a:lnTo>
                    <a:pt x="501395" y="160020"/>
                  </a:lnTo>
                  <a:lnTo>
                    <a:pt x="503681" y="157734"/>
                  </a:lnTo>
                  <a:lnTo>
                    <a:pt x="503681" y="152400"/>
                  </a:lnTo>
                  <a:lnTo>
                    <a:pt x="505206" y="150114"/>
                  </a:lnTo>
                  <a:lnTo>
                    <a:pt x="505206" y="147066"/>
                  </a:lnTo>
                  <a:lnTo>
                    <a:pt x="507492" y="144780"/>
                  </a:lnTo>
                  <a:lnTo>
                    <a:pt x="507492" y="139446"/>
                  </a:lnTo>
                  <a:lnTo>
                    <a:pt x="509016" y="137160"/>
                  </a:lnTo>
                  <a:lnTo>
                    <a:pt x="509016" y="133350"/>
                  </a:lnTo>
                  <a:lnTo>
                    <a:pt x="511302" y="131826"/>
                  </a:lnTo>
                  <a:lnTo>
                    <a:pt x="511302" y="128016"/>
                  </a:lnTo>
                  <a:lnTo>
                    <a:pt x="512826" y="126492"/>
                  </a:lnTo>
                  <a:lnTo>
                    <a:pt x="512826" y="120396"/>
                  </a:lnTo>
                  <a:lnTo>
                    <a:pt x="515112" y="118872"/>
                  </a:lnTo>
                  <a:lnTo>
                    <a:pt x="515112" y="120396"/>
                  </a:lnTo>
                  <a:lnTo>
                    <a:pt x="515112" y="115062"/>
                  </a:lnTo>
                  <a:lnTo>
                    <a:pt x="516636" y="113538"/>
                  </a:lnTo>
                  <a:lnTo>
                    <a:pt x="516636" y="107442"/>
                  </a:lnTo>
                  <a:lnTo>
                    <a:pt x="516636" y="109728"/>
                  </a:lnTo>
                  <a:lnTo>
                    <a:pt x="518159" y="107442"/>
                  </a:lnTo>
                  <a:lnTo>
                    <a:pt x="518159" y="102108"/>
                  </a:lnTo>
                  <a:lnTo>
                    <a:pt x="520445" y="100584"/>
                  </a:lnTo>
                  <a:lnTo>
                    <a:pt x="520445" y="96774"/>
                  </a:lnTo>
                  <a:lnTo>
                    <a:pt x="521970" y="94488"/>
                  </a:lnTo>
                  <a:lnTo>
                    <a:pt x="521970" y="90678"/>
                  </a:lnTo>
                  <a:lnTo>
                    <a:pt x="524256" y="89154"/>
                  </a:lnTo>
                  <a:lnTo>
                    <a:pt x="524256" y="85344"/>
                  </a:lnTo>
                  <a:lnTo>
                    <a:pt x="525780" y="83820"/>
                  </a:lnTo>
                  <a:lnTo>
                    <a:pt x="525780" y="80010"/>
                  </a:lnTo>
                  <a:lnTo>
                    <a:pt x="528066" y="77724"/>
                  </a:lnTo>
                  <a:lnTo>
                    <a:pt x="528066" y="73914"/>
                  </a:lnTo>
                  <a:lnTo>
                    <a:pt x="529590" y="72390"/>
                  </a:lnTo>
                  <a:lnTo>
                    <a:pt x="529590" y="68580"/>
                  </a:lnTo>
                  <a:lnTo>
                    <a:pt x="531114" y="67056"/>
                  </a:lnTo>
                  <a:lnTo>
                    <a:pt x="531114" y="63246"/>
                  </a:lnTo>
                  <a:lnTo>
                    <a:pt x="533400" y="60960"/>
                  </a:lnTo>
                  <a:lnTo>
                    <a:pt x="533400" y="59436"/>
                  </a:lnTo>
                  <a:lnTo>
                    <a:pt x="534924" y="57912"/>
                  </a:lnTo>
                  <a:lnTo>
                    <a:pt x="534924" y="54102"/>
                  </a:lnTo>
                  <a:lnTo>
                    <a:pt x="538734" y="50292"/>
                  </a:lnTo>
                  <a:lnTo>
                    <a:pt x="538734" y="44196"/>
                  </a:lnTo>
                  <a:lnTo>
                    <a:pt x="542544" y="41148"/>
                  </a:lnTo>
                  <a:lnTo>
                    <a:pt x="542544" y="35052"/>
                  </a:lnTo>
                  <a:lnTo>
                    <a:pt x="544068" y="33528"/>
                  </a:lnTo>
                  <a:lnTo>
                    <a:pt x="544068" y="31242"/>
                  </a:lnTo>
                  <a:lnTo>
                    <a:pt x="544068" y="33528"/>
                  </a:lnTo>
                  <a:lnTo>
                    <a:pt x="546354" y="31242"/>
                  </a:lnTo>
                  <a:lnTo>
                    <a:pt x="546354" y="28194"/>
                  </a:lnTo>
                  <a:lnTo>
                    <a:pt x="547878" y="29718"/>
                  </a:lnTo>
                  <a:lnTo>
                    <a:pt x="547878" y="25908"/>
                  </a:lnTo>
                  <a:lnTo>
                    <a:pt x="550164" y="24384"/>
                  </a:lnTo>
                  <a:lnTo>
                    <a:pt x="550164" y="22098"/>
                  </a:lnTo>
                  <a:lnTo>
                    <a:pt x="550164" y="24384"/>
                  </a:lnTo>
                  <a:lnTo>
                    <a:pt x="551688" y="22098"/>
                  </a:lnTo>
                  <a:lnTo>
                    <a:pt x="551688" y="18288"/>
                  </a:lnTo>
                  <a:lnTo>
                    <a:pt x="551688" y="20574"/>
                  </a:lnTo>
                  <a:lnTo>
                    <a:pt x="553974" y="18288"/>
                  </a:lnTo>
                  <a:lnTo>
                    <a:pt x="553974" y="16764"/>
                  </a:lnTo>
                  <a:lnTo>
                    <a:pt x="555498" y="14478"/>
                  </a:lnTo>
                  <a:lnTo>
                    <a:pt x="555498" y="16764"/>
                  </a:lnTo>
                  <a:lnTo>
                    <a:pt x="555498" y="14478"/>
                  </a:lnTo>
                  <a:lnTo>
                    <a:pt x="557022" y="12954"/>
                  </a:lnTo>
                  <a:lnTo>
                    <a:pt x="559308" y="11430"/>
                  </a:lnTo>
                  <a:lnTo>
                    <a:pt x="559308" y="12954"/>
                  </a:lnTo>
                  <a:lnTo>
                    <a:pt x="559308" y="11430"/>
                  </a:lnTo>
                  <a:lnTo>
                    <a:pt x="560832" y="9144"/>
                  </a:lnTo>
                  <a:lnTo>
                    <a:pt x="560832" y="11430"/>
                  </a:lnTo>
                  <a:lnTo>
                    <a:pt x="560832" y="9144"/>
                  </a:lnTo>
                  <a:lnTo>
                    <a:pt x="563118" y="7620"/>
                  </a:lnTo>
                  <a:lnTo>
                    <a:pt x="563118" y="9144"/>
                  </a:lnTo>
                  <a:lnTo>
                    <a:pt x="563118" y="7620"/>
                  </a:lnTo>
                  <a:lnTo>
                    <a:pt x="564642" y="5334"/>
                  </a:lnTo>
                  <a:lnTo>
                    <a:pt x="564642" y="7620"/>
                  </a:lnTo>
                  <a:lnTo>
                    <a:pt x="564642" y="5334"/>
                  </a:lnTo>
                  <a:lnTo>
                    <a:pt x="568452" y="5334"/>
                  </a:lnTo>
                  <a:lnTo>
                    <a:pt x="566928" y="5334"/>
                  </a:lnTo>
                  <a:lnTo>
                    <a:pt x="568452" y="5334"/>
                  </a:lnTo>
                  <a:lnTo>
                    <a:pt x="569976" y="3810"/>
                  </a:lnTo>
                  <a:lnTo>
                    <a:pt x="569976" y="5334"/>
                  </a:lnTo>
                  <a:lnTo>
                    <a:pt x="569976" y="3810"/>
                  </a:lnTo>
                  <a:lnTo>
                    <a:pt x="569976" y="5334"/>
                  </a:lnTo>
                  <a:lnTo>
                    <a:pt x="572262" y="3810"/>
                  </a:lnTo>
                  <a:lnTo>
                    <a:pt x="572262" y="5334"/>
                  </a:lnTo>
                  <a:lnTo>
                    <a:pt x="572262" y="3810"/>
                  </a:lnTo>
                  <a:lnTo>
                    <a:pt x="573786" y="5334"/>
                  </a:lnTo>
                  <a:lnTo>
                    <a:pt x="573786" y="3810"/>
                  </a:lnTo>
                  <a:lnTo>
                    <a:pt x="573786" y="5334"/>
                  </a:lnTo>
                  <a:lnTo>
                    <a:pt x="576072" y="5334"/>
                  </a:lnTo>
                  <a:lnTo>
                    <a:pt x="577596" y="7620"/>
                  </a:lnTo>
                  <a:lnTo>
                    <a:pt x="577596" y="5334"/>
                  </a:lnTo>
                  <a:lnTo>
                    <a:pt x="577596" y="7620"/>
                  </a:lnTo>
                  <a:lnTo>
                    <a:pt x="581406" y="7620"/>
                  </a:lnTo>
                  <a:lnTo>
                    <a:pt x="581406" y="9144"/>
                  </a:lnTo>
                  <a:lnTo>
                    <a:pt x="582930" y="11430"/>
                  </a:lnTo>
                  <a:lnTo>
                    <a:pt x="582930" y="9144"/>
                  </a:lnTo>
                  <a:lnTo>
                    <a:pt x="582930" y="11430"/>
                  </a:lnTo>
                  <a:lnTo>
                    <a:pt x="585216" y="12954"/>
                  </a:lnTo>
                  <a:lnTo>
                    <a:pt x="586740" y="14478"/>
                  </a:lnTo>
                  <a:lnTo>
                    <a:pt x="586740" y="12954"/>
                  </a:lnTo>
                  <a:lnTo>
                    <a:pt x="586740" y="14478"/>
                  </a:lnTo>
                  <a:lnTo>
                    <a:pt x="589026" y="16764"/>
                  </a:lnTo>
                  <a:lnTo>
                    <a:pt x="589026" y="14478"/>
                  </a:lnTo>
                  <a:lnTo>
                    <a:pt x="589026" y="16764"/>
                  </a:lnTo>
                  <a:lnTo>
                    <a:pt x="590550" y="18288"/>
                  </a:lnTo>
                  <a:lnTo>
                    <a:pt x="590550" y="20574"/>
                  </a:lnTo>
                  <a:lnTo>
                    <a:pt x="590550" y="16764"/>
                  </a:lnTo>
                  <a:lnTo>
                    <a:pt x="590550" y="20574"/>
                  </a:lnTo>
                  <a:lnTo>
                    <a:pt x="592836" y="22098"/>
                  </a:lnTo>
                  <a:lnTo>
                    <a:pt x="596254" y="28244"/>
                  </a:lnTo>
                  <a:lnTo>
                    <a:pt x="599203" y="34451"/>
                  </a:lnTo>
                  <a:lnTo>
                    <a:pt x="602206" y="40578"/>
                  </a:lnTo>
                  <a:lnTo>
                    <a:pt x="605790" y="46482"/>
                  </a:lnTo>
                  <a:lnTo>
                    <a:pt x="605790" y="50292"/>
                  </a:lnTo>
                  <a:lnTo>
                    <a:pt x="608838" y="54102"/>
                  </a:lnTo>
                  <a:lnTo>
                    <a:pt x="610512" y="60990"/>
                  </a:lnTo>
                  <a:lnTo>
                    <a:pt x="613024" y="67613"/>
                  </a:lnTo>
                  <a:lnTo>
                    <a:pt x="615347" y="74338"/>
                  </a:lnTo>
                  <a:lnTo>
                    <a:pt x="616458" y="81534"/>
                  </a:lnTo>
                  <a:lnTo>
                    <a:pt x="618744" y="83820"/>
                  </a:lnTo>
                  <a:lnTo>
                    <a:pt x="618744" y="81534"/>
                  </a:lnTo>
                  <a:lnTo>
                    <a:pt x="618744" y="87630"/>
                  </a:lnTo>
                  <a:lnTo>
                    <a:pt x="620268" y="89154"/>
                  </a:lnTo>
                  <a:lnTo>
                    <a:pt x="620268" y="92964"/>
                  </a:lnTo>
                  <a:lnTo>
                    <a:pt x="621792" y="94488"/>
                  </a:lnTo>
                  <a:lnTo>
                    <a:pt x="621792" y="98298"/>
                  </a:lnTo>
                  <a:lnTo>
                    <a:pt x="624078" y="100584"/>
                  </a:lnTo>
                  <a:lnTo>
                    <a:pt x="624078" y="98298"/>
                  </a:lnTo>
                  <a:lnTo>
                    <a:pt x="624078" y="103632"/>
                  </a:lnTo>
                  <a:lnTo>
                    <a:pt x="625602" y="105918"/>
                  </a:lnTo>
                  <a:lnTo>
                    <a:pt x="625602" y="111252"/>
                  </a:lnTo>
                  <a:lnTo>
                    <a:pt x="627888" y="113538"/>
                  </a:lnTo>
                  <a:lnTo>
                    <a:pt x="627888" y="111252"/>
                  </a:lnTo>
                  <a:lnTo>
                    <a:pt x="627888" y="117348"/>
                  </a:lnTo>
                  <a:lnTo>
                    <a:pt x="629412" y="118872"/>
                  </a:lnTo>
                  <a:lnTo>
                    <a:pt x="629412" y="124206"/>
                  </a:lnTo>
                  <a:lnTo>
                    <a:pt x="631698" y="126492"/>
                  </a:lnTo>
                  <a:lnTo>
                    <a:pt x="631698" y="130302"/>
                  </a:lnTo>
                  <a:lnTo>
                    <a:pt x="633222" y="131826"/>
                  </a:lnTo>
                  <a:lnTo>
                    <a:pt x="633222" y="135636"/>
                  </a:lnTo>
                  <a:lnTo>
                    <a:pt x="634746" y="137160"/>
                  </a:lnTo>
                  <a:lnTo>
                    <a:pt x="634746" y="143256"/>
                  </a:lnTo>
                  <a:lnTo>
                    <a:pt x="637032" y="144780"/>
                  </a:lnTo>
                  <a:lnTo>
                    <a:pt x="637032" y="150114"/>
                  </a:lnTo>
                  <a:lnTo>
                    <a:pt x="638556" y="152400"/>
                  </a:lnTo>
                  <a:lnTo>
                    <a:pt x="638556" y="156210"/>
                  </a:lnTo>
                  <a:lnTo>
                    <a:pt x="640842" y="157734"/>
                  </a:lnTo>
                  <a:lnTo>
                    <a:pt x="640842" y="161544"/>
                  </a:lnTo>
                  <a:lnTo>
                    <a:pt x="642366" y="163068"/>
                  </a:lnTo>
                  <a:lnTo>
                    <a:pt x="642366" y="169164"/>
                  </a:lnTo>
                  <a:lnTo>
                    <a:pt x="644652" y="170688"/>
                  </a:lnTo>
                  <a:lnTo>
                    <a:pt x="644652" y="174498"/>
                  </a:lnTo>
                  <a:lnTo>
                    <a:pt x="646176" y="176784"/>
                  </a:lnTo>
                  <a:lnTo>
                    <a:pt x="646176" y="182118"/>
                  </a:lnTo>
                  <a:lnTo>
                    <a:pt x="647700" y="183642"/>
                  </a:lnTo>
                  <a:lnTo>
                    <a:pt x="647700" y="187452"/>
                  </a:lnTo>
                  <a:lnTo>
                    <a:pt x="649986" y="189738"/>
                  </a:lnTo>
                  <a:lnTo>
                    <a:pt x="649986" y="193548"/>
                  </a:lnTo>
                  <a:lnTo>
                    <a:pt x="651510" y="195072"/>
                  </a:lnTo>
                  <a:lnTo>
                    <a:pt x="651510" y="198882"/>
                  </a:lnTo>
                  <a:lnTo>
                    <a:pt x="653796" y="200406"/>
                  </a:lnTo>
                  <a:lnTo>
                    <a:pt x="653796" y="204216"/>
                  </a:lnTo>
                  <a:lnTo>
                    <a:pt x="655320" y="206502"/>
                  </a:lnTo>
                  <a:lnTo>
                    <a:pt x="655320" y="209550"/>
                  </a:lnTo>
                  <a:lnTo>
                    <a:pt x="657606" y="211836"/>
                  </a:lnTo>
                  <a:lnTo>
                    <a:pt x="657606" y="215646"/>
                  </a:lnTo>
                  <a:lnTo>
                    <a:pt x="659130" y="217170"/>
                  </a:lnTo>
                  <a:lnTo>
                    <a:pt x="659130" y="223266"/>
                  </a:lnTo>
                  <a:lnTo>
                    <a:pt x="662940" y="226314"/>
                  </a:lnTo>
                  <a:lnTo>
                    <a:pt x="662940" y="232410"/>
                  </a:lnTo>
                  <a:lnTo>
                    <a:pt x="664464" y="233934"/>
                  </a:lnTo>
                  <a:lnTo>
                    <a:pt x="664464" y="232410"/>
                  </a:lnTo>
                  <a:lnTo>
                    <a:pt x="664464" y="237744"/>
                  </a:lnTo>
                  <a:lnTo>
                    <a:pt x="668274" y="241554"/>
                  </a:lnTo>
                  <a:lnTo>
                    <a:pt x="668274" y="245364"/>
                  </a:lnTo>
                  <a:lnTo>
                    <a:pt x="670560" y="246888"/>
                  </a:lnTo>
                  <a:lnTo>
                    <a:pt x="670560" y="250698"/>
                  </a:lnTo>
                  <a:lnTo>
                    <a:pt x="673608" y="254508"/>
                  </a:lnTo>
                  <a:lnTo>
                    <a:pt x="673608" y="258318"/>
                  </a:lnTo>
                  <a:lnTo>
                    <a:pt x="675894" y="259842"/>
                  </a:lnTo>
                  <a:lnTo>
                    <a:pt x="675894" y="262128"/>
                  </a:lnTo>
                  <a:lnTo>
                    <a:pt x="677418" y="263652"/>
                  </a:lnTo>
                  <a:lnTo>
                    <a:pt x="677418" y="265938"/>
                  </a:lnTo>
                  <a:lnTo>
                    <a:pt x="679704" y="267462"/>
                  </a:lnTo>
                  <a:lnTo>
                    <a:pt x="679704" y="265938"/>
                  </a:lnTo>
                  <a:lnTo>
                    <a:pt x="679704" y="268986"/>
                  </a:lnTo>
                  <a:lnTo>
                    <a:pt x="681228" y="271272"/>
                  </a:lnTo>
                  <a:lnTo>
                    <a:pt x="681228" y="268986"/>
                  </a:lnTo>
                  <a:lnTo>
                    <a:pt x="681228" y="271272"/>
                  </a:lnTo>
                  <a:lnTo>
                    <a:pt x="683514" y="272796"/>
                  </a:lnTo>
                  <a:lnTo>
                    <a:pt x="683514" y="275082"/>
                  </a:lnTo>
                  <a:lnTo>
                    <a:pt x="685038" y="276606"/>
                  </a:lnTo>
                  <a:lnTo>
                    <a:pt x="685038" y="278892"/>
                  </a:lnTo>
                  <a:lnTo>
                    <a:pt x="685038" y="275082"/>
                  </a:lnTo>
                  <a:lnTo>
                    <a:pt x="685038" y="276606"/>
                  </a:lnTo>
                  <a:lnTo>
                    <a:pt x="688848" y="280416"/>
                  </a:lnTo>
                  <a:lnTo>
                    <a:pt x="688848" y="282702"/>
                  </a:lnTo>
                  <a:lnTo>
                    <a:pt x="690372" y="284226"/>
                  </a:lnTo>
                  <a:lnTo>
                    <a:pt x="690372" y="282702"/>
                  </a:lnTo>
                  <a:lnTo>
                    <a:pt x="690372" y="284226"/>
                  </a:lnTo>
                  <a:lnTo>
                    <a:pt x="694182" y="284226"/>
                  </a:lnTo>
                  <a:lnTo>
                    <a:pt x="692658" y="284226"/>
                  </a:lnTo>
                  <a:lnTo>
                    <a:pt x="696468" y="288036"/>
                  </a:lnTo>
                  <a:lnTo>
                    <a:pt x="696468" y="285750"/>
                  </a:lnTo>
                  <a:lnTo>
                    <a:pt x="696468" y="288036"/>
                  </a:lnTo>
                  <a:lnTo>
                    <a:pt x="701802" y="288036"/>
                  </a:lnTo>
                  <a:lnTo>
                    <a:pt x="701802" y="289560"/>
                  </a:lnTo>
                  <a:lnTo>
                    <a:pt x="701802" y="288036"/>
                  </a:lnTo>
                  <a:lnTo>
                    <a:pt x="703326" y="289560"/>
                  </a:lnTo>
                  <a:lnTo>
                    <a:pt x="703326" y="288036"/>
                  </a:lnTo>
                  <a:lnTo>
                    <a:pt x="707136" y="288036"/>
                  </a:lnTo>
                  <a:lnTo>
                    <a:pt x="709422" y="285750"/>
                  </a:lnTo>
                  <a:lnTo>
                    <a:pt x="709422" y="288036"/>
                  </a:lnTo>
                  <a:lnTo>
                    <a:pt x="709422" y="285750"/>
                  </a:lnTo>
                  <a:lnTo>
                    <a:pt x="710946" y="284226"/>
                  </a:lnTo>
                  <a:lnTo>
                    <a:pt x="710946" y="285750"/>
                  </a:lnTo>
                  <a:lnTo>
                    <a:pt x="710946" y="284226"/>
                  </a:lnTo>
                  <a:lnTo>
                    <a:pt x="714756" y="284226"/>
                  </a:lnTo>
                  <a:lnTo>
                    <a:pt x="714756" y="282702"/>
                  </a:lnTo>
                  <a:lnTo>
                    <a:pt x="716280" y="280416"/>
                  </a:lnTo>
                  <a:lnTo>
                    <a:pt x="718566" y="278892"/>
                  </a:lnTo>
                  <a:lnTo>
                    <a:pt x="718566" y="280416"/>
                  </a:lnTo>
                  <a:lnTo>
                    <a:pt x="718566" y="276606"/>
                  </a:lnTo>
                  <a:lnTo>
                    <a:pt x="718566" y="278892"/>
                  </a:lnTo>
                  <a:lnTo>
                    <a:pt x="720090" y="276606"/>
                  </a:lnTo>
                  <a:lnTo>
                    <a:pt x="720090" y="275082"/>
                  </a:lnTo>
                  <a:lnTo>
                    <a:pt x="722376" y="272796"/>
                  </a:lnTo>
                  <a:lnTo>
                    <a:pt x="722376" y="275082"/>
                  </a:lnTo>
                  <a:lnTo>
                    <a:pt x="722376" y="271272"/>
                  </a:lnTo>
                  <a:lnTo>
                    <a:pt x="723900" y="268986"/>
                  </a:lnTo>
                  <a:lnTo>
                    <a:pt x="726186" y="267462"/>
                  </a:lnTo>
                  <a:lnTo>
                    <a:pt x="726186" y="265938"/>
                  </a:lnTo>
                  <a:lnTo>
                    <a:pt x="729234" y="262128"/>
                  </a:lnTo>
                  <a:lnTo>
                    <a:pt x="729234" y="258318"/>
                  </a:lnTo>
                  <a:lnTo>
                    <a:pt x="733044" y="254508"/>
                  </a:lnTo>
                  <a:lnTo>
                    <a:pt x="733044" y="250698"/>
                  </a:lnTo>
                  <a:lnTo>
                    <a:pt x="736854" y="246888"/>
                  </a:lnTo>
                  <a:lnTo>
                    <a:pt x="736854" y="241554"/>
                  </a:lnTo>
                  <a:lnTo>
                    <a:pt x="740664" y="237744"/>
                  </a:lnTo>
                  <a:lnTo>
                    <a:pt x="740664" y="232410"/>
                  </a:lnTo>
                  <a:lnTo>
                    <a:pt x="742188" y="230124"/>
                  </a:lnTo>
                  <a:lnTo>
                    <a:pt x="742188" y="226314"/>
                  </a:lnTo>
                  <a:lnTo>
                    <a:pt x="744474" y="224790"/>
                  </a:lnTo>
                  <a:lnTo>
                    <a:pt x="744474" y="220980"/>
                  </a:lnTo>
                  <a:lnTo>
                    <a:pt x="745998" y="219456"/>
                  </a:lnTo>
                  <a:lnTo>
                    <a:pt x="745998" y="215646"/>
                  </a:lnTo>
                  <a:lnTo>
                    <a:pt x="748284" y="213360"/>
                  </a:lnTo>
                  <a:lnTo>
                    <a:pt x="748284" y="209550"/>
                  </a:lnTo>
                  <a:lnTo>
                    <a:pt x="749808" y="208026"/>
                  </a:lnTo>
                  <a:lnTo>
                    <a:pt x="749808" y="204216"/>
                  </a:lnTo>
                  <a:lnTo>
                    <a:pt x="752094" y="202692"/>
                  </a:lnTo>
                  <a:lnTo>
                    <a:pt x="752094" y="198882"/>
                  </a:lnTo>
                  <a:lnTo>
                    <a:pt x="753618" y="196596"/>
                  </a:lnTo>
                  <a:lnTo>
                    <a:pt x="753618" y="191262"/>
                  </a:lnTo>
                  <a:lnTo>
                    <a:pt x="755142" y="189738"/>
                  </a:lnTo>
                  <a:lnTo>
                    <a:pt x="755142" y="185928"/>
                  </a:lnTo>
                  <a:lnTo>
                    <a:pt x="757428" y="183642"/>
                  </a:lnTo>
                  <a:lnTo>
                    <a:pt x="757428" y="179832"/>
                  </a:lnTo>
                  <a:lnTo>
                    <a:pt x="758952" y="178308"/>
                  </a:lnTo>
                  <a:lnTo>
                    <a:pt x="758952" y="172974"/>
                  </a:lnTo>
                  <a:lnTo>
                    <a:pt x="761238" y="170688"/>
                  </a:lnTo>
                  <a:lnTo>
                    <a:pt x="761238" y="172974"/>
                  </a:lnTo>
                  <a:lnTo>
                    <a:pt x="761238" y="166878"/>
                  </a:lnTo>
                  <a:lnTo>
                    <a:pt x="762762" y="165354"/>
                  </a:lnTo>
                  <a:lnTo>
                    <a:pt x="762762" y="160020"/>
                  </a:lnTo>
                  <a:lnTo>
                    <a:pt x="765048" y="157734"/>
                  </a:lnTo>
                  <a:lnTo>
                    <a:pt x="765048" y="153924"/>
                  </a:lnTo>
                  <a:lnTo>
                    <a:pt x="766572" y="152400"/>
                  </a:lnTo>
                  <a:lnTo>
                    <a:pt x="766572" y="148590"/>
                  </a:lnTo>
                  <a:lnTo>
                    <a:pt x="768096" y="147066"/>
                  </a:lnTo>
                  <a:lnTo>
                    <a:pt x="768096" y="140970"/>
                  </a:lnTo>
                  <a:lnTo>
                    <a:pt x="770382" y="139446"/>
                  </a:lnTo>
                  <a:lnTo>
                    <a:pt x="770382" y="135636"/>
                  </a:lnTo>
                  <a:lnTo>
                    <a:pt x="771906" y="133350"/>
                  </a:lnTo>
                  <a:lnTo>
                    <a:pt x="771906" y="128016"/>
                  </a:lnTo>
                  <a:lnTo>
                    <a:pt x="774192" y="126492"/>
                  </a:lnTo>
                  <a:lnTo>
                    <a:pt x="774192" y="122682"/>
                  </a:lnTo>
                  <a:lnTo>
                    <a:pt x="775716" y="120396"/>
                  </a:lnTo>
                  <a:lnTo>
                    <a:pt x="775716" y="115062"/>
                  </a:lnTo>
                  <a:lnTo>
                    <a:pt x="778002" y="113538"/>
                  </a:lnTo>
                  <a:lnTo>
                    <a:pt x="778002" y="109728"/>
                  </a:lnTo>
                  <a:lnTo>
                    <a:pt x="779526" y="107442"/>
                  </a:lnTo>
                  <a:lnTo>
                    <a:pt x="779526" y="103632"/>
                  </a:lnTo>
                  <a:lnTo>
                    <a:pt x="781050" y="102108"/>
                  </a:lnTo>
                  <a:lnTo>
                    <a:pt x="781050" y="98298"/>
                  </a:lnTo>
                  <a:lnTo>
                    <a:pt x="783336" y="96774"/>
                  </a:lnTo>
                  <a:lnTo>
                    <a:pt x="783336" y="92964"/>
                  </a:lnTo>
                  <a:lnTo>
                    <a:pt x="786612" y="88201"/>
                  </a:lnTo>
                  <a:lnTo>
                    <a:pt x="786028" y="82689"/>
                  </a:lnTo>
                  <a:lnTo>
                    <a:pt x="788670" y="77724"/>
                  </a:lnTo>
                  <a:lnTo>
                    <a:pt x="788670" y="73914"/>
                  </a:lnTo>
                  <a:lnTo>
                    <a:pt x="790956" y="72390"/>
                  </a:lnTo>
                  <a:lnTo>
                    <a:pt x="790956" y="68580"/>
                  </a:lnTo>
                  <a:lnTo>
                    <a:pt x="792480" y="67056"/>
                  </a:lnTo>
                  <a:lnTo>
                    <a:pt x="792480" y="63246"/>
                  </a:lnTo>
                  <a:lnTo>
                    <a:pt x="794004" y="60960"/>
                  </a:lnTo>
                  <a:lnTo>
                    <a:pt x="794004" y="63246"/>
                  </a:lnTo>
                  <a:lnTo>
                    <a:pt x="794004" y="59436"/>
                  </a:lnTo>
                  <a:lnTo>
                    <a:pt x="797814" y="55626"/>
                  </a:lnTo>
                  <a:lnTo>
                    <a:pt x="797814" y="50292"/>
                  </a:lnTo>
                  <a:lnTo>
                    <a:pt x="800100" y="48006"/>
                  </a:lnTo>
                  <a:lnTo>
                    <a:pt x="800100" y="50292"/>
                  </a:lnTo>
                  <a:lnTo>
                    <a:pt x="800100" y="44196"/>
                  </a:lnTo>
                  <a:lnTo>
                    <a:pt x="803910" y="41148"/>
                  </a:lnTo>
                  <a:lnTo>
                    <a:pt x="803910" y="37338"/>
                  </a:lnTo>
                  <a:lnTo>
                    <a:pt x="806958" y="33528"/>
                  </a:lnTo>
                  <a:lnTo>
                    <a:pt x="806958" y="29718"/>
                  </a:lnTo>
                  <a:lnTo>
                    <a:pt x="809244" y="28194"/>
                  </a:lnTo>
                  <a:lnTo>
                    <a:pt x="809244" y="29718"/>
                  </a:lnTo>
                  <a:lnTo>
                    <a:pt x="809244" y="25908"/>
                  </a:lnTo>
                  <a:lnTo>
                    <a:pt x="813054" y="22098"/>
                  </a:lnTo>
                  <a:lnTo>
                    <a:pt x="813054" y="20574"/>
                  </a:lnTo>
                  <a:lnTo>
                    <a:pt x="814578" y="18288"/>
                  </a:lnTo>
                  <a:lnTo>
                    <a:pt x="814578" y="20574"/>
                  </a:lnTo>
                  <a:lnTo>
                    <a:pt x="814578" y="16764"/>
                  </a:lnTo>
                  <a:lnTo>
                    <a:pt x="816863" y="14478"/>
                  </a:lnTo>
                  <a:lnTo>
                    <a:pt x="816863" y="16764"/>
                  </a:lnTo>
                  <a:lnTo>
                    <a:pt x="816863" y="14478"/>
                  </a:lnTo>
                  <a:lnTo>
                    <a:pt x="819912" y="11430"/>
                  </a:lnTo>
                  <a:lnTo>
                    <a:pt x="819912" y="12954"/>
                  </a:lnTo>
                  <a:lnTo>
                    <a:pt x="819912" y="11430"/>
                  </a:lnTo>
                  <a:lnTo>
                    <a:pt x="822197" y="9144"/>
                  </a:lnTo>
                  <a:lnTo>
                    <a:pt x="822197" y="11430"/>
                  </a:lnTo>
                  <a:lnTo>
                    <a:pt x="822197" y="9144"/>
                  </a:lnTo>
                  <a:lnTo>
                    <a:pt x="823722" y="7620"/>
                  </a:lnTo>
                  <a:lnTo>
                    <a:pt x="823722" y="9144"/>
                  </a:lnTo>
                  <a:lnTo>
                    <a:pt x="823722" y="7620"/>
                  </a:lnTo>
                  <a:lnTo>
                    <a:pt x="827532" y="7620"/>
                  </a:lnTo>
                  <a:lnTo>
                    <a:pt x="826008" y="7620"/>
                  </a:lnTo>
                  <a:lnTo>
                    <a:pt x="827532" y="5334"/>
                  </a:lnTo>
                  <a:lnTo>
                    <a:pt x="829818" y="5334"/>
                  </a:lnTo>
                  <a:lnTo>
                    <a:pt x="831341" y="3810"/>
                  </a:lnTo>
                  <a:lnTo>
                    <a:pt x="831341" y="5334"/>
                  </a:lnTo>
                  <a:lnTo>
                    <a:pt x="831341" y="3810"/>
                  </a:lnTo>
                  <a:lnTo>
                    <a:pt x="832866" y="5334"/>
                  </a:lnTo>
                  <a:lnTo>
                    <a:pt x="832866" y="3810"/>
                  </a:lnTo>
                  <a:lnTo>
                    <a:pt x="832866" y="5334"/>
                  </a:lnTo>
                  <a:lnTo>
                    <a:pt x="835152" y="3810"/>
                  </a:lnTo>
                  <a:lnTo>
                    <a:pt x="835152" y="5334"/>
                  </a:lnTo>
                  <a:lnTo>
                    <a:pt x="840486" y="5334"/>
                  </a:lnTo>
                  <a:lnTo>
                    <a:pt x="840486" y="7620"/>
                  </a:lnTo>
                  <a:lnTo>
                    <a:pt x="838962" y="5334"/>
                  </a:lnTo>
                  <a:lnTo>
                    <a:pt x="840486" y="7620"/>
                  </a:lnTo>
                  <a:lnTo>
                    <a:pt x="842772" y="9144"/>
                  </a:lnTo>
                  <a:lnTo>
                    <a:pt x="842772" y="7620"/>
                  </a:lnTo>
                  <a:lnTo>
                    <a:pt x="842772" y="9144"/>
                  </a:lnTo>
                  <a:lnTo>
                    <a:pt x="844296" y="11430"/>
                  </a:lnTo>
                  <a:lnTo>
                    <a:pt x="845819" y="9144"/>
                  </a:lnTo>
                  <a:lnTo>
                    <a:pt x="845819" y="12954"/>
                  </a:lnTo>
                  <a:lnTo>
                    <a:pt x="848106" y="14478"/>
                  </a:lnTo>
                  <a:lnTo>
                    <a:pt x="848106" y="12954"/>
                  </a:lnTo>
                  <a:lnTo>
                    <a:pt x="848106" y="14478"/>
                  </a:lnTo>
                  <a:lnTo>
                    <a:pt x="849630" y="16764"/>
                  </a:lnTo>
                  <a:lnTo>
                    <a:pt x="849630" y="14478"/>
                  </a:lnTo>
                  <a:lnTo>
                    <a:pt x="849630" y="16764"/>
                  </a:lnTo>
                  <a:lnTo>
                    <a:pt x="851916" y="18288"/>
                  </a:lnTo>
                  <a:lnTo>
                    <a:pt x="851916" y="20574"/>
                  </a:lnTo>
                  <a:lnTo>
                    <a:pt x="851916" y="16764"/>
                  </a:lnTo>
                  <a:lnTo>
                    <a:pt x="851916" y="18288"/>
                  </a:lnTo>
                  <a:lnTo>
                    <a:pt x="855726" y="22098"/>
                  </a:lnTo>
                  <a:lnTo>
                    <a:pt x="855726" y="25908"/>
                  </a:lnTo>
                  <a:lnTo>
                    <a:pt x="857250" y="28194"/>
                  </a:lnTo>
                  <a:lnTo>
                    <a:pt x="857250" y="25908"/>
                  </a:lnTo>
                  <a:lnTo>
                    <a:pt x="857250" y="29718"/>
                  </a:lnTo>
                  <a:lnTo>
                    <a:pt x="861060" y="33528"/>
                  </a:lnTo>
                  <a:lnTo>
                    <a:pt x="861060" y="37338"/>
                  </a:lnTo>
                  <a:lnTo>
                    <a:pt x="864869" y="41148"/>
                  </a:lnTo>
                  <a:lnTo>
                    <a:pt x="864869" y="44196"/>
                  </a:lnTo>
                  <a:lnTo>
                    <a:pt x="868680" y="48006"/>
                  </a:lnTo>
                  <a:lnTo>
                    <a:pt x="868680" y="54102"/>
                  </a:lnTo>
                  <a:lnTo>
                    <a:pt x="872490" y="57912"/>
                  </a:lnTo>
                  <a:lnTo>
                    <a:pt x="872490" y="63246"/>
                  </a:lnTo>
                  <a:lnTo>
                    <a:pt x="874013" y="64770"/>
                  </a:lnTo>
                  <a:lnTo>
                    <a:pt x="874013" y="68580"/>
                  </a:lnTo>
                  <a:lnTo>
                    <a:pt x="875538" y="70866"/>
                  </a:lnTo>
                  <a:lnTo>
                    <a:pt x="875538" y="73914"/>
                  </a:lnTo>
                  <a:lnTo>
                    <a:pt x="877824" y="76200"/>
                  </a:lnTo>
                  <a:lnTo>
                    <a:pt x="877824" y="80010"/>
                  </a:lnTo>
                  <a:lnTo>
                    <a:pt x="879347" y="81534"/>
                  </a:lnTo>
                  <a:lnTo>
                    <a:pt x="879347" y="85344"/>
                  </a:lnTo>
                  <a:lnTo>
                    <a:pt x="881634" y="87630"/>
                  </a:lnTo>
                  <a:lnTo>
                    <a:pt x="881634" y="90678"/>
                  </a:lnTo>
                  <a:lnTo>
                    <a:pt x="883158" y="92964"/>
                  </a:lnTo>
                  <a:lnTo>
                    <a:pt x="883158" y="98298"/>
                  </a:lnTo>
                  <a:lnTo>
                    <a:pt x="885444" y="100584"/>
                  </a:lnTo>
                  <a:lnTo>
                    <a:pt x="885444" y="98298"/>
                  </a:lnTo>
                  <a:lnTo>
                    <a:pt x="885444" y="103632"/>
                  </a:lnTo>
                  <a:lnTo>
                    <a:pt x="886968" y="105918"/>
                  </a:lnTo>
                  <a:lnTo>
                    <a:pt x="886968" y="109728"/>
                  </a:lnTo>
                  <a:lnTo>
                    <a:pt x="888491" y="111252"/>
                  </a:lnTo>
                  <a:lnTo>
                    <a:pt x="888491" y="117348"/>
                  </a:lnTo>
                  <a:lnTo>
                    <a:pt x="890778" y="118872"/>
                  </a:lnTo>
                  <a:lnTo>
                    <a:pt x="890778" y="122682"/>
                  </a:lnTo>
                  <a:lnTo>
                    <a:pt x="892302" y="124206"/>
                  </a:lnTo>
                  <a:lnTo>
                    <a:pt x="892302" y="130302"/>
                  </a:lnTo>
                  <a:lnTo>
                    <a:pt x="894588" y="131826"/>
                  </a:lnTo>
                  <a:lnTo>
                    <a:pt x="894588" y="135636"/>
                  </a:lnTo>
                  <a:lnTo>
                    <a:pt x="896112" y="137160"/>
                  </a:lnTo>
                  <a:lnTo>
                    <a:pt x="896112" y="143256"/>
                  </a:lnTo>
                  <a:lnTo>
                    <a:pt x="898397" y="144780"/>
                  </a:lnTo>
                  <a:lnTo>
                    <a:pt x="898397" y="148590"/>
                  </a:lnTo>
                  <a:lnTo>
                    <a:pt x="899922" y="150114"/>
                  </a:lnTo>
                  <a:lnTo>
                    <a:pt x="899922" y="156210"/>
                  </a:lnTo>
                  <a:lnTo>
                    <a:pt x="901446" y="157734"/>
                  </a:lnTo>
                  <a:lnTo>
                    <a:pt x="901446" y="161544"/>
                  </a:lnTo>
                  <a:lnTo>
                    <a:pt x="903732" y="163068"/>
                  </a:lnTo>
                  <a:lnTo>
                    <a:pt x="903732" y="166878"/>
                  </a:lnTo>
                  <a:lnTo>
                    <a:pt x="905256" y="169164"/>
                  </a:lnTo>
                  <a:lnTo>
                    <a:pt x="905256" y="174498"/>
                  </a:lnTo>
                  <a:lnTo>
                    <a:pt x="907541" y="176784"/>
                  </a:lnTo>
                  <a:lnTo>
                    <a:pt x="907541" y="179832"/>
                  </a:lnTo>
                  <a:lnTo>
                    <a:pt x="909066" y="182118"/>
                  </a:lnTo>
                  <a:lnTo>
                    <a:pt x="909066" y="187452"/>
                  </a:lnTo>
                  <a:lnTo>
                    <a:pt x="911352" y="189738"/>
                  </a:lnTo>
                  <a:lnTo>
                    <a:pt x="911352" y="193548"/>
                  </a:lnTo>
                  <a:lnTo>
                    <a:pt x="912876" y="195072"/>
                  </a:lnTo>
                  <a:lnTo>
                    <a:pt x="912876" y="198882"/>
                  </a:lnTo>
                  <a:lnTo>
                    <a:pt x="914400" y="200406"/>
                  </a:lnTo>
                  <a:lnTo>
                    <a:pt x="914400" y="204216"/>
                  </a:lnTo>
                  <a:lnTo>
                    <a:pt x="916686" y="206502"/>
                  </a:lnTo>
                  <a:lnTo>
                    <a:pt x="916686" y="209550"/>
                  </a:lnTo>
                  <a:lnTo>
                    <a:pt x="918210" y="211836"/>
                  </a:lnTo>
                  <a:lnTo>
                    <a:pt x="918210" y="215646"/>
                  </a:lnTo>
                  <a:lnTo>
                    <a:pt x="920496" y="217170"/>
                  </a:lnTo>
                  <a:lnTo>
                    <a:pt x="920496" y="220980"/>
                  </a:lnTo>
                  <a:lnTo>
                    <a:pt x="922019" y="223266"/>
                  </a:lnTo>
                  <a:lnTo>
                    <a:pt x="922019" y="226314"/>
                  </a:lnTo>
                  <a:lnTo>
                    <a:pt x="924306" y="228600"/>
                  </a:lnTo>
                  <a:lnTo>
                    <a:pt x="924306" y="232410"/>
                  </a:lnTo>
                  <a:lnTo>
                    <a:pt x="925830" y="233934"/>
                  </a:lnTo>
                  <a:lnTo>
                    <a:pt x="925830" y="232410"/>
                  </a:lnTo>
                  <a:lnTo>
                    <a:pt x="925830" y="236220"/>
                  </a:lnTo>
                  <a:lnTo>
                    <a:pt x="927354" y="237744"/>
                  </a:lnTo>
                  <a:lnTo>
                    <a:pt x="927354" y="241554"/>
                  </a:lnTo>
                  <a:lnTo>
                    <a:pt x="929640" y="243078"/>
                  </a:lnTo>
                  <a:lnTo>
                    <a:pt x="929640" y="245364"/>
                  </a:lnTo>
                  <a:lnTo>
                    <a:pt x="931163" y="246888"/>
                  </a:lnTo>
                  <a:lnTo>
                    <a:pt x="931163" y="250698"/>
                  </a:lnTo>
                  <a:lnTo>
                    <a:pt x="934974" y="254508"/>
                  </a:lnTo>
                  <a:lnTo>
                    <a:pt x="934974" y="258318"/>
                  </a:lnTo>
                  <a:lnTo>
                    <a:pt x="937260" y="259842"/>
                  </a:lnTo>
                  <a:lnTo>
                    <a:pt x="937260" y="262128"/>
                  </a:lnTo>
                  <a:lnTo>
                    <a:pt x="938784" y="263652"/>
                  </a:lnTo>
                  <a:lnTo>
                    <a:pt x="938784" y="265938"/>
                  </a:lnTo>
                  <a:lnTo>
                    <a:pt x="940308" y="267462"/>
                  </a:lnTo>
                  <a:lnTo>
                    <a:pt x="940308" y="265938"/>
                  </a:lnTo>
                  <a:lnTo>
                    <a:pt x="940308" y="268986"/>
                  </a:lnTo>
                  <a:lnTo>
                    <a:pt x="942594" y="271272"/>
                  </a:lnTo>
                  <a:lnTo>
                    <a:pt x="942594" y="268986"/>
                  </a:lnTo>
                  <a:lnTo>
                    <a:pt x="942594" y="271272"/>
                  </a:lnTo>
                  <a:lnTo>
                    <a:pt x="944118" y="272796"/>
                  </a:lnTo>
                  <a:lnTo>
                    <a:pt x="944118" y="275082"/>
                  </a:lnTo>
                  <a:lnTo>
                    <a:pt x="946404" y="276606"/>
                  </a:lnTo>
                  <a:lnTo>
                    <a:pt x="946404" y="275082"/>
                  </a:lnTo>
                  <a:lnTo>
                    <a:pt x="946404" y="278892"/>
                  </a:lnTo>
                  <a:lnTo>
                    <a:pt x="947928" y="276606"/>
                  </a:lnTo>
                  <a:lnTo>
                    <a:pt x="947928" y="280416"/>
                  </a:lnTo>
                  <a:lnTo>
                    <a:pt x="950213" y="282702"/>
                  </a:lnTo>
                  <a:lnTo>
                    <a:pt x="950213" y="280416"/>
                  </a:lnTo>
                  <a:lnTo>
                    <a:pt x="950213" y="282702"/>
                  </a:lnTo>
                  <a:lnTo>
                    <a:pt x="951738" y="284226"/>
                  </a:lnTo>
                  <a:lnTo>
                    <a:pt x="951738" y="282702"/>
                  </a:lnTo>
                  <a:lnTo>
                    <a:pt x="953262" y="284226"/>
                  </a:lnTo>
                  <a:lnTo>
                    <a:pt x="953262" y="285750"/>
                  </a:lnTo>
                  <a:lnTo>
                    <a:pt x="953262" y="284226"/>
                  </a:lnTo>
                  <a:lnTo>
                    <a:pt x="955547" y="285750"/>
                  </a:lnTo>
                  <a:lnTo>
                    <a:pt x="957072" y="288036"/>
                  </a:lnTo>
                  <a:lnTo>
                    <a:pt x="957072" y="285750"/>
                  </a:lnTo>
                  <a:lnTo>
                    <a:pt x="957072" y="288036"/>
                  </a:lnTo>
                  <a:lnTo>
                    <a:pt x="960882" y="288036"/>
                  </a:lnTo>
                  <a:lnTo>
                    <a:pt x="963168" y="289560"/>
                  </a:lnTo>
                  <a:lnTo>
                    <a:pt x="963168" y="288036"/>
                  </a:lnTo>
                  <a:lnTo>
                    <a:pt x="964691" y="289560"/>
                  </a:lnTo>
                  <a:lnTo>
                    <a:pt x="964691" y="288036"/>
                  </a:lnTo>
                  <a:lnTo>
                    <a:pt x="968502" y="288036"/>
                  </a:lnTo>
                  <a:lnTo>
                    <a:pt x="966216" y="288036"/>
                  </a:lnTo>
                  <a:lnTo>
                    <a:pt x="968502" y="288036"/>
                  </a:lnTo>
                  <a:lnTo>
                    <a:pt x="970026" y="285750"/>
                  </a:lnTo>
                  <a:lnTo>
                    <a:pt x="970026" y="288036"/>
                  </a:lnTo>
                  <a:lnTo>
                    <a:pt x="970026" y="285750"/>
                  </a:lnTo>
                  <a:lnTo>
                    <a:pt x="973836" y="285750"/>
                  </a:lnTo>
                  <a:lnTo>
                    <a:pt x="972312" y="285750"/>
                  </a:lnTo>
                  <a:lnTo>
                    <a:pt x="973836" y="284226"/>
                  </a:lnTo>
                  <a:lnTo>
                    <a:pt x="976122" y="282702"/>
                  </a:lnTo>
                  <a:lnTo>
                    <a:pt x="977646" y="280416"/>
                  </a:lnTo>
                  <a:lnTo>
                    <a:pt x="979169" y="278892"/>
                  </a:lnTo>
                  <a:lnTo>
                    <a:pt x="979169" y="280416"/>
                  </a:lnTo>
                  <a:lnTo>
                    <a:pt x="979169" y="276606"/>
                  </a:lnTo>
                  <a:lnTo>
                    <a:pt x="981456" y="278892"/>
                  </a:lnTo>
                  <a:lnTo>
                    <a:pt x="981456" y="275082"/>
                  </a:lnTo>
                  <a:lnTo>
                    <a:pt x="982980" y="272796"/>
                  </a:lnTo>
                  <a:lnTo>
                    <a:pt x="982980" y="275082"/>
                  </a:lnTo>
                  <a:lnTo>
                    <a:pt x="982980" y="272796"/>
                  </a:lnTo>
                  <a:lnTo>
                    <a:pt x="986790" y="268986"/>
                  </a:lnTo>
                  <a:lnTo>
                    <a:pt x="986790" y="265938"/>
                  </a:lnTo>
                  <a:lnTo>
                    <a:pt x="989076" y="263652"/>
                  </a:lnTo>
                  <a:lnTo>
                    <a:pt x="989076" y="262128"/>
                  </a:lnTo>
                  <a:lnTo>
                    <a:pt x="990600" y="259842"/>
                  </a:lnTo>
                  <a:lnTo>
                    <a:pt x="992124" y="258318"/>
                  </a:lnTo>
                  <a:lnTo>
                    <a:pt x="992124" y="254508"/>
                  </a:lnTo>
                  <a:lnTo>
                    <a:pt x="995934" y="250698"/>
                  </a:lnTo>
                  <a:lnTo>
                    <a:pt x="995934" y="246888"/>
                  </a:lnTo>
                  <a:lnTo>
                    <a:pt x="998219" y="245364"/>
                  </a:lnTo>
                  <a:lnTo>
                    <a:pt x="998219" y="241554"/>
                  </a:lnTo>
                  <a:lnTo>
                    <a:pt x="1002226" y="235168"/>
                  </a:lnTo>
                  <a:lnTo>
                    <a:pt x="1004620" y="227985"/>
                  </a:lnTo>
                  <a:lnTo>
                    <a:pt x="1006481" y="220538"/>
                  </a:lnTo>
                  <a:lnTo>
                    <a:pt x="1008888" y="213360"/>
                  </a:lnTo>
                  <a:lnTo>
                    <a:pt x="1008888" y="209550"/>
                  </a:lnTo>
                  <a:lnTo>
                    <a:pt x="1008888" y="211836"/>
                  </a:lnTo>
                  <a:lnTo>
                    <a:pt x="1011174" y="209550"/>
                  </a:lnTo>
                  <a:lnTo>
                    <a:pt x="1011174" y="204216"/>
                  </a:lnTo>
                  <a:lnTo>
                    <a:pt x="1012697" y="202692"/>
                  </a:lnTo>
                  <a:lnTo>
                    <a:pt x="1012697" y="198882"/>
                  </a:lnTo>
                  <a:lnTo>
                    <a:pt x="1014984" y="196596"/>
                  </a:lnTo>
                  <a:lnTo>
                    <a:pt x="1014984" y="193548"/>
                  </a:lnTo>
                  <a:lnTo>
                    <a:pt x="1016508" y="191262"/>
                  </a:lnTo>
                  <a:lnTo>
                    <a:pt x="1016508" y="187452"/>
                  </a:lnTo>
                  <a:lnTo>
                    <a:pt x="1018032" y="185928"/>
                  </a:lnTo>
                  <a:lnTo>
                    <a:pt x="1018032" y="179832"/>
                  </a:lnTo>
                  <a:lnTo>
                    <a:pt x="1020318" y="178308"/>
                  </a:lnTo>
                  <a:lnTo>
                    <a:pt x="1020318" y="174498"/>
                  </a:lnTo>
                  <a:lnTo>
                    <a:pt x="1021841" y="172974"/>
                  </a:lnTo>
                  <a:lnTo>
                    <a:pt x="1021841" y="166878"/>
                  </a:lnTo>
                  <a:lnTo>
                    <a:pt x="1024128" y="165354"/>
                  </a:lnTo>
                  <a:lnTo>
                    <a:pt x="1024128" y="161544"/>
                  </a:lnTo>
                  <a:lnTo>
                    <a:pt x="1025652" y="160020"/>
                  </a:lnTo>
                  <a:lnTo>
                    <a:pt x="1025652" y="156210"/>
                  </a:lnTo>
                  <a:lnTo>
                    <a:pt x="1027938" y="153924"/>
                  </a:lnTo>
                  <a:lnTo>
                    <a:pt x="1027938" y="148590"/>
                  </a:lnTo>
                  <a:lnTo>
                    <a:pt x="1029462" y="147066"/>
                  </a:lnTo>
                  <a:lnTo>
                    <a:pt x="1029462" y="140970"/>
                  </a:lnTo>
                  <a:lnTo>
                    <a:pt x="1030986" y="139446"/>
                  </a:lnTo>
                  <a:lnTo>
                    <a:pt x="1030986" y="135636"/>
                  </a:lnTo>
                  <a:lnTo>
                    <a:pt x="1033272" y="133350"/>
                  </a:lnTo>
                  <a:lnTo>
                    <a:pt x="1033272" y="128016"/>
                  </a:lnTo>
                  <a:lnTo>
                    <a:pt x="1034796" y="130302"/>
                  </a:lnTo>
                  <a:lnTo>
                    <a:pt x="1034796" y="122682"/>
                  </a:lnTo>
                  <a:lnTo>
                    <a:pt x="1037082" y="120396"/>
                  </a:lnTo>
                  <a:lnTo>
                    <a:pt x="1037082" y="117348"/>
                  </a:lnTo>
                  <a:lnTo>
                    <a:pt x="1038606" y="115062"/>
                  </a:lnTo>
                  <a:lnTo>
                    <a:pt x="1038606" y="109728"/>
                  </a:lnTo>
                  <a:lnTo>
                    <a:pt x="1040891" y="107442"/>
                  </a:lnTo>
                  <a:lnTo>
                    <a:pt x="1040891" y="103632"/>
                  </a:lnTo>
                  <a:lnTo>
                    <a:pt x="1042416" y="102108"/>
                  </a:lnTo>
                  <a:lnTo>
                    <a:pt x="1042416" y="98298"/>
                  </a:lnTo>
                  <a:lnTo>
                    <a:pt x="1044702" y="96774"/>
                  </a:lnTo>
                  <a:lnTo>
                    <a:pt x="1044702" y="92964"/>
                  </a:lnTo>
                  <a:lnTo>
                    <a:pt x="1046226" y="90678"/>
                  </a:lnTo>
                  <a:lnTo>
                    <a:pt x="1046226" y="87630"/>
                  </a:lnTo>
                  <a:lnTo>
                    <a:pt x="1047750" y="85344"/>
                  </a:lnTo>
                  <a:lnTo>
                    <a:pt x="1047750" y="81534"/>
                  </a:lnTo>
                  <a:lnTo>
                    <a:pt x="1050036" y="80010"/>
                  </a:lnTo>
                  <a:lnTo>
                    <a:pt x="1050036" y="73914"/>
                  </a:lnTo>
                  <a:lnTo>
                    <a:pt x="1051560" y="73914"/>
                  </a:lnTo>
                </a:path>
              </a:pathLst>
            </a:custGeom>
            <a:ln w="3708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3" name="object 803"/>
          <p:cNvSpPr txBox="1"/>
          <p:nvPr/>
        </p:nvSpPr>
        <p:spPr>
          <a:xfrm>
            <a:off x="5234775" y="4774310"/>
            <a:ext cx="158750" cy="666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7620" rIns="0" bIns="0" rtlCol="0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sz="375" b="1" i="1" spc="7" baseline="11111" dirty="0">
                <a:latin typeface="Times New Roman"/>
                <a:cs typeface="Times New Roman"/>
              </a:rPr>
              <a:t>u</a:t>
            </a:r>
            <a:r>
              <a:rPr sz="200" spc="5" dirty="0">
                <a:latin typeface="Times New Roman"/>
                <a:cs typeface="Times New Roman"/>
              </a:rPr>
              <a:t>Ra</a:t>
            </a:r>
            <a:r>
              <a:rPr sz="200" spc="15" dirty="0">
                <a:latin typeface="Times New Roman"/>
                <a:cs typeface="Times New Roman"/>
              </a:rPr>
              <a:t> </a:t>
            </a:r>
            <a:r>
              <a:rPr sz="300" b="1" i="1" spc="5" dirty="0">
                <a:latin typeface="Times New Roman"/>
                <a:cs typeface="Times New Roman"/>
              </a:rPr>
              <a:t>u</a:t>
            </a:r>
            <a:r>
              <a:rPr sz="200" spc="5" dirty="0">
                <a:latin typeface="Times New Roman"/>
                <a:cs typeface="Times New Roman"/>
              </a:rPr>
              <a:t>Rb</a:t>
            </a:r>
            <a:endParaRPr sz="200">
              <a:latin typeface="Times New Roman"/>
              <a:cs typeface="Times New Roman"/>
            </a:endParaRPr>
          </a:p>
        </p:txBody>
      </p:sp>
      <p:sp>
        <p:nvSpPr>
          <p:cNvPr id="804" name="object 804"/>
          <p:cNvSpPr txBox="1"/>
          <p:nvPr/>
        </p:nvSpPr>
        <p:spPr>
          <a:xfrm>
            <a:off x="5394007" y="4770370"/>
            <a:ext cx="130810" cy="71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00"/>
              </a:spcBef>
            </a:pPr>
            <a:r>
              <a:rPr sz="450" b="1" i="1" spc="7" baseline="9259" dirty="0">
                <a:latin typeface="Times New Roman"/>
                <a:cs typeface="Times New Roman"/>
              </a:rPr>
              <a:t>u</a:t>
            </a:r>
            <a:r>
              <a:rPr sz="200" spc="5" dirty="0">
                <a:latin typeface="Times New Roman"/>
                <a:cs typeface="Times New Roman"/>
              </a:rPr>
              <a:t>Rc</a:t>
            </a:r>
            <a:endParaRPr sz="200">
              <a:latin typeface="Times New Roman"/>
              <a:cs typeface="Times New Roman"/>
            </a:endParaRPr>
          </a:p>
        </p:txBody>
      </p:sp>
      <p:sp>
        <p:nvSpPr>
          <p:cNvPr id="805" name="object 805"/>
          <p:cNvSpPr txBox="1"/>
          <p:nvPr/>
        </p:nvSpPr>
        <p:spPr>
          <a:xfrm>
            <a:off x="4906888" y="4866863"/>
            <a:ext cx="71755" cy="231775"/>
          </a:xfrm>
          <a:prstGeom prst="rect">
            <a:avLst/>
          </a:prstGeom>
        </p:spPr>
        <p:txBody>
          <a:bodyPr vert="vert270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00" spc="-10" dirty="0">
                <a:latin typeface="Times New Roman"/>
                <a:cs typeface="Times New Roman"/>
              </a:rPr>
              <a:t>V</a:t>
            </a:r>
            <a:r>
              <a:rPr sz="300" dirty="0">
                <a:latin typeface="Times New Roman"/>
                <a:cs typeface="Times New Roman"/>
              </a:rPr>
              <a:t>o</a:t>
            </a:r>
            <a:r>
              <a:rPr sz="300" spc="-5" dirty="0">
                <a:latin typeface="Times New Roman"/>
                <a:cs typeface="Times New Roman"/>
              </a:rPr>
              <a:t>lta</a:t>
            </a:r>
            <a:r>
              <a:rPr sz="300" dirty="0">
                <a:latin typeface="Times New Roman"/>
                <a:cs typeface="Times New Roman"/>
              </a:rPr>
              <a:t>g</a:t>
            </a:r>
            <a:r>
              <a:rPr sz="300" spc="-5" dirty="0">
                <a:latin typeface="Times New Roman"/>
                <a:cs typeface="Times New Roman"/>
              </a:rPr>
              <a:t>es(</a:t>
            </a:r>
            <a:r>
              <a:rPr sz="300" dirty="0">
                <a:latin typeface="Times New Roman"/>
                <a:cs typeface="Times New Roman"/>
              </a:rPr>
              <a:t>V)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806" name="object 806"/>
          <p:cNvSpPr txBox="1"/>
          <p:nvPr/>
        </p:nvSpPr>
        <p:spPr>
          <a:xfrm>
            <a:off x="5573521" y="5191000"/>
            <a:ext cx="187960" cy="768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00" spc="-5" dirty="0">
                <a:latin typeface="Times New Roman"/>
                <a:cs typeface="Times New Roman"/>
              </a:rPr>
              <a:t>(a)Time(s)</a:t>
            </a:r>
            <a:endParaRPr sz="300">
              <a:latin typeface="Times New Roman"/>
              <a:cs typeface="Times New Roman"/>
            </a:endParaRPr>
          </a:p>
        </p:txBody>
      </p:sp>
      <p:grpSp>
        <p:nvGrpSpPr>
          <p:cNvPr id="807" name="object 807"/>
          <p:cNvGrpSpPr/>
          <p:nvPr/>
        </p:nvGrpSpPr>
        <p:grpSpPr>
          <a:xfrm>
            <a:off x="5081778" y="5234940"/>
            <a:ext cx="2188210" cy="219075"/>
            <a:chOff x="5081778" y="5234940"/>
            <a:chExt cx="2188210" cy="219075"/>
          </a:xfrm>
        </p:grpSpPr>
        <p:sp>
          <p:nvSpPr>
            <p:cNvPr id="808" name="object 808"/>
            <p:cNvSpPr/>
            <p:nvPr/>
          </p:nvSpPr>
          <p:spPr>
            <a:xfrm>
              <a:off x="5083302" y="5237226"/>
              <a:ext cx="2185035" cy="214629"/>
            </a:xfrm>
            <a:custGeom>
              <a:avLst/>
              <a:gdLst/>
              <a:ahLst/>
              <a:cxnLst/>
              <a:rect l="l" t="t" r="r" b="b"/>
              <a:pathLst>
                <a:path w="2185034" h="214629">
                  <a:moveTo>
                    <a:pt x="2184654" y="0"/>
                  </a:moveTo>
                  <a:lnTo>
                    <a:pt x="0" y="0"/>
                  </a:lnTo>
                  <a:lnTo>
                    <a:pt x="0" y="214122"/>
                  </a:lnTo>
                  <a:lnTo>
                    <a:pt x="2184654" y="214122"/>
                  </a:lnTo>
                  <a:lnTo>
                    <a:pt x="2184654" y="0"/>
                  </a:lnTo>
                  <a:close/>
                </a:path>
              </a:pathLst>
            </a:custGeom>
            <a:solidFill>
              <a:srgbClr val="CCE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9" name="object 809"/>
            <p:cNvSpPr/>
            <p:nvPr/>
          </p:nvSpPr>
          <p:spPr>
            <a:xfrm>
              <a:off x="5081778" y="5234940"/>
              <a:ext cx="2188210" cy="219075"/>
            </a:xfrm>
            <a:custGeom>
              <a:avLst/>
              <a:gdLst/>
              <a:ahLst/>
              <a:cxnLst/>
              <a:rect l="l" t="t" r="r" b="b"/>
              <a:pathLst>
                <a:path w="2188209" h="219075">
                  <a:moveTo>
                    <a:pt x="2187702" y="0"/>
                  </a:moveTo>
                  <a:lnTo>
                    <a:pt x="0" y="0"/>
                  </a:lnTo>
                  <a:lnTo>
                    <a:pt x="0" y="218693"/>
                  </a:lnTo>
                  <a:lnTo>
                    <a:pt x="2187702" y="218693"/>
                  </a:lnTo>
                  <a:lnTo>
                    <a:pt x="2187702" y="216408"/>
                  </a:lnTo>
                  <a:lnTo>
                    <a:pt x="3810" y="216408"/>
                  </a:lnTo>
                  <a:lnTo>
                    <a:pt x="1524" y="214884"/>
                  </a:lnTo>
                  <a:lnTo>
                    <a:pt x="3810" y="214884"/>
                  </a:lnTo>
                  <a:lnTo>
                    <a:pt x="3810" y="3810"/>
                  </a:lnTo>
                  <a:lnTo>
                    <a:pt x="1524" y="3810"/>
                  </a:lnTo>
                  <a:lnTo>
                    <a:pt x="3810" y="2286"/>
                  </a:lnTo>
                  <a:lnTo>
                    <a:pt x="2187702" y="2286"/>
                  </a:lnTo>
                  <a:lnTo>
                    <a:pt x="2187702" y="0"/>
                  </a:lnTo>
                  <a:close/>
                </a:path>
                <a:path w="2188209" h="219075">
                  <a:moveTo>
                    <a:pt x="3810" y="214884"/>
                  </a:moveTo>
                  <a:lnTo>
                    <a:pt x="1524" y="214884"/>
                  </a:lnTo>
                  <a:lnTo>
                    <a:pt x="3810" y="216408"/>
                  </a:lnTo>
                  <a:lnTo>
                    <a:pt x="3810" y="214884"/>
                  </a:lnTo>
                  <a:close/>
                </a:path>
                <a:path w="2188209" h="219075">
                  <a:moveTo>
                    <a:pt x="2184654" y="214884"/>
                  </a:moveTo>
                  <a:lnTo>
                    <a:pt x="3810" y="214884"/>
                  </a:lnTo>
                  <a:lnTo>
                    <a:pt x="3810" y="216408"/>
                  </a:lnTo>
                  <a:lnTo>
                    <a:pt x="2184654" y="216408"/>
                  </a:lnTo>
                  <a:lnTo>
                    <a:pt x="2184654" y="214884"/>
                  </a:lnTo>
                  <a:close/>
                </a:path>
                <a:path w="2188209" h="219075">
                  <a:moveTo>
                    <a:pt x="2184654" y="2286"/>
                  </a:moveTo>
                  <a:lnTo>
                    <a:pt x="2184654" y="216408"/>
                  </a:lnTo>
                  <a:lnTo>
                    <a:pt x="2186178" y="214884"/>
                  </a:lnTo>
                  <a:lnTo>
                    <a:pt x="2187702" y="214884"/>
                  </a:lnTo>
                  <a:lnTo>
                    <a:pt x="2187702" y="3810"/>
                  </a:lnTo>
                  <a:lnTo>
                    <a:pt x="2186178" y="3810"/>
                  </a:lnTo>
                  <a:lnTo>
                    <a:pt x="2184654" y="2286"/>
                  </a:lnTo>
                  <a:close/>
                </a:path>
                <a:path w="2188209" h="219075">
                  <a:moveTo>
                    <a:pt x="2187702" y="214884"/>
                  </a:moveTo>
                  <a:lnTo>
                    <a:pt x="2186178" y="214884"/>
                  </a:lnTo>
                  <a:lnTo>
                    <a:pt x="2184654" y="216408"/>
                  </a:lnTo>
                  <a:lnTo>
                    <a:pt x="2187702" y="216408"/>
                  </a:lnTo>
                  <a:lnTo>
                    <a:pt x="2187702" y="214884"/>
                  </a:lnTo>
                  <a:close/>
                </a:path>
                <a:path w="2188209" h="219075">
                  <a:moveTo>
                    <a:pt x="3810" y="2286"/>
                  </a:moveTo>
                  <a:lnTo>
                    <a:pt x="1524" y="3810"/>
                  </a:lnTo>
                  <a:lnTo>
                    <a:pt x="3810" y="3810"/>
                  </a:lnTo>
                  <a:lnTo>
                    <a:pt x="3810" y="2286"/>
                  </a:lnTo>
                  <a:close/>
                </a:path>
                <a:path w="2188209" h="219075">
                  <a:moveTo>
                    <a:pt x="2184654" y="2286"/>
                  </a:moveTo>
                  <a:lnTo>
                    <a:pt x="3810" y="2286"/>
                  </a:lnTo>
                  <a:lnTo>
                    <a:pt x="3810" y="3810"/>
                  </a:lnTo>
                  <a:lnTo>
                    <a:pt x="2184654" y="3810"/>
                  </a:lnTo>
                  <a:lnTo>
                    <a:pt x="2184654" y="2286"/>
                  </a:lnTo>
                  <a:close/>
                </a:path>
                <a:path w="2188209" h="219075">
                  <a:moveTo>
                    <a:pt x="2187702" y="2286"/>
                  </a:moveTo>
                  <a:lnTo>
                    <a:pt x="2184654" y="2286"/>
                  </a:lnTo>
                  <a:lnTo>
                    <a:pt x="2186178" y="3810"/>
                  </a:lnTo>
                  <a:lnTo>
                    <a:pt x="2187702" y="3810"/>
                  </a:lnTo>
                  <a:lnTo>
                    <a:pt x="2187702" y="22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0" name="object 810"/>
          <p:cNvSpPr txBox="1"/>
          <p:nvPr/>
        </p:nvSpPr>
        <p:spPr>
          <a:xfrm>
            <a:off x="5150611" y="5209725"/>
            <a:ext cx="2050414" cy="243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01295" algn="r">
              <a:lnSpc>
                <a:spcPts val="290"/>
              </a:lnSpc>
              <a:spcBef>
                <a:spcPts val="95"/>
              </a:spcBef>
            </a:pPr>
            <a:r>
              <a:rPr sz="350" spc="-35" dirty="0">
                <a:latin typeface="Times New Roman"/>
                <a:cs typeface="Times New Roman"/>
              </a:rPr>
              <a:t>(</a:t>
            </a:r>
            <a:r>
              <a:rPr sz="350" spc="-45" dirty="0">
                <a:latin typeface="Times New Roman"/>
                <a:cs typeface="Times New Roman"/>
              </a:rPr>
              <a:t>b</a:t>
            </a:r>
            <a:r>
              <a:rPr sz="350" spc="-30" dirty="0">
                <a:latin typeface="Times New Roman"/>
                <a:cs typeface="Times New Roman"/>
              </a:rPr>
              <a:t>)</a:t>
            </a:r>
            <a:r>
              <a:rPr sz="350" spc="-45" dirty="0">
                <a:latin typeface="Times New Roman"/>
                <a:cs typeface="Times New Roman"/>
              </a:rPr>
              <a:t>T</a:t>
            </a:r>
            <a:r>
              <a:rPr sz="350" spc="-25" dirty="0">
                <a:latin typeface="Times New Roman"/>
                <a:cs typeface="Times New Roman"/>
              </a:rPr>
              <a:t>i</a:t>
            </a:r>
            <a:r>
              <a:rPr sz="350" spc="-60" dirty="0">
                <a:latin typeface="Times New Roman"/>
                <a:cs typeface="Times New Roman"/>
              </a:rPr>
              <a:t>m</a:t>
            </a:r>
            <a:r>
              <a:rPr sz="350" spc="-40" dirty="0">
                <a:latin typeface="Times New Roman"/>
                <a:cs typeface="Times New Roman"/>
              </a:rPr>
              <a:t>e</a:t>
            </a:r>
            <a:r>
              <a:rPr sz="350" spc="-35" dirty="0">
                <a:latin typeface="Times New Roman"/>
                <a:cs typeface="Times New Roman"/>
              </a:rPr>
              <a:t>(</a:t>
            </a:r>
            <a:r>
              <a:rPr sz="350" spc="-5" dirty="0">
                <a:latin typeface="Times New Roman"/>
                <a:cs typeface="Times New Roman"/>
              </a:rPr>
              <a:t>s)</a:t>
            </a:r>
            <a:endParaRPr sz="350">
              <a:latin typeface="Times New Roman"/>
              <a:cs typeface="Times New Roman"/>
            </a:endParaRPr>
          </a:p>
          <a:p>
            <a:pPr algn="ctr">
              <a:lnSpc>
                <a:spcPts val="650"/>
              </a:lnSpc>
            </a:pPr>
            <a:r>
              <a:rPr sz="650" dirty="0">
                <a:latin typeface="Arial"/>
                <a:cs typeface="Arial"/>
              </a:rPr>
              <a:t>Fig.6 (a) output </a:t>
            </a:r>
            <a:r>
              <a:rPr sz="650" spc="-5" dirty="0">
                <a:latin typeface="Arial"/>
                <a:cs typeface="Arial"/>
              </a:rPr>
              <a:t>voltage </a:t>
            </a:r>
            <a:r>
              <a:rPr sz="650" dirty="0">
                <a:latin typeface="Arial"/>
                <a:cs typeface="Arial"/>
              </a:rPr>
              <a:t>of three phase loads, (b)</a:t>
            </a:r>
            <a:r>
              <a:rPr sz="650" spc="-80" dirty="0">
                <a:latin typeface="Arial"/>
                <a:cs typeface="Arial"/>
              </a:rPr>
              <a:t> </a:t>
            </a:r>
            <a:r>
              <a:rPr sz="650" dirty="0">
                <a:latin typeface="Arial"/>
                <a:cs typeface="Arial"/>
              </a:rPr>
              <a:t>output</a:t>
            </a:r>
            <a:endParaRPr sz="65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sz="650" spc="-5" dirty="0">
                <a:latin typeface="Arial"/>
                <a:cs typeface="Arial"/>
              </a:rPr>
              <a:t>four-leg</a:t>
            </a:r>
            <a:r>
              <a:rPr sz="650" spc="-20" dirty="0">
                <a:latin typeface="Arial"/>
                <a:cs typeface="Arial"/>
              </a:rPr>
              <a:t> </a:t>
            </a:r>
            <a:r>
              <a:rPr sz="650" spc="-5" dirty="0">
                <a:latin typeface="Arial"/>
                <a:cs typeface="Arial"/>
              </a:rPr>
              <a:t>current.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811" name="object 811"/>
          <p:cNvGrpSpPr/>
          <p:nvPr/>
        </p:nvGrpSpPr>
        <p:grpSpPr>
          <a:xfrm>
            <a:off x="4948428" y="6665214"/>
            <a:ext cx="1053465" cy="852805"/>
            <a:chOff x="4948428" y="6665214"/>
            <a:chExt cx="1053465" cy="852805"/>
          </a:xfrm>
        </p:grpSpPr>
        <p:sp>
          <p:nvSpPr>
            <p:cNvPr id="812" name="object 812"/>
            <p:cNvSpPr/>
            <p:nvPr/>
          </p:nvSpPr>
          <p:spPr>
            <a:xfrm>
              <a:off x="5058918" y="6665214"/>
              <a:ext cx="701039" cy="681989"/>
            </a:xfrm>
            <a:prstGeom prst="rect">
              <a:avLst/>
            </a:prstGeom>
            <a:blipFill>
              <a:blip r:embed="rId27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3" name="object 813"/>
            <p:cNvSpPr/>
            <p:nvPr/>
          </p:nvSpPr>
          <p:spPr>
            <a:xfrm>
              <a:off x="4949952" y="7402068"/>
              <a:ext cx="1050290" cy="113664"/>
            </a:xfrm>
            <a:custGeom>
              <a:avLst/>
              <a:gdLst/>
              <a:ahLst/>
              <a:cxnLst/>
              <a:rect l="l" t="t" r="r" b="b"/>
              <a:pathLst>
                <a:path w="1050289" h="113665">
                  <a:moveTo>
                    <a:pt x="1050036" y="0"/>
                  </a:moveTo>
                  <a:lnTo>
                    <a:pt x="0" y="0"/>
                  </a:lnTo>
                  <a:lnTo>
                    <a:pt x="0" y="113538"/>
                  </a:lnTo>
                  <a:lnTo>
                    <a:pt x="1050036" y="113538"/>
                  </a:lnTo>
                  <a:lnTo>
                    <a:pt x="1050036" y="0"/>
                  </a:lnTo>
                  <a:close/>
                </a:path>
              </a:pathLst>
            </a:custGeom>
            <a:solidFill>
              <a:srgbClr val="CCE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4" name="object 814"/>
            <p:cNvSpPr/>
            <p:nvPr/>
          </p:nvSpPr>
          <p:spPr>
            <a:xfrm>
              <a:off x="4948428" y="7399781"/>
              <a:ext cx="1053465" cy="118110"/>
            </a:xfrm>
            <a:custGeom>
              <a:avLst/>
              <a:gdLst/>
              <a:ahLst/>
              <a:cxnLst/>
              <a:rect l="l" t="t" r="r" b="b"/>
              <a:pathLst>
                <a:path w="1053464" h="118109">
                  <a:moveTo>
                    <a:pt x="1053084" y="0"/>
                  </a:moveTo>
                  <a:lnTo>
                    <a:pt x="0" y="0"/>
                  </a:lnTo>
                  <a:lnTo>
                    <a:pt x="0" y="118109"/>
                  </a:lnTo>
                  <a:lnTo>
                    <a:pt x="1053084" y="118109"/>
                  </a:lnTo>
                  <a:lnTo>
                    <a:pt x="1053084" y="115823"/>
                  </a:lnTo>
                  <a:lnTo>
                    <a:pt x="3810" y="115823"/>
                  </a:lnTo>
                  <a:lnTo>
                    <a:pt x="1524" y="114299"/>
                  </a:lnTo>
                  <a:lnTo>
                    <a:pt x="3810" y="114299"/>
                  </a:lnTo>
                  <a:lnTo>
                    <a:pt x="3810" y="3809"/>
                  </a:lnTo>
                  <a:lnTo>
                    <a:pt x="1524" y="3809"/>
                  </a:lnTo>
                  <a:lnTo>
                    <a:pt x="3810" y="2285"/>
                  </a:lnTo>
                  <a:lnTo>
                    <a:pt x="1053084" y="2285"/>
                  </a:lnTo>
                  <a:lnTo>
                    <a:pt x="1053084" y="0"/>
                  </a:lnTo>
                  <a:close/>
                </a:path>
                <a:path w="1053464" h="118109">
                  <a:moveTo>
                    <a:pt x="3810" y="114299"/>
                  </a:moveTo>
                  <a:lnTo>
                    <a:pt x="1524" y="114299"/>
                  </a:lnTo>
                  <a:lnTo>
                    <a:pt x="3810" y="115823"/>
                  </a:lnTo>
                  <a:lnTo>
                    <a:pt x="3810" y="114299"/>
                  </a:lnTo>
                  <a:close/>
                </a:path>
                <a:path w="1053464" h="118109">
                  <a:moveTo>
                    <a:pt x="1049274" y="114299"/>
                  </a:moveTo>
                  <a:lnTo>
                    <a:pt x="3810" y="114299"/>
                  </a:lnTo>
                  <a:lnTo>
                    <a:pt x="3810" y="115823"/>
                  </a:lnTo>
                  <a:lnTo>
                    <a:pt x="1049274" y="115823"/>
                  </a:lnTo>
                  <a:lnTo>
                    <a:pt x="1049274" y="114299"/>
                  </a:lnTo>
                  <a:close/>
                </a:path>
                <a:path w="1053464" h="118109">
                  <a:moveTo>
                    <a:pt x="1049274" y="2285"/>
                  </a:moveTo>
                  <a:lnTo>
                    <a:pt x="1049274" y="115823"/>
                  </a:lnTo>
                  <a:lnTo>
                    <a:pt x="1051560" y="114299"/>
                  </a:lnTo>
                  <a:lnTo>
                    <a:pt x="1053084" y="114299"/>
                  </a:lnTo>
                  <a:lnTo>
                    <a:pt x="1053084" y="3809"/>
                  </a:lnTo>
                  <a:lnTo>
                    <a:pt x="1051560" y="3809"/>
                  </a:lnTo>
                  <a:lnTo>
                    <a:pt x="1049274" y="2285"/>
                  </a:lnTo>
                  <a:close/>
                </a:path>
                <a:path w="1053464" h="118109">
                  <a:moveTo>
                    <a:pt x="1053084" y="114299"/>
                  </a:moveTo>
                  <a:lnTo>
                    <a:pt x="1051560" y="114299"/>
                  </a:lnTo>
                  <a:lnTo>
                    <a:pt x="1049274" y="115823"/>
                  </a:lnTo>
                  <a:lnTo>
                    <a:pt x="1053084" y="115823"/>
                  </a:lnTo>
                  <a:lnTo>
                    <a:pt x="1053084" y="114299"/>
                  </a:lnTo>
                  <a:close/>
                </a:path>
                <a:path w="1053464" h="118109">
                  <a:moveTo>
                    <a:pt x="3810" y="2285"/>
                  </a:moveTo>
                  <a:lnTo>
                    <a:pt x="1524" y="3809"/>
                  </a:lnTo>
                  <a:lnTo>
                    <a:pt x="3810" y="3809"/>
                  </a:lnTo>
                  <a:lnTo>
                    <a:pt x="3810" y="2285"/>
                  </a:lnTo>
                  <a:close/>
                </a:path>
                <a:path w="1053464" h="118109">
                  <a:moveTo>
                    <a:pt x="1049274" y="2285"/>
                  </a:moveTo>
                  <a:lnTo>
                    <a:pt x="3810" y="2285"/>
                  </a:lnTo>
                  <a:lnTo>
                    <a:pt x="3810" y="3809"/>
                  </a:lnTo>
                  <a:lnTo>
                    <a:pt x="1049274" y="3809"/>
                  </a:lnTo>
                  <a:lnTo>
                    <a:pt x="1049274" y="2285"/>
                  </a:lnTo>
                  <a:close/>
                </a:path>
                <a:path w="1053464" h="118109">
                  <a:moveTo>
                    <a:pt x="1053084" y="2285"/>
                  </a:moveTo>
                  <a:lnTo>
                    <a:pt x="1049274" y="2285"/>
                  </a:lnTo>
                  <a:lnTo>
                    <a:pt x="1051560" y="3809"/>
                  </a:lnTo>
                  <a:lnTo>
                    <a:pt x="1053084" y="3809"/>
                  </a:lnTo>
                  <a:lnTo>
                    <a:pt x="1053084" y="228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5" name="object 815"/>
          <p:cNvSpPr txBox="1"/>
          <p:nvPr/>
        </p:nvSpPr>
        <p:spPr>
          <a:xfrm>
            <a:off x="4949952" y="7402068"/>
            <a:ext cx="1050290" cy="113664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30"/>
              </a:spcBef>
            </a:pPr>
            <a:r>
              <a:rPr sz="650" spc="-5" dirty="0">
                <a:latin typeface="Arial"/>
                <a:cs typeface="Arial"/>
              </a:rPr>
              <a:t>Fig.7 </a:t>
            </a:r>
            <a:r>
              <a:rPr sz="650" dirty="0">
                <a:latin typeface="Arial"/>
                <a:cs typeface="Arial"/>
              </a:rPr>
              <a:t>The </a:t>
            </a:r>
            <a:r>
              <a:rPr sz="650" spc="-5" dirty="0">
                <a:latin typeface="Arial"/>
                <a:cs typeface="Arial"/>
              </a:rPr>
              <a:t>3X4MC</a:t>
            </a:r>
            <a:r>
              <a:rPr sz="650" spc="-35" dirty="0">
                <a:latin typeface="Arial"/>
                <a:cs typeface="Arial"/>
              </a:rPr>
              <a:t> </a:t>
            </a:r>
            <a:r>
              <a:rPr sz="650" spc="-5" dirty="0">
                <a:latin typeface="Arial"/>
                <a:cs typeface="Arial"/>
              </a:rPr>
              <a:t>platform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816" name="object 816"/>
          <p:cNvGrpSpPr/>
          <p:nvPr/>
        </p:nvGrpSpPr>
        <p:grpSpPr>
          <a:xfrm>
            <a:off x="6080759" y="7247381"/>
            <a:ext cx="1162050" cy="218440"/>
            <a:chOff x="6080759" y="7247381"/>
            <a:chExt cx="1162050" cy="218440"/>
          </a:xfrm>
        </p:grpSpPr>
        <p:sp>
          <p:nvSpPr>
            <p:cNvPr id="817" name="object 817"/>
            <p:cNvSpPr/>
            <p:nvPr/>
          </p:nvSpPr>
          <p:spPr>
            <a:xfrm>
              <a:off x="6082283" y="7248905"/>
              <a:ext cx="1159510" cy="215265"/>
            </a:xfrm>
            <a:custGeom>
              <a:avLst/>
              <a:gdLst/>
              <a:ahLst/>
              <a:cxnLst/>
              <a:rect l="l" t="t" r="r" b="b"/>
              <a:pathLst>
                <a:path w="1159509" h="215265">
                  <a:moveTo>
                    <a:pt x="1159002" y="0"/>
                  </a:moveTo>
                  <a:lnTo>
                    <a:pt x="0" y="0"/>
                  </a:lnTo>
                  <a:lnTo>
                    <a:pt x="0" y="214884"/>
                  </a:lnTo>
                  <a:lnTo>
                    <a:pt x="1159002" y="214884"/>
                  </a:lnTo>
                  <a:lnTo>
                    <a:pt x="1159002" y="0"/>
                  </a:lnTo>
                  <a:close/>
                </a:path>
              </a:pathLst>
            </a:custGeom>
            <a:solidFill>
              <a:srgbClr val="CCE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8" name="object 818"/>
            <p:cNvSpPr/>
            <p:nvPr/>
          </p:nvSpPr>
          <p:spPr>
            <a:xfrm>
              <a:off x="6080759" y="7247381"/>
              <a:ext cx="1162050" cy="218440"/>
            </a:xfrm>
            <a:custGeom>
              <a:avLst/>
              <a:gdLst/>
              <a:ahLst/>
              <a:cxnLst/>
              <a:rect l="l" t="t" r="r" b="b"/>
              <a:pathLst>
                <a:path w="1162050" h="218440">
                  <a:moveTo>
                    <a:pt x="1162049" y="0"/>
                  </a:moveTo>
                  <a:lnTo>
                    <a:pt x="0" y="0"/>
                  </a:lnTo>
                  <a:lnTo>
                    <a:pt x="0" y="217931"/>
                  </a:lnTo>
                  <a:lnTo>
                    <a:pt x="1162049" y="217931"/>
                  </a:lnTo>
                  <a:lnTo>
                    <a:pt x="1162049" y="216407"/>
                  </a:lnTo>
                  <a:lnTo>
                    <a:pt x="3048" y="216407"/>
                  </a:lnTo>
                  <a:lnTo>
                    <a:pt x="1524" y="214883"/>
                  </a:lnTo>
                  <a:lnTo>
                    <a:pt x="3048" y="214883"/>
                  </a:lnTo>
                  <a:lnTo>
                    <a:pt x="3048" y="3809"/>
                  </a:lnTo>
                  <a:lnTo>
                    <a:pt x="1524" y="3809"/>
                  </a:lnTo>
                  <a:lnTo>
                    <a:pt x="3048" y="1523"/>
                  </a:lnTo>
                  <a:lnTo>
                    <a:pt x="1162049" y="1523"/>
                  </a:lnTo>
                  <a:lnTo>
                    <a:pt x="1162049" y="0"/>
                  </a:lnTo>
                  <a:close/>
                </a:path>
                <a:path w="1162050" h="218440">
                  <a:moveTo>
                    <a:pt x="3048" y="214883"/>
                  </a:moveTo>
                  <a:lnTo>
                    <a:pt x="1524" y="214883"/>
                  </a:lnTo>
                  <a:lnTo>
                    <a:pt x="3048" y="216407"/>
                  </a:lnTo>
                  <a:lnTo>
                    <a:pt x="3048" y="214883"/>
                  </a:lnTo>
                  <a:close/>
                </a:path>
                <a:path w="1162050" h="218440">
                  <a:moveTo>
                    <a:pt x="1159001" y="214883"/>
                  </a:moveTo>
                  <a:lnTo>
                    <a:pt x="3048" y="214883"/>
                  </a:lnTo>
                  <a:lnTo>
                    <a:pt x="3048" y="216407"/>
                  </a:lnTo>
                  <a:lnTo>
                    <a:pt x="1159001" y="216407"/>
                  </a:lnTo>
                  <a:lnTo>
                    <a:pt x="1159001" y="214883"/>
                  </a:lnTo>
                  <a:close/>
                </a:path>
                <a:path w="1162050" h="218440">
                  <a:moveTo>
                    <a:pt x="1159001" y="1523"/>
                  </a:moveTo>
                  <a:lnTo>
                    <a:pt x="1159001" y="216407"/>
                  </a:lnTo>
                  <a:lnTo>
                    <a:pt x="1160525" y="214883"/>
                  </a:lnTo>
                  <a:lnTo>
                    <a:pt x="1162049" y="214883"/>
                  </a:lnTo>
                  <a:lnTo>
                    <a:pt x="1162049" y="3809"/>
                  </a:lnTo>
                  <a:lnTo>
                    <a:pt x="1160525" y="3809"/>
                  </a:lnTo>
                  <a:lnTo>
                    <a:pt x="1159001" y="1523"/>
                  </a:lnTo>
                  <a:close/>
                </a:path>
                <a:path w="1162050" h="218440">
                  <a:moveTo>
                    <a:pt x="1162049" y="214883"/>
                  </a:moveTo>
                  <a:lnTo>
                    <a:pt x="1160525" y="214883"/>
                  </a:lnTo>
                  <a:lnTo>
                    <a:pt x="1159001" y="216407"/>
                  </a:lnTo>
                  <a:lnTo>
                    <a:pt x="1162049" y="216407"/>
                  </a:lnTo>
                  <a:lnTo>
                    <a:pt x="1162049" y="214883"/>
                  </a:lnTo>
                  <a:close/>
                </a:path>
                <a:path w="1162050" h="218440">
                  <a:moveTo>
                    <a:pt x="3048" y="1523"/>
                  </a:moveTo>
                  <a:lnTo>
                    <a:pt x="1524" y="3809"/>
                  </a:lnTo>
                  <a:lnTo>
                    <a:pt x="3048" y="3809"/>
                  </a:lnTo>
                  <a:lnTo>
                    <a:pt x="3048" y="1523"/>
                  </a:lnTo>
                  <a:close/>
                </a:path>
                <a:path w="1162050" h="218440">
                  <a:moveTo>
                    <a:pt x="1159001" y="1523"/>
                  </a:moveTo>
                  <a:lnTo>
                    <a:pt x="3048" y="1523"/>
                  </a:lnTo>
                  <a:lnTo>
                    <a:pt x="3048" y="3809"/>
                  </a:lnTo>
                  <a:lnTo>
                    <a:pt x="1159001" y="3809"/>
                  </a:lnTo>
                  <a:lnTo>
                    <a:pt x="1159001" y="1523"/>
                  </a:lnTo>
                  <a:close/>
                </a:path>
                <a:path w="1162050" h="218440">
                  <a:moveTo>
                    <a:pt x="1162049" y="1523"/>
                  </a:moveTo>
                  <a:lnTo>
                    <a:pt x="1159001" y="1523"/>
                  </a:lnTo>
                  <a:lnTo>
                    <a:pt x="1160525" y="3809"/>
                  </a:lnTo>
                  <a:lnTo>
                    <a:pt x="1162049" y="3809"/>
                  </a:lnTo>
                  <a:lnTo>
                    <a:pt x="1162049" y="15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9" name="object 819"/>
          <p:cNvSpPr txBox="1"/>
          <p:nvPr/>
        </p:nvSpPr>
        <p:spPr>
          <a:xfrm>
            <a:off x="6082284" y="7248906"/>
            <a:ext cx="1159510" cy="2152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3335" marR="5080">
              <a:lnSpc>
                <a:spcPct val="100000"/>
              </a:lnSpc>
              <a:spcBef>
                <a:spcPts val="40"/>
              </a:spcBef>
            </a:pPr>
            <a:r>
              <a:rPr sz="650" spc="-5" dirty="0">
                <a:latin typeface="Arial"/>
                <a:cs typeface="Arial"/>
              </a:rPr>
              <a:t>Fig.8 </a:t>
            </a:r>
            <a:r>
              <a:rPr sz="650" dirty="0">
                <a:latin typeface="Arial"/>
                <a:cs typeface="Arial"/>
              </a:rPr>
              <a:t>The </a:t>
            </a:r>
            <a:r>
              <a:rPr sz="650" spc="-5" dirty="0">
                <a:latin typeface="Arial"/>
                <a:cs typeface="Arial"/>
              </a:rPr>
              <a:t>Input voltage and  </a:t>
            </a:r>
            <a:r>
              <a:rPr sz="650" dirty="0">
                <a:latin typeface="Arial"/>
                <a:cs typeface="Arial"/>
              </a:rPr>
              <a:t>current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820" name="object 820"/>
          <p:cNvGrpSpPr/>
          <p:nvPr/>
        </p:nvGrpSpPr>
        <p:grpSpPr>
          <a:xfrm>
            <a:off x="5039105" y="8132064"/>
            <a:ext cx="2217420" cy="218440"/>
            <a:chOff x="5039105" y="8132064"/>
            <a:chExt cx="2217420" cy="218440"/>
          </a:xfrm>
        </p:grpSpPr>
        <p:sp>
          <p:nvSpPr>
            <p:cNvPr id="821" name="object 821"/>
            <p:cNvSpPr/>
            <p:nvPr/>
          </p:nvSpPr>
          <p:spPr>
            <a:xfrm>
              <a:off x="5041391" y="8133588"/>
              <a:ext cx="2213610" cy="215265"/>
            </a:xfrm>
            <a:custGeom>
              <a:avLst/>
              <a:gdLst/>
              <a:ahLst/>
              <a:cxnLst/>
              <a:rect l="l" t="t" r="r" b="b"/>
              <a:pathLst>
                <a:path w="2213609" h="215265">
                  <a:moveTo>
                    <a:pt x="2213610" y="0"/>
                  </a:moveTo>
                  <a:lnTo>
                    <a:pt x="0" y="0"/>
                  </a:lnTo>
                  <a:lnTo>
                    <a:pt x="0" y="214883"/>
                  </a:lnTo>
                  <a:lnTo>
                    <a:pt x="2213610" y="214883"/>
                  </a:lnTo>
                  <a:lnTo>
                    <a:pt x="2213610" y="0"/>
                  </a:lnTo>
                  <a:close/>
                </a:path>
              </a:pathLst>
            </a:custGeom>
            <a:solidFill>
              <a:srgbClr val="CCE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2" name="object 822"/>
            <p:cNvSpPr/>
            <p:nvPr/>
          </p:nvSpPr>
          <p:spPr>
            <a:xfrm>
              <a:off x="5039105" y="8132064"/>
              <a:ext cx="2217420" cy="218440"/>
            </a:xfrm>
            <a:custGeom>
              <a:avLst/>
              <a:gdLst/>
              <a:ahLst/>
              <a:cxnLst/>
              <a:rect l="l" t="t" r="r" b="b"/>
              <a:pathLst>
                <a:path w="2217420" h="218440">
                  <a:moveTo>
                    <a:pt x="2217420" y="0"/>
                  </a:moveTo>
                  <a:lnTo>
                    <a:pt x="0" y="0"/>
                  </a:lnTo>
                  <a:lnTo>
                    <a:pt x="0" y="217932"/>
                  </a:lnTo>
                  <a:lnTo>
                    <a:pt x="2217420" y="217932"/>
                  </a:lnTo>
                  <a:lnTo>
                    <a:pt x="2217420" y="216408"/>
                  </a:lnTo>
                  <a:lnTo>
                    <a:pt x="3810" y="216408"/>
                  </a:lnTo>
                  <a:lnTo>
                    <a:pt x="2286" y="214122"/>
                  </a:lnTo>
                  <a:lnTo>
                    <a:pt x="3810" y="214122"/>
                  </a:lnTo>
                  <a:lnTo>
                    <a:pt x="3810" y="3048"/>
                  </a:lnTo>
                  <a:lnTo>
                    <a:pt x="2286" y="3048"/>
                  </a:lnTo>
                  <a:lnTo>
                    <a:pt x="3810" y="1524"/>
                  </a:lnTo>
                  <a:lnTo>
                    <a:pt x="2217420" y="1524"/>
                  </a:lnTo>
                  <a:lnTo>
                    <a:pt x="2217420" y="0"/>
                  </a:lnTo>
                  <a:close/>
                </a:path>
                <a:path w="2217420" h="218440">
                  <a:moveTo>
                    <a:pt x="3810" y="214122"/>
                  </a:moveTo>
                  <a:lnTo>
                    <a:pt x="2286" y="214122"/>
                  </a:lnTo>
                  <a:lnTo>
                    <a:pt x="3810" y="216408"/>
                  </a:lnTo>
                  <a:lnTo>
                    <a:pt x="3810" y="214122"/>
                  </a:lnTo>
                  <a:close/>
                </a:path>
                <a:path w="2217420" h="218440">
                  <a:moveTo>
                    <a:pt x="2214372" y="214122"/>
                  </a:moveTo>
                  <a:lnTo>
                    <a:pt x="3810" y="214122"/>
                  </a:lnTo>
                  <a:lnTo>
                    <a:pt x="3810" y="216408"/>
                  </a:lnTo>
                  <a:lnTo>
                    <a:pt x="2214372" y="216408"/>
                  </a:lnTo>
                  <a:lnTo>
                    <a:pt x="2214372" y="214122"/>
                  </a:lnTo>
                  <a:close/>
                </a:path>
                <a:path w="2217420" h="218440">
                  <a:moveTo>
                    <a:pt x="2214372" y="1524"/>
                  </a:moveTo>
                  <a:lnTo>
                    <a:pt x="2214372" y="216408"/>
                  </a:lnTo>
                  <a:lnTo>
                    <a:pt x="2215896" y="214122"/>
                  </a:lnTo>
                  <a:lnTo>
                    <a:pt x="2217420" y="214122"/>
                  </a:lnTo>
                  <a:lnTo>
                    <a:pt x="2217420" y="3048"/>
                  </a:lnTo>
                  <a:lnTo>
                    <a:pt x="2215896" y="3048"/>
                  </a:lnTo>
                  <a:lnTo>
                    <a:pt x="2214372" y="1524"/>
                  </a:lnTo>
                  <a:close/>
                </a:path>
                <a:path w="2217420" h="218440">
                  <a:moveTo>
                    <a:pt x="2217420" y="214122"/>
                  </a:moveTo>
                  <a:lnTo>
                    <a:pt x="2215896" y="214122"/>
                  </a:lnTo>
                  <a:lnTo>
                    <a:pt x="2214372" y="216408"/>
                  </a:lnTo>
                  <a:lnTo>
                    <a:pt x="2217420" y="216408"/>
                  </a:lnTo>
                  <a:lnTo>
                    <a:pt x="2217420" y="214122"/>
                  </a:lnTo>
                  <a:close/>
                </a:path>
                <a:path w="2217420" h="218440">
                  <a:moveTo>
                    <a:pt x="3810" y="1524"/>
                  </a:moveTo>
                  <a:lnTo>
                    <a:pt x="2286" y="3048"/>
                  </a:lnTo>
                  <a:lnTo>
                    <a:pt x="3810" y="3048"/>
                  </a:lnTo>
                  <a:lnTo>
                    <a:pt x="3810" y="1524"/>
                  </a:lnTo>
                  <a:close/>
                </a:path>
                <a:path w="2217420" h="218440">
                  <a:moveTo>
                    <a:pt x="2214372" y="1524"/>
                  </a:moveTo>
                  <a:lnTo>
                    <a:pt x="3810" y="1524"/>
                  </a:lnTo>
                  <a:lnTo>
                    <a:pt x="3810" y="3048"/>
                  </a:lnTo>
                  <a:lnTo>
                    <a:pt x="2214372" y="3048"/>
                  </a:lnTo>
                  <a:lnTo>
                    <a:pt x="2214372" y="1524"/>
                  </a:lnTo>
                  <a:close/>
                </a:path>
                <a:path w="2217420" h="218440">
                  <a:moveTo>
                    <a:pt x="2217420" y="1524"/>
                  </a:moveTo>
                  <a:lnTo>
                    <a:pt x="2214372" y="1524"/>
                  </a:lnTo>
                  <a:lnTo>
                    <a:pt x="2215896" y="3048"/>
                  </a:lnTo>
                  <a:lnTo>
                    <a:pt x="2217420" y="3048"/>
                  </a:lnTo>
                  <a:lnTo>
                    <a:pt x="2217420" y="15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3" name="object 823"/>
          <p:cNvSpPr txBox="1"/>
          <p:nvPr/>
        </p:nvSpPr>
        <p:spPr>
          <a:xfrm>
            <a:off x="5041391" y="8133588"/>
            <a:ext cx="2213610" cy="2152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4445">
              <a:lnSpc>
                <a:spcPct val="100000"/>
              </a:lnSpc>
              <a:spcBef>
                <a:spcPts val="40"/>
              </a:spcBef>
            </a:pPr>
            <a:r>
              <a:rPr sz="650" spc="-5" dirty="0">
                <a:latin typeface="Arial"/>
                <a:cs typeface="Arial"/>
              </a:rPr>
              <a:t>Fig.9 </a:t>
            </a:r>
            <a:r>
              <a:rPr sz="650" dirty="0">
                <a:latin typeface="Arial"/>
                <a:cs typeface="Arial"/>
              </a:rPr>
              <a:t>(a) </a:t>
            </a:r>
            <a:r>
              <a:rPr sz="650" spc="-5" dirty="0">
                <a:latin typeface="Arial"/>
                <a:cs typeface="Arial"/>
              </a:rPr>
              <a:t>output four-leg current with balance load, </a:t>
            </a:r>
            <a:r>
              <a:rPr sz="650" dirty="0">
                <a:latin typeface="Arial"/>
                <a:cs typeface="Arial"/>
              </a:rPr>
              <a:t>(b)  output </a:t>
            </a:r>
            <a:r>
              <a:rPr sz="650" spc="-5" dirty="0">
                <a:latin typeface="Arial"/>
                <a:cs typeface="Arial"/>
              </a:rPr>
              <a:t>four-leg </a:t>
            </a:r>
            <a:r>
              <a:rPr sz="650" dirty="0">
                <a:latin typeface="Arial"/>
                <a:cs typeface="Arial"/>
              </a:rPr>
              <a:t>current </a:t>
            </a:r>
            <a:r>
              <a:rPr sz="650" spc="-5" dirty="0">
                <a:latin typeface="Arial"/>
                <a:cs typeface="Arial"/>
              </a:rPr>
              <a:t>with </a:t>
            </a:r>
            <a:r>
              <a:rPr sz="650" dirty="0">
                <a:latin typeface="Arial"/>
                <a:cs typeface="Arial"/>
              </a:rPr>
              <a:t>unbalance</a:t>
            </a:r>
            <a:r>
              <a:rPr sz="650" spc="-40" dirty="0">
                <a:latin typeface="Arial"/>
                <a:cs typeface="Arial"/>
              </a:rPr>
              <a:t> </a:t>
            </a:r>
            <a:r>
              <a:rPr sz="650" dirty="0">
                <a:latin typeface="Arial"/>
                <a:cs typeface="Arial"/>
              </a:rPr>
              <a:t>load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824" name="object 824"/>
          <p:cNvGrpSpPr/>
          <p:nvPr/>
        </p:nvGrpSpPr>
        <p:grpSpPr>
          <a:xfrm>
            <a:off x="287273" y="1088898"/>
            <a:ext cx="7115809" cy="7644765"/>
            <a:chOff x="287273" y="1088898"/>
            <a:chExt cx="7115809" cy="7644765"/>
          </a:xfrm>
        </p:grpSpPr>
        <p:sp>
          <p:nvSpPr>
            <p:cNvPr id="825" name="object 825"/>
            <p:cNvSpPr/>
            <p:nvPr/>
          </p:nvSpPr>
          <p:spPr>
            <a:xfrm>
              <a:off x="4962144" y="7552943"/>
              <a:ext cx="1098054" cy="540257"/>
            </a:xfrm>
            <a:prstGeom prst="rect">
              <a:avLst/>
            </a:prstGeom>
            <a:blipFill>
              <a:blip r:embed="rId28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6" name="object 826"/>
            <p:cNvSpPr/>
            <p:nvPr/>
          </p:nvSpPr>
          <p:spPr>
            <a:xfrm>
              <a:off x="6042660" y="6659118"/>
              <a:ext cx="1169809" cy="550164"/>
            </a:xfrm>
            <a:prstGeom prst="rect">
              <a:avLst/>
            </a:prstGeom>
            <a:blipFill>
              <a:blip r:embed="rId28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7" name="object 827"/>
            <p:cNvSpPr/>
            <p:nvPr/>
          </p:nvSpPr>
          <p:spPr>
            <a:xfrm>
              <a:off x="6113526" y="7547610"/>
              <a:ext cx="1188732" cy="553973"/>
            </a:xfrm>
            <a:prstGeom prst="rect">
              <a:avLst/>
            </a:prstGeom>
            <a:blipFill>
              <a:blip r:embed="rId28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8" name="object 828"/>
            <p:cNvSpPr/>
            <p:nvPr/>
          </p:nvSpPr>
          <p:spPr>
            <a:xfrm>
              <a:off x="287273" y="1095755"/>
              <a:ext cx="1152144" cy="549401"/>
            </a:xfrm>
            <a:prstGeom prst="rect">
              <a:avLst/>
            </a:prstGeom>
            <a:blipFill>
              <a:blip r:embed="rId28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9" name="object 829"/>
            <p:cNvSpPr/>
            <p:nvPr/>
          </p:nvSpPr>
          <p:spPr>
            <a:xfrm>
              <a:off x="5362955" y="1088898"/>
              <a:ext cx="2039873" cy="394716"/>
            </a:xfrm>
            <a:prstGeom prst="rect">
              <a:avLst/>
            </a:prstGeom>
            <a:blipFill>
              <a:blip r:embed="rId28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0" name="object 830"/>
            <p:cNvSpPr/>
            <p:nvPr/>
          </p:nvSpPr>
          <p:spPr>
            <a:xfrm>
              <a:off x="1998726" y="8189214"/>
              <a:ext cx="64769" cy="233172"/>
            </a:xfrm>
            <a:prstGeom prst="rect">
              <a:avLst/>
            </a:prstGeom>
            <a:blipFill>
              <a:blip r:embed="rId28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1" name="object 831"/>
            <p:cNvSpPr/>
            <p:nvPr/>
          </p:nvSpPr>
          <p:spPr>
            <a:xfrm>
              <a:off x="601218" y="7716786"/>
              <a:ext cx="1170940" cy="1016635"/>
            </a:xfrm>
            <a:custGeom>
              <a:avLst/>
              <a:gdLst/>
              <a:ahLst/>
              <a:cxnLst/>
              <a:rect l="l" t="t" r="r" b="b"/>
              <a:pathLst>
                <a:path w="1170939" h="1016634">
                  <a:moveTo>
                    <a:pt x="45720" y="994397"/>
                  </a:moveTo>
                  <a:lnTo>
                    <a:pt x="43967" y="985812"/>
                  </a:lnTo>
                  <a:lnTo>
                    <a:pt x="39141" y="978776"/>
                  </a:lnTo>
                  <a:lnTo>
                    <a:pt x="31889" y="974039"/>
                  </a:lnTo>
                  <a:lnTo>
                    <a:pt x="22860" y="972299"/>
                  </a:lnTo>
                  <a:lnTo>
                    <a:pt x="13817" y="974039"/>
                  </a:lnTo>
                  <a:lnTo>
                    <a:pt x="6565" y="978776"/>
                  </a:lnTo>
                  <a:lnTo>
                    <a:pt x="1739" y="985812"/>
                  </a:lnTo>
                  <a:lnTo>
                    <a:pt x="0" y="994397"/>
                  </a:lnTo>
                  <a:lnTo>
                    <a:pt x="1739" y="1002995"/>
                  </a:lnTo>
                  <a:lnTo>
                    <a:pt x="6565" y="1010018"/>
                  </a:lnTo>
                  <a:lnTo>
                    <a:pt x="13817" y="1014768"/>
                  </a:lnTo>
                  <a:lnTo>
                    <a:pt x="22860" y="1016495"/>
                  </a:lnTo>
                  <a:lnTo>
                    <a:pt x="31889" y="1014768"/>
                  </a:lnTo>
                  <a:lnTo>
                    <a:pt x="39141" y="1010018"/>
                  </a:lnTo>
                  <a:lnTo>
                    <a:pt x="43967" y="1002995"/>
                  </a:lnTo>
                  <a:lnTo>
                    <a:pt x="45720" y="994397"/>
                  </a:lnTo>
                  <a:close/>
                </a:path>
                <a:path w="1170939" h="1016634">
                  <a:moveTo>
                    <a:pt x="96774" y="24371"/>
                  </a:moveTo>
                  <a:lnTo>
                    <a:pt x="94894" y="15227"/>
                  </a:lnTo>
                  <a:lnTo>
                    <a:pt x="89814" y="7708"/>
                  </a:lnTo>
                  <a:lnTo>
                    <a:pt x="82296" y="2628"/>
                  </a:lnTo>
                  <a:lnTo>
                    <a:pt x="73152" y="749"/>
                  </a:lnTo>
                  <a:lnTo>
                    <a:pt x="64427" y="2628"/>
                  </a:lnTo>
                  <a:lnTo>
                    <a:pt x="57150" y="7708"/>
                  </a:lnTo>
                  <a:lnTo>
                    <a:pt x="52146" y="15227"/>
                  </a:lnTo>
                  <a:lnTo>
                    <a:pt x="50292" y="24371"/>
                  </a:lnTo>
                  <a:lnTo>
                    <a:pt x="52146" y="33972"/>
                  </a:lnTo>
                  <a:lnTo>
                    <a:pt x="57150" y="41706"/>
                  </a:lnTo>
                  <a:lnTo>
                    <a:pt x="64427" y="46875"/>
                  </a:lnTo>
                  <a:lnTo>
                    <a:pt x="73152" y="48755"/>
                  </a:lnTo>
                  <a:lnTo>
                    <a:pt x="82296" y="46875"/>
                  </a:lnTo>
                  <a:lnTo>
                    <a:pt x="89814" y="41706"/>
                  </a:lnTo>
                  <a:lnTo>
                    <a:pt x="94894" y="33972"/>
                  </a:lnTo>
                  <a:lnTo>
                    <a:pt x="96774" y="24371"/>
                  </a:lnTo>
                  <a:close/>
                </a:path>
                <a:path w="1170939" h="1016634">
                  <a:moveTo>
                    <a:pt x="1170432" y="22098"/>
                  </a:moveTo>
                  <a:lnTo>
                    <a:pt x="1168679" y="13500"/>
                  </a:lnTo>
                  <a:lnTo>
                    <a:pt x="1163853" y="6477"/>
                  </a:lnTo>
                  <a:lnTo>
                    <a:pt x="1156601" y="1727"/>
                  </a:lnTo>
                  <a:lnTo>
                    <a:pt x="1147572" y="0"/>
                  </a:lnTo>
                  <a:lnTo>
                    <a:pt x="1138529" y="1727"/>
                  </a:lnTo>
                  <a:lnTo>
                    <a:pt x="1131277" y="6477"/>
                  </a:lnTo>
                  <a:lnTo>
                    <a:pt x="1126451" y="13500"/>
                  </a:lnTo>
                  <a:lnTo>
                    <a:pt x="1124712" y="22098"/>
                  </a:lnTo>
                  <a:lnTo>
                    <a:pt x="1126451" y="30683"/>
                  </a:lnTo>
                  <a:lnTo>
                    <a:pt x="1131277" y="37719"/>
                  </a:lnTo>
                  <a:lnTo>
                    <a:pt x="1138529" y="42456"/>
                  </a:lnTo>
                  <a:lnTo>
                    <a:pt x="1147572" y="44196"/>
                  </a:lnTo>
                  <a:lnTo>
                    <a:pt x="1156601" y="42456"/>
                  </a:lnTo>
                  <a:lnTo>
                    <a:pt x="1163853" y="37719"/>
                  </a:lnTo>
                  <a:lnTo>
                    <a:pt x="1168679" y="30683"/>
                  </a:lnTo>
                  <a:lnTo>
                    <a:pt x="1170432" y="2209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2" name="object 832"/>
            <p:cNvSpPr/>
            <p:nvPr/>
          </p:nvSpPr>
          <p:spPr>
            <a:xfrm>
              <a:off x="432815" y="8333993"/>
              <a:ext cx="131445" cy="192405"/>
            </a:xfrm>
            <a:custGeom>
              <a:avLst/>
              <a:gdLst/>
              <a:ahLst/>
              <a:cxnLst/>
              <a:rect l="l" t="t" r="r" b="b"/>
              <a:pathLst>
                <a:path w="131445" h="192404">
                  <a:moveTo>
                    <a:pt x="131064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131064" y="192023"/>
                  </a:lnTo>
                  <a:lnTo>
                    <a:pt x="131064" y="0"/>
                  </a:lnTo>
                  <a:close/>
                </a:path>
              </a:pathLst>
            </a:custGeom>
            <a:solidFill>
              <a:srgbClr val="81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3" name="object 833"/>
            <p:cNvSpPr/>
            <p:nvPr/>
          </p:nvSpPr>
          <p:spPr>
            <a:xfrm>
              <a:off x="432815" y="8333993"/>
              <a:ext cx="131445" cy="192405"/>
            </a:xfrm>
            <a:custGeom>
              <a:avLst/>
              <a:gdLst/>
              <a:ahLst/>
              <a:cxnLst/>
              <a:rect l="l" t="t" r="r" b="b"/>
              <a:pathLst>
                <a:path w="131445" h="192404">
                  <a:moveTo>
                    <a:pt x="0" y="192023"/>
                  </a:moveTo>
                  <a:lnTo>
                    <a:pt x="131064" y="192023"/>
                  </a:lnTo>
                  <a:lnTo>
                    <a:pt x="131064" y="0"/>
                  </a:lnTo>
                  <a:lnTo>
                    <a:pt x="0" y="0"/>
                  </a:lnTo>
                  <a:lnTo>
                    <a:pt x="0" y="192023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4" name="object 834"/>
            <p:cNvSpPr/>
            <p:nvPr/>
          </p:nvSpPr>
          <p:spPr>
            <a:xfrm>
              <a:off x="460248" y="8446769"/>
              <a:ext cx="82550" cy="60960"/>
            </a:xfrm>
            <a:custGeom>
              <a:avLst/>
              <a:gdLst/>
              <a:ahLst/>
              <a:cxnLst/>
              <a:rect l="l" t="t" r="r" b="b"/>
              <a:pathLst>
                <a:path w="82550" h="60959">
                  <a:moveTo>
                    <a:pt x="0" y="60960"/>
                  </a:moveTo>
                  <a:lnTo>
                    <a:pt x="82296" y="60960"/>
                  </a:lnTo>
                  <a:lnTo>
                    <a:pt x="82296" y="0"/>
                  </a:lnTo>
                  <a:lnTo>
                    <a:pt x="0" y="0"/>
                  </a:lnTo>
                  <a:lnTo>
                    <a:pt x="0" y="60960"/>
                  </a:lnTo>
                  <a:close/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5" name="object 835"/>
            <p:cNvSpPr/>
            <p:nvPr/>
          </p:nvSpPr>
          <p:spPr>
            <a:xfrm>
              <a:off x="462534" y="8373617"/>
              <a:ext cx="41275" cy="41910"/>
            </a:xfrm>
            <a:custGeom>
              <a:avLst/>
              <a:gdLst/>
              <a:ahLst/>
              <a:cxnLst/>
              <a:rect l="l" t="t" r="r" b="b"/>
              <a:pathLst>
                <a:path w="41275" h="41909">
                  <a:moveTo>
                    <a:pt x="41148" y="20574"/>
                  </a:moveTo>
                  <a:lnTo>
                    <a:pt x="39540" y="12537"/>
                  </a:lnTo>
                  <a:lnTo>
                    <a:pt x="35147" y="6000"/>
                  </a:lnTo>
                  <a:lnTo>
                    <a:pt x="28610" y="1607"/>
                  </a:lnTo>
                  <a:lnTo>
                    <a:pt x="20574" y="0"/>
                  </a:lnTo>
                  <a:lnTo>
                    <a:pt x="12537" y="1607"/>
                  </a:lnTo>
                  <a:lnTo>
                    <a:pt x="6000" y="6000"/>
                  </a:lnTo>
                  <a:lnTo>
                    <a:pt x="1607" y="12537"/>
                  </a:lnTo>
                  <a:lnTo>
                    <a:pt x="0" y="20574"/>
                  </a:lnTo>
                  <a:lnTo>
                    <a:pt x="1607" y="28729"/>
                  </a:lnTo>
                  <a:lnTo>
                    <a:pt x="6000" y="35528"/>
                  </a:lnTo>
                  <a:lnTo>
                    <a:pt x="12537" y="40183"/>
                  </a:lnTo>
                  <a:lnTo>
                    <a:pt x="20574" y="41910"/>
                  </a:lnTo>
                  <a:lnTo>
                    <a:pt x="28610" y="40183"/>
                  </a:lnTo>
                  <a:lnTo>
                    <a:pt x="35147" y="35528"/>
                  </a:lnTo>
                  <a:lnTo>
                    <a:pt x="39540" y="28729"/>
                  </a:lnTo>
                  <a:lnTo>
                    <a:pt x="41148" y="20574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6" name="object 836"/>
            <p:cNvSpPr/>
            <p:nvPr/>
          </p:nvSpPr>
          <p:spPr>
            <a:xfrm>
              <a:off x="493013" y="8373617"/>
              <a:ext cx="41275" cy="41910"/>
            </a:xfrm>
            <a:custGeom>
              <a:avLst/>
              <a:gdLst/>
              <a:ahLst/>
              <a:cxnLst/>
              <a:rect l="l" t="t" r="r" b="b"/>
              <a:pathLst>
                <a:path w="41275" h="41909">
                  <a:moveTo>
                    <a:pt x="41148" y="20574"/>
                  </a:moveTo>
                  <a:lnTo>
                    <a:pt x="39540" y="12537"/>
                  </a:lnTo>
                  <a:lnTo>
                    <a:pt x="35147" y="6000"/>
                  </a:lnTo>
                  <a:lnTo>
                    <a:pt x="28610" y="1607"/>
                  </a:lnTo>
                  <a:lnTo>
                    <a:pt x="20574" y="0"/>
                  </a:lnTo>
                  <a:lnTo>
                    <a:pt x="12537" y="1607"/>
                  </a:lnTo>
                  <a:lnTo>
                    <a:pt x="6000" y="6000"/>
                  </a:lnTo>
                  <a:lnTo>
                    <a:pt x="1607" y="12537"/>
                  </a:lnTo>
                  <a:lnTo>
                    <a:pt x="0" y="20574"/>
                  </a:lnTo>
                  <a:lnTo>
                    <a:pt x="1607" y="28729"/>
                  </a:lnTo>
                  <a:lnTo>
                    <a:pt x="6000" y="35528"/>
                  </a:lnTo>
                  <a:lnTo>
                    <a:pt x="12537" y="40183"/>
                  </a:lnTo>
                  <a:lnTo>
                    <a:pt x="20574" y="41910"/>
                  </a:lnTo>
                  <a:lnTo>
                    <a:pt x="28610" y="40183"/>
                  </a:lnTo>
                  <a:lnTo>
                    <a:pt x="35147" y="35528"/>
                  </a:lnTo>
                  <a:lnTo>
                    <a:pt x="39540" y="28729"/>
                  </a:lnTo>
                  <a:lnTo>
                    <a:pt x="41148" y="20574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7" name="object 837"/>
            <p:cNvSpPr/>
            <p:nvPr/>
          </p:nvSpPr>
          <p:spPr>
            <a:xfrm>
              <a:off x="476250" y="8347710"/>
              <a:ext cx="41275" cy="41910"/>
            </a:xfrm>
            <a:custGeom>
              <a:avLst/>
              <a:gdLst/>
              <a:ahLst/>
              <a:cxnLst/>
              <a:rect l="l" t="t" r="r" b="b"/>
              <a:pathLst>
                <a:path w="41275" h="41909">
                  <a:moveTo>
                    <a:pt x="41148" y="20574"/>
                  </a:moveTo>
                  <a:lnTo>
                    <a:pt x="39540" y="12537"/>
                  </a:lnTo>
                  <a:lnTo>
                    <a:pt x="35147" y="6000"/>
                  </a:lnTo>
                  <a:lnTo>
                    <a:pt x="28610" y="1607"/>
                  </a:lnTo>
                  <a:lnTo>
                    <a:pt x="20574" y="0"/>
                  </a:lnTo>
                  <a:lnTo>
                    <a:pt x="12537" y="1607"/>
                  </a:lnTo>
                  <a:lnTo>
                    <a:pt x="6000" y="6000"/>
                  </a:lnTo>
                  <a:lnTo>
                    <a:pt x="1607" y="12537"/>
                  </a:lnTo>
                  <a:lnTo>
                    <a:pt x="0" y="20574"/>
                  </a:lnTo>
                  <a:lnTo>
                    <a:pt x="1607" y="29051"/>
                  </a:lnTo>
                  <a:lnTo>
                    <a:pt x="6000" y="35814"/>
                  </a:lnTo>
                  <a:lnTo>
                    <a:pt x="12537" y="40290"/>
                  </a:lnTo>
                  <a:lnTo>
                    <a:pt x="20574" y="41910"/>
                  </a:lnTo>
                  <a:lnTo>
                    <a:pt x="28610" y="40290"/>
                  </a:lnTo>
                  <a:lnTo>
                    <a:pt x="35147" y="35814"/>
                  </a:lnTo>
                  <a:lnTo>
                    <a:pt x="39540" y="29051"/>
                  </a:lnTo>
                  <a:lnTo>
                    <a:pt x="41148" y="20574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8" name="object 838"/>
            <p:cNvSpPr/>
            <p:nvPr/>
          </p:nvSpPr>
          <p:spPr>
            <a:xfrm>
              <a:off x="487679" y="8462010"/>
              <a:ext cx="0" cy="27940"/>
            </a:xfrm>
            <a:custGeom>
              <a:avLst/>
              <a:gdLst/>
              <a:ahLst/>
              <a:cxnLst/>
              <a:rect l="l" t="t" r="r" b="b"/>
              <a:pathLst>
                <a:path h="27940">
                  <a:moveTo>
                    <a:pt x="0" y="0"/>
                  </a:moveTo>
                  <a:lnTo>
                    <a:pt x="0" y="27431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9" name="object 839"/>
            <p:cNvSpPr/>
            <p:nvPr/>
          </p:nvSpPr>
          <p:spPr>
            <a:xfrm>
              <a:off x="512064" y="8455914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3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0" name="object 840"/>
            <p:cNvSpPr/>
            <p:nvPr/>
          </p:nvSpPr>
          <p:spPr>
            <a:xfrm>
              <a:off x="487679" y="8462010"/>
              <a:ext cx="24765" cy="15240"/>
            </a:xfrm>
            <a:custGeom>
              <a:avLst/>
              <a:gdLst/>
              <a:ahLst/>
              <a:cxnLst/>
              <a:rect l="l" t="t" r="r" b="b"/>
              <a:pathLst>
                <a:path w="24765" h="15240">
                  <a:moveTo>
                    <a:pt x="0" y="0"/>
                  </a:moveTo>
                  <a:lnTo>
                    <a:pt x="24384" y="15239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1" name="object 841"/>
            <p:cNvSpPr/>
            <p:nvPr/>
          </p:nvSpPr>
          <p:spPr>
            <a:xfrm>
              <a:off x="487679" y="8477250"/>
              <a:ext cx="24765" cy="12700"/>
            </a:xfrm>
            <a:custGeom>
              <a:avLst/>
              <a:gdLst/>
              <a:ahLst/>
              <a:cxnLst/>
              <a:rect l="l" t="t" r="r" b="b"/>
              <a:pathLst>
                <a:path w="24765" h="12700">
                  <a:moveTo>
                    <a:pt x="0" y="12192"/>
                  </a:moveTo>
                  <a:lnTo>
                    <a:pt x="24384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2" name="object 842"/>
            <p:cNvSpPr/>
            <p:nvPr/>
          </p:nvSpPr>
          <p:spPr>
            <a:xfrm>
              <a:off x="466344" y="8477250"/>
              <a:ext cx="64135" cy="0"/>
            </a:xfrm>
            <a:custGeom>
              <a:avLst/>
              <a:gdLst/>
              <a:ahLst/>
              <a:cxnLst/>
              <a:rect l="l" t="t" r="r" b="b"/>
              <a:pathLst>
                <a:path w="64134">
                  <a:moveTo>
                    <a:pt x="0" y="0"/>
                  </a:moveTo>
                  <a:lnTo>
                    <a:pt x="6400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3" name="object 843"/>
            <p:cNvSpPr/>
            <p:nvPr/>
          </p:nvSpPr>
          <p:spPr>
            <a:xfrm>
              <a:off x="484632" y="8416290"/>
              <a:ext cx="0" cy="30480"/>
            </a:xfrm>
            <a:custGeom>
              <a:avLst/>
              <a:gdLst/>
              <a:ahLst/>
              <a:cxnLst/>
              <a:rect l="l" t="t" r="r" b="b"/>
              <a:pathLst>
                <a:path h="30479">
                  <a:moveTo>
                    <a:pt x="0" y="3048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4" name="object 844"/>
            <p:cNvSpPr/>
            <p:nvPr/>
          </p:nvSpPr>
          <p:spPr>
            <a:xfrm>
              <a:off x="512064" y="8416290"/>
              <a:ext cx="0" cy="30480"/>
            </a:xfrm>
            <a:custGeom>
              <a:avLst/>
              <a:gdLst/>
              <a:ahLst/>
              <a:cxnLst/>
              <a:rect l="l" t="t" r="r" b="b"/>
              <a:pathLst>
                <a:path h="30479">
                  <a:moveTo>
                    <a:pt x="0" y="3048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5" name="object 845"/>
            <p:cNvSpPr/>
            <p:nvPr/>
          </p:nvSpPr>
          <p:spPr>
            <a:xfrm>
              <a:off x="593598" y="7519416"/>
              <a:ext cx="161925" cy="162560"/>
            </a:xfrm>
            <a:custGeom>
              <a:avLst/>
              <a:gdLst/>
              <a:ahLst/>
              <a:cxnLst/>
              <a:rect l="l" t="t" r="r" b="b"/>
              <a:pathLst>
                <a:path w="161925" h="162559">
                  <a:moveTo>
                    <a:pt x="80771" y="0"/>
                  </a:moveTo>
                  <a:lnTo>
                    <a:pt x="49506" y="6405"/>
                  </a:lnTo>
                  <a:lnTo>
                    <a:pt x="23812" y="23812"/>
                  </a:lnTo>
                  <a:lnTo>
                    <a:pt x="6405" y="49506"/>
                  </a:lnTo>
                  <a:lnTo>
                    <a:pt x="0" y="80771"/>
                  </a:lnTo>
                  <a:lnTo>
                    <a:pt x="6405" y="112478"/>
                  </a:lnTo>
                  <a:lnTo>
                    <a:pt x="23812" y="138398"/>
                  </a:lnTo>
                  <a:lnTo>
                    <a:pt x="49506" y="155888"/>
                  </a:lnTo>
                  <a:lnTo>
                    <a:pt x="80771" y="162305"/>
                  </a:lnTo>
                  <a:lnTo>
                    <a:pt x="112359" y="155888"/>
                  </a:lnTo>
                  <a:lnTo>
                    <a:pt x="138017" y="138398"/>
                  </a:lnTo>
                  <a:lnTo>
                    <a:pt x="155245" y="112478"/>
                  </a:lnTo>
                  <a:lnTo>
                    <a:pt x="161544" y="80771"/>
                  </a:lnTo>
                  <a:lnTo>
                    <a:pt x="155245" y="49506"/>
                  </a:lnTo>
                  <a:lnTo>
                    <a:pt x="138017" y="23812"/>
                  </a:lnTo>
                  <a:lnTo>
                    <a:pt x="112359" y="6405"/>
                  </a:lnTo>
                  <a:lnTo>
                    <a:pt x="80771" y="0"/>
                  </a:lnTo>
                  <a:close/>
                </a:path>
              </a:pathLst>
            </a:custGeom>
            <a:solidFill>
              <a:srgbClr val="C6D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6" name="object 846"/>
            <p:cNvSpPr/>
            <p:nvPr/>
          </p:nvSpPr>
          <p:spPr>
            <a:xfrm>
              <a:off x="593598" y="7519416"/>
              <a:ext cx="161925" cy="162560"/>
            </a:xfrm>
            <a:custGeom>
              <a:avLst/>
              <a:gdLst/>
              <a:ahLst/>
              <a:cxnLst/>
              <a:rect l="l" t="t" r="r" b="b"/>
              <a:pathLst>
                <a:path w="161925" h="162559">
                  <a:moveTo>
                    <a:pt x="161544" y="80771"/>
                  </a:moveTo>
                  <a:lnTo>
                    <a:pt x="155245" y="49506"/>
                  </a:lnTo>
                  <a:lnTo>
                    <a:pt x="138017" y="23812"/>
                  </a:lnTo>
                  <a:lnTo>
                    <a:pt x="112359" y="6405"/>
                  </a:lnTo>
                  <a:lnTo>
                    <a:pt x="80771" y="0"/>
                  </a:lnTo>
                  <a:lnTo>
                    <a:pt x="49506" y="6405"/>
                  </a:lnTo>
                  <a:lnTo>
                    <a:pt x="23812" y="23812"/>
                  </a:lnTo>
                  <a:lnTo>
                    <a:pt x="6405" y="49506"/>
                  </a:lnTo>
                  <a:lnTo>
                    <a:pt x="0" y="80771"/>
                  </a:lnTo>
                  <a:lnTo>
                    <a:pt x="6405" y="112478"/>
                  </a:lnTo>
                  <a:lnTo>
                    <a:pt x="23812" y="138398"/>
                  </a:lnTo>
                  <a:lnTo>
                    <a:pt x="49506" y="155888"/>
                  </a:lnTo>
                  <a:lnTo>
                    <a:pt x="80771" y="162305"/>
                  </a:lnTo>
                  <a:lnTo>
                    <a:pt x="112359" y="155888"/>
                  </a:lnTo>
                  <a:lnTo>
                    <a:pt x="138017" y="138398"/>
                  </a:lnTo>
                  <a:lnTo>
                    <a:pt x="155245" y="112478"/>
                  </a:lnTo>
                  <a:lnTo>
                    <a:pt x="161544" y="8077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7" name="object 847"/>
            <p:cNvSpPr/>
            <p:nvPr/>
          </p:nvSpPr>
          <p:spPr>
            <a:xfrm>
              <a:off x="624077" y="7581137"/>
              <a:ext cx="102107" cy="237744"/>
            </a:xfrm>
            <a:prstGeom prst="rect">
              <a:avLst/>
            </a:prstGeom>
            <a:blipFill>
              <a:blip r:embed="rId28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8" name="object 848"/>
            <p:cNvSpPr/>
            <p:nvPr/>
          </p:nvSpPr>
          <p:spPr>
            <a:xfrm>
              <a:off x="333248" y="7539481"/>
              <a:ext cx="147319" cy="282447"/>
            </a:xfrm>
            <a:prstGeom prst="rect">
              <a:avLst/>
            </a:prstGeom>
            <a:blipFill>
              <a:blip r:embed="rId28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9" name="object 849"/>
            <p:cNvSpPr/>
            <p:nvPr/>
          </p:nvSpPr>
          <p:spPr>
            <a:xfrm>
              <a:off x="1935733" y="7539481"/>
              <a:ext cx="150368" cy="285495"/>
            </a:xfrm>
            <a:prstGeom prst="rect">
              <a:avLst/>
            </a:prstGeom>
            <a:blipFill>
              <a:blip r:embed="rId28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0" name="object 850"/>
            <p:cNvSpPr/>
            <p:nvPr/>
          </p:nvSpPr>
          <p:spPr>
            <a:xfrm>
              <a:off x="1049273" y="7927086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43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1" name="object 851"/>
            <p:cNvSpPr/>
            <p:nvPr/>
          </p:nvSpPr>
          <p:spPr>
            <a:xfrm>
              <a:off x="1858518" y="760323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248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2" name="object 852"/>
            <p:cNvSpPr/>
            <p:nvPr/>
          </p:nvSpPr>
          <p:spPr>
            <a:xfrm>
              <a:off x="1828038" y="7591043"/>
              <a:ext cx="33655" cy="24765"/>
            </a:xfrm>
            <a:custGeom>
              <a:avLst/>
              <a:gdLst/>
              <a:ahLst/>
              <a:cxnLst/>
              <a:rect l="l" t="t" r="r" b="b"/>
              <a:pathLst>
                <a:path w="33655" h="24765">
                  <a:moveTo>
                    <a:pt x="33527" y="0"/>
                  </a:moveTo>
                  <a:lnTo>
                    <a:pt x="0" y="12191"/>
                  </a:lnTo>
                  <a:lnTo>
                    <a:pt x="33527" y="24383"/>
                  </a:lnTo>
                  <a:lnTo>
                    <a:pt x="335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3" name="object 853"/>
            <p:cNvSpPr/>
            <p:nvPr/>
          </p:nvSpPr>
          <p:spPr>
            <a:xfrm>
              <a:off x="662177" y="7810500"/>
              <a:ext cx="24765" cy="95250"/>
            </a:xfrm>
            <a:custGeom>
              <a:avLst/>
              <a:gdLst/>
              <a:ahLst/>
              <a:cxnLst/>
              <a:rect l="l" t="t" r="r" b="b"/>
              <a:pathLst>
                <a:path w="24765" h="95250">
                  <a:moveTo>
                    <a:pt x="24384" y="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24384" y="95250"/>
                  </a:lnTo>
                  <a:lnTo>
                    <a:pt x="24384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4" name="object 854"/>
            <p:cNvSpPr/>
            <p:nvPr/>
          </p:nvSpPr>
          <p:spPr>
            <a:xfrm>
              <a:off x="662177" y="7810500"/>
              <a:ext cx="24765" cy="95250"/>
            </a:xfrm>
            <a:custGeom>
              <a:avLst/>
              <a:gdLst/>
              <a:ahLst/>
              <a:cxnLst/>
              <a:rect l="l" t="t" r="r" b="b"/>
              <a:pathLst>
                <a:path w="24765" h="95250">
                  <a:moveTo>
                    <a:pt x="0" y="0"/>
                  </a:moveTo>
                  <a:lnTo>
                    <a:pt x="24384" y="0"/>
                  </a:lnTo>
                  <a:lnTo>
                    <a:pt x="24384" y="95250"/>
                  </a:lnTo>
                  <a:lnTo>
                    <a:pt x="0" y="95250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5" name="object 855"/>
            <p:cNvSpPr/>
            <p:nvPr/>
          </p:nvSpPr>
          <p:spPr>
            <a:xfrm>
              <a:off x="662939" y="7799069"/>
              <a:ext cx="24130" cy="24765"/>
            </a:xfrm>
            <a:custGeom>
              <a:avLst/>
              <a:gdLst/>
              <a:ahLst/>
              <a:cxnLst/>
              <a:rect l="l" t="t" r="r" b="b"/>
              <a:pathLst>
                <a:path w="24129" h="24765">
                  <a:moveTo>
                    <a:pt x="18287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19049"/>
                  </a:lnTo>
                  <a:lnTo>
                    <a:pt x="5333" y="24383"/>
                  </a:lnTo>
                  <a:lnTo>
                    <a:pt x="18287" y="24383"/>
                  </a:lnTo>
                  <a:lnTo>
                    <a:pt x="23621" y="19049"/>
                  </a:lnTo>
                  <a:lnTo>
                    <a:pt x="23621" y="12191"/>
                  </a:lnTo>
                  <a:lnTo>
                    <a:pt x="23621" y="5333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6" name="object 856"/>
            <p:cNvSpPr/>
            <p:nvPr/>
          </p:nvSpPr>
          <p:spPr>
            <a:xfrm>
              <a:off x="662939" y="7799069"/>
              <a:ext cx="24130" cy="24765"/>
            </a:xfrm>
            <a:custGeom>
              <a:avLst/>
              <a:gdLst/>
              <a:ahLst/>
              <a:cxnLst/>
              <a:rect l="l" t="t" r="r" b="b"/>
              <a:pathLst>
                <a:path w="24129" h="24765">
                  <a:moveTo>
                    <a:pt x="23621" y="12191"/>
                  </a:moveTo>
                  <a:lnTo>
                    <a:pt x="23621" y="5333"/>
                  </a:lnTo>
                  <a:lnTo>
                    <a:pt x="18287" y="0"/>
                  </a:lnTo>
                  <a:lnTo>
                    <a:pt x="11429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9049"/>
                  </a:lnTo>
                  <a:lnTo>
                    <a:pt x="5333" y="24383"/>
                  </a:lnTo>
                  <a:lnTo>
                    <a:pt x="11429" y="24383"/>
                  </a:lnTo>
                  <a:lnTo>
                    <a:pt x="18287" y="24383"/>
                  </a:lnTo>
                  <a:lnTo>
                    <a:pt x="23621" y="19049"/>
                  </a:lnTo>
                  <a:lnTo>
                    <a:pt x="23621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7" name="object 857"/>
            <p:cNvSpPr/>
            <p:nvPr/>
          </p:nvSpPr>
          <p:spPr>
            <a:xfrm>
              <a:off x="662939" y="7893557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18287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8287" y="23621"/>
                  </a:lnTo>
                  <a:lnTo>
                    <a:pt x="23621" y="18287"/>
                  </a:lnTo>
                  <a:lnTo>
                    <a:pt x="23621" y="11429"/>
                  </a:lnTo>
                  <a:lnTo>
                    <a:pt x="23621" y="5333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8" name="object 858"/>
            <p:cNvSpPr/>
            <p:nvPr/>
          </p:nvSpPr>
          <p:spPr>
            <a:xfrm>
              <a:off x="662939" y="7893557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23621" y="11429"/>
                  </a:moveTo>
                  <a:lnTo>
                    <a:pt x="23621" y="5333"/>
                  </a:lnTo>
                  <a:lnTo>
                    <a:pt x="18287" y="0"/>
                  </a:lnTo>
                  <a:lnTo>
                    <a:pt x="11429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0" y="11429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1429" y="23621"/>
                  </a:lnTo>
                  <a:lnTo>
                    <a:pt x="18287" y="23621"/>
                  </a:lnTo>
                  <a:lnTo>
                    <a:pt x="23621" y="18287"/>
                  </a:lnTo>
                  <a:lnTo>
                    <a:pt x="23621" y="11429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9" name="object 859"/>
            <p:cNvSpPr/>
            <p:nvPr/>
          </p:nvSpPr>
          <p:spPr>
            <a:xfrm>
              <a:off x="1736597" y="7810500"/>
              <a:ext cx="24765" cy="95250"/>
            </a:xfrm>
            <a:custGeom>
              <a:avLst/>
              <a:gdLst/>
              <a:ahLst/>
              <a:cxnLst/>
              <a:rect l="l" t="t" r="r" b="b"/>
              <a:pathLst>
                <a:path w="24764" h="95250">
                  <a:moveTo>
                    <a:pt x="24383" y="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24383" y="95250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0" name="object 860"/>
            <p:cNvSpPr/>
            <p:nvPr/>
          </p:nvSpPr>
          <p:spPr>
            <a:xfrm>
              <a:off x="1736597" y="7810500"/>
              <a:ext cx="24765" cy="95250"/>
            </a:xfrm>
            <a:custGeom>
              <a:avLst/>
              <a:gdLst/>
              <a:ahLst/>
              <a:cxnLst/>
              <a:rect l="l" t="t" r="r" b="b"/>
              <a:pathLst>
                <a:path w="24764" h="95250">
                  <a:moveTo>
                    <a:pt x="0" y="0"/>
                  </a:moveTo>
                  <a:lnTo>
                    <a:pt x="24383" y="0"/>
                  </a:lnTo>
                  <a:lnTo>
                    <a:pt x="24383" y="95250"/>
                  </a:lnTo>
                  <a:lnTo>
                    <a:pt x="0" y="95250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1" name="object 861"/>
            <p:cNvSpPr/>
            <p:nvPr/>
          </p:nvSpPr>
          <p:spPr>
            <a:xfrm>
              <a:off x="1737360" y="7798307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17526" y="0"/>
                  </a:moveTo>
                  <a:lnTo>
                    <a:pt x="4572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4572" y="23621"/>
                  </a:lnTo>
                  <a:lnTo>
                    <a:pt x="17526" y="23621"/>
                  </a:lnTo>
                  <a:lnTo>
                    <a:pt x="22860" y="18287"/>
                  </a:lnTo>
                  <a:lnTo>
                    <a:pt x="22860" y="11429"/>
                  </a:lnTo>
                  <a:lnTo>
                    <a:pt x="22860" y="5333"/>
                  </a:lnTo>
                  <a:lnTo>
                    <a:pt x="1752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2" name="object 862"/>
            <p:cNvSpPr/>
            <p:nvPr/>
          </p:nvSpPr>
          <p:spPr>
            <a:xfrm>
              <a:off x="1737360" y="7798307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22860" y="11429"/>
                  </a:moveTo>
                  <a:lnTo>
                    <a:pt x="22860" y="5333"/>
                  </a:lnTo>
                  <a:lnTo>
                    <a:pt x="17526" y="0"/>
                  </a:lnTo>
                  <a:lnTo>
                    <a:pt x="11430" y="0"/>
                  </a:lnTo>
                  <a:lnTo>
                    <a:pt x="4572" y="0"/>
                  </a:lnTo>
                  <a:lnTo>
                    <a:pt x="0" y="5333"/>
                  </a:lnTo>
                  <a:lnTo>
                    <a:pt x="0" y="11429"/>
                  </a:lnTo>
                  <a:lnTo>
                    <a:pt x="0" y="18287"/>
                  </a:lnTo>
                  <a:lnTo>
                    <a:pt x="4572" y="23621"/>
                  </a:lnTo>
                  <a:lnTo>
                    <a:pt x="11430" y="23621"/>
                  </a:lnTo>
                  <a:lnTo>
                    <a:pt x="17526" y="23621"/>
                  </a:lnTo>
                  <a:lnTo>
                    <a:pt x="22860" y="18287"/>
                  </a:lnTo>
                  <a:lnTo>
                    <a:pt x="22860" y="11429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3" name="object 863"/>
            <p:cNvSpPr/>
            <p:nvPr/>
          </p:nvSpPr>
          <p:spPr>
            <a:xfrm>
              <a:off x="1737360" y="7892033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17526" y="0"/>
                  </a:moveTo>
                  <a:lnTo>
                    <a:pt x="4572" y="0"/>
                  </a:lnTo>
                  <a:lnTo>
                    <a:pt x="0" y="5334"/>
                  </a:lnTo>
                  <a:lnTo>
                    <a:pt x="0" y="18288"/>
                  </a:lnTo>
                  <a:lnTo>
                    <a:pt x="4572" y="23622"/>
                  </a:lnTo>
                  <a:lnTo>
                    <a:pt x="17526" y="23622"/>
                  </a:lnTo>
                  <a:lnTo>
                    <a:pt x="22860" y="18288"/>
                  </a:lnTo>
                  <a:lnTo>
                    <a:pt x="22860" y="12192"/>
                  </a:lnTo>
                  <a:lnTo>
                    <a:pt x="22860" y="5334"/>
                  </a:lnTo>
                  <a:lnTo>
                    <a:pt x="1752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4" name="object 864"/>
            <p:cNvSpPr/>
            <p:nvPr/>
          </p:nvSpPr>
          <p:spPr>
            <a:xfrm>
              <a:off x="1737360" y="7892033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22860" y="12192"/>
                  </a:moveTo>
                  <a:lnTo>
                    <a:pt x="22860" y="5334"/>
                  </a:lnTo>
                  <a:lnTo>
                    <a:pt x="17526" y="0"/>
                  </a:lnTo>
                  <a:lnTo>
                    <a:pt x="11430" y="0"/>
                  </a:lnTo>
                  <a:lnTo>
                    <a:pt x="4572" y="0"/>
                  </a:lnTo>
                  <a:lnTo>
                    <a:pt x="0" y="5334"/>
                  </a:lnTo>
                  <a:lnTo>
                    <a:pt x="0" y="12192"/>
                  </a:lnTo>
                  <a:lnTo>
                    <a:pt x="0" y="18288"/>
                  </a:lnTo>
                  <a:lnTo>
                    <a:pt x="4572" y="23622"/>
                  </a:lnTo>
                  <a:lnTo>
                    <a:pt x="11430" y="23622"/>
                  </a:lnTo>
                  <a:lnTo>
                    <a:pt x="17526" y="23622"/>
                  </a:lnTo>
                  <a:lnTo>
                    <a:pt x="22860" y="18288"/>
                  </a:lnTo>
                  <a:lnTo>
                    <a:pt x="22860" y="12192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5" name="object 865"/>
            <p:cNvSpPr/>
            <p:nvPr/>
          </p:nvSpPr>
          <p:spPr>
            <a:xfrm>
              <a:off x="674370" y="7682483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115824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6" name="object 866"/>
            <p:cNvSpPr/>
            <p:nvPr/>
          </p:nvSpPr>
          <p:spPr>
            <a:xfrm>
              <a:off x="481583" y="7603236"/>
              <a:ext cx="82550" cy="0"/>
            </a:xfrm>
            <a:custGeom>
              <a:avLst/>
              <a:gdLst/>
              <a:ahLst/>
              <a:cxnLst/>
              <a:rect l="l" t="t" r="r" b="b"/>
              <a:pathLst>
                <a:path w="82550">
                  <a:moveTo>
                    <a:pt x="0" y="0"/>
                  </a:moveTo>
                  <a:lnTo>
                    <a:pt x="82296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7" name="object 867"/>
            <p:cNvSpPr/>
            <p:nvPr/>
          </p:nvSpPr>
          <p:spPr>
            <a:xfrm>
              <a:off x="560832" y="7591043"/>
              <a:ext cx="34290" cy="24765"/>
            </a:xfrm>
            <a:custGeom>
              <a:avLst/>
              <a:gdLst/>
              <a:ahLst/>
              <a:cxnLst/>
              <a:rect l="l" t="t" r="r" b="b"/>
              <a:pathLst>
                <a:path w="34290" h="24765">
                  <a:moveTo>
                    <a:pt x="0" y="0"/>
                  </a:moveTo>
                  <a:lnTo>
                    <a:pt x="0" y="24383"/>
                  </a:lnTo>
                  <a:lnTo>
                    <a:pt x="34290" y="12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8" name="object 868"/>
            <p:cNvSpPr/>
            <p:nvPr/>
          </p:nvSpPr>
          <p:spPr>
            <a:xfrm>
              <a:off x="1748789" y="7679436"/>
              <a:ext cx="0" cy="119380"/>
            </a:xfrm>
            <a:custGeom>
              <a:avLst/>
              <a:gdLst/>
              <a:ahLst/>
              <a:cxnLst/>
              <a:rect l="l" t="t" r="r" b="b"/>
              <a:pathLst>
                <a:path h="119379">
                  <a:moveTo>
                    <a:pt x="0" y="118872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9" name="object 869"/>
            <p:cNvSpPr/>
            <p:nvPr/>
          </p:nvSpPr>
          <p:spPr>
            <a:xfrm>
              <a:off x="625601" y="7798307"/>
              <a:ext cx="0" cy="86360"/>
            </a:xfrm>
            <a:custGeom>
              <a:avLst/>
              <a:gdLst/>
              <a:ahLst/>
              <a:cxnLst/>
              <a:rect l="l" t="t" r="r" b="b"/>
              <a:pathLst>
                <a:path h="86359">
                  <a:moveTo>
                    <a:pt x="0" y="0"/>
                  </a:moveTo>
                  <a:lnTo>
                    <a:pt x="0" y="86106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0" name="object 870"/>
            <p:cNvSpPr/>
            <p:nvPr/>
          </p:nvSpPr>
          <p:spPr>
            <a:xfrm>
              <a:off x="613409" y="7884414"/>
              <a:ext cx="21590" cy="33655"/>
            </a:xfrm>
            <a:custGeom>
              <a:avLst/>
              <a:gdLst/>
              <a:ahLst/>
              <a:cxnLst/>
              <a:rect l="l" t="t" r="r" b="b"/>
              <a:pathLst>
                <a:path w="21590" h="33654">
                  <a:moveTo>
                    <a:pt x="21335" y="0"/>
                  </a:moveTo>
                  <a:lnTo>
                    <a:pt x="0" y="0"/>
                  </a:lnTo>
                  <a:lnTo>
                    <a:pt x="12191" y="33527"/>
                  </a:lnTo>
                  <a:lnTo>
                    <a:pt x="213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1" name="object 871"/>
            <p:cNvSpPr/>
            <p:nvPr/>
          </p:nvSpPr>
          <p:spPr>
            <a:xfrm>
              <a:off x="674370" y="7917941"/>
              <a:ext cx="0" cy="30480"/>
            </a:xfrm>
            <a:custGeom>
              <a:avLst/>
              <a:gdLst/>
              <a:ahLst/>
              <a:cxnLst/>
              <a:rect l="l" t="t" r="r" b="b"/>
              <a:pathLst>
                <a:path h="30479">
                  <a:moveTo>
                    <a:pt x="0" y="30479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2" name="object 872"/>
            <p:cNvSpPr/>
            <p:nvPr/>
          </p:nvSpPr>
          <p:spPr>
            <a:xfrm>
              <a:off x="674370" y="7942326"/>
              <a:ext cx="21590" cy="30480"/>
            </a:xfrm>
            <a:custGeom>
              <a:avLst/>
              <a:gdLst/>
              <a:ahLst/>
              <a:cxnLst/>
              <a:rect l="l" t="t" r="r" b="b"/>
              <a:pathLst>
                <a:path w="21590" h="30479">
                  <a:moveTo>
                    <a:pt x="0" y="30480"/>
                  </a:moveTo>
                  <a:lnTo>
                    <a:pt x="21336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3" name="object 873"/>
            <p:cNvSpPr/>
            <p:nvPr/>
          </p:nvSpPr>
          <p:spPr>
            <a:xfrm>
              <a:off x="674370" y="7972805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3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4" name="object 874"/>
            <p:cNvSpPr/>
            <p:nvPr/>
          </p:nvSpPr>
          <p:spPr>
            <a:xfrm>
              <a:off x="1748789" y="7942326"/>
              <a:ext cx="21590" cy="30480"/>
            </a:xfrm>
            <a:custGeom>
              <a:avLst/>
              <a:gdLst/>
              <a:ahLst/>
              <a:cxnLst/>
              <a:rect l="l" t="t" r="r" b="b"/>
              <a:pathLst>
                <a:path w="21589" h="30479">
                  <a:moveTo>
                    <a:pt x="0" y="30480"/>
                  </a:moveTo>
                  <a:lnTo>
                    <a:pt x="21336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5" name="object 875"/>
            <p:cNvSpPr/>
            <p:nvPr/>
          </p:nvSpPr>
          <p:spPr>
            <a:xfrm>
              <a:off x="1748789" y="7972805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3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6" name="object 876"/>
            <p:cNvSpPr/>
            <p:nvPr/>
          </p:nvSpPr>
          <p:spPr>
            <a:xfrm>
              <a:off x="463295" y="8015478"/>
              <a:ext cx="800100" cy="0"/>
            </a:xfrm>
            <a:custGeom>
              <a:avLst/>
              <a:gdLst/>
              <a:ahLst/>
              <a:cxnLst/>
              <a:rect l="l" t="t" r="r" b="b"/>
              <a:pathLst>
                <a:path w="800100">
                  <a:moveTo>
                    <a:pt x="0" y="0"/>
                  </a:moveTo>
                  <a:lnTo>
                    <a:pt x="800100" y="0"/>
                  </a:lnTo>
                </a:path>
              </a:pathLst>
            </a:custGeom>
            <a:ln w="9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7" name="object 877"/>
            <p:cNvSpPr/>
            <p:nvPr/>
          </p:nvSpPr>
          <p:spPr>
            <a:xfrm>
              <a:off x="1513332" y="8015478"/>
              <a:ext cx="519430" cy="0"/>
            </a:xfrm>
            <a:custGeom>
              <a:avLst/>
              <a:gdLst/>
              <a:ahLst/>
              <a:cxnLst/>
              <a:rect l="l" t="t" r="r" b="b"/>
              <a:pathLst>
                <a:path w="519430">
                  <a:moveTo>
                    <a:pt x="0" y="0"/>
                  </a:moveTo>
                  <a:lnTo>
                    <a:pt x="518922" y="0"/>
                  </a:lnTo>
                </a:path>
              </a:pathLst>
            </a:custGeom>
            <a:ln w="9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8" name="object 878"/>
            <p:cNvSpPr/>
            <p:nvPr/>
          </p:nvSpPr>
          <p:spPr>
            <a:xfrm>
              <a:off x="1260347" y="7914893"/>
              <a:ext cx="94615" cy="24765"/>
            </a:xfrm>
            <a:custGeom>
              <a:avLst/>
              <a:gdLst/>
              <a:ahLst/>
              <a:cxnLst/>
              <a:rect l="l" t="t" r="r" b="b"/>
              <a:pathLst>
                <a:path w="94615" h="24765">
                  <a:moveTo>
                    <a:pt x="94487" y="0"/>
                  </a:moveTo>
                  <a:lnTo>
                    <a:pt x="0" y="0"/>
                  </a:lnTo>
                  <a:lnTo>
                    <a:pt x="0" y="24383"/>
                  </a:lnTo>
                  <a:lnTo>
                    <a:pt x="94487" y="24383"/>
                  </a:lnTo>
                  <a:lnTo>
                    <a:pt x="944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9" name="object 879"/>
            <p:cNvSpPr/>
            <p:nvPr/>
          </p:nvSpPr>
          <p:spPr>
            <a:xfrm>
              <a:off x="1260348" y="7914893"/>
              <a:ext cx="94615" cy="24765"/>
            </a:xfrm>
            <a:custGeom>
              <a:avLst/>
              <a:gdLst/>
              <a:ahLst/>
              <a:cxnLst/>
              <a:rect l="l" t="t" r="r" b="b"/>
              <a:pathLst>
                <a:path w="94615" h="24765">
                  <a:moveTo>
                    <a:pt x="94488" y="24383"/>
                  </a:moveTo>
                  <a:lnTo>
                    <a:pt x="0" y="24383"/>
                  </a:lnTo>
                  <a:lnTo>
                    <a:pt x="0" y="0"/>
                  </a:lnTo>
                  <a:lnTo>
                    <a:pt x="94488" y="0"/>
                  </a:lnTo>
                  <a:lnTo>
                    <a:pt x="94488" y="24383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0" name="object 880"/>
            <p:cNvSpPr/>
            <p:nvPr/>
          </p:nvSpPr>
          <p:spPr>
            <a:xfrm>
              <a:off x="1248155" y="7914893"/>
              <a:ext cx="24130" cy="22860"/>
            </a:xfrm>
            <a:custGeom>
              <a:avLst/>
              <a:gdLst/>
              <a:ahLst/>
              <a:cxnLst/>
              <a:rect l="l" t="t" r="r" b="b"/>
              <a:pathLst>
                <a:path w="24130" h="22859">
                  <a:moveTo>
                    <a:pt x="18288" y="0"/>
                  </a:moveTo>
                  <a:lnTo>
                    <a:pt x="11430" y="0"/>
                  </a:lnTo>
                  <a:lnTo>
                    <a:pt x="5334" y="0"/>
                  </a:lnTo>
                  <a:lnTo>
                    <a:pt x="0" y="5333"/>
                  </a:lnTo>
                  <a:lnTo>
                    <a:pt x="0" y="17525"/>
                  </a:lnTo>
                  <a:lnTo>
                    <a:pt x="5334" y="22859"/>
                  </a:lnTo>
                  <a:lnTo>
                    <a:pt x="18288" y="22859"/>
                  </a:lnTo>
                  <a:lnTo>
                    <a:pt x="23622" y="17525"/>
                  </a:lnTo>
                  <a:lnTo>
                    <a:pt x="23622" y="5333"/>
                  </a:lnTo>
                  <a:lnTo>
                    <a:pt x="18288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1" name="object 881"/>
            <p:cNvSpPr/>
            <p:nvPr/>
          </p:nvSpPr>
          <p:spPr>
            <a:xfrm>
              <a:off x="1248155" y="7914893"/>
              <a:ext cx="24130" cy="22860"/>
            </a:xfrm>
            <a:custGeom>
              <a:avLst/>
              <a:gdLst/>
              <a:ahLst/>
              <a:cxnLst/>
              <a:rect l="l" t="t" r="r" b="b"/>
              <a:pathLst>
                <a:path w="24130" h="22859">
                  <a:moveTo>
                    <a:pt x="11430" y="0"/>
                  </a:moveTo>
                  <a:lnTo>
                    <a:pt x="5334" y="0"/>
                  </a:lnTo>
                  <a:lnTo>
                    <a:pt x="0" y="5333"/>
                  </a:lnTo>
                  <a:lnTo>
                    <a:pt x="0" y="11429"/>
                  </a:lnTo>
                  <a:lnTo>
                    <a:pt x="0" y="17525"/>
                  </a:lnTo>
                  <a:lnTo>
                    <a:pt x="5334" y="22859"/>
                  </a:lnTo>
                  <a:lnTo>
                    <a:pt x="11430" y="22859"/>
                  </a:lnTo>
                  <a:lnTo>
                    <a:pt x="18288" y="22859"/>
                  </a:lnTo>
                  <a:lnTo>
                    <a:pt x="23622" y="17525"/>
                  </a:lnTo>
                  <a:lnTo>
                    <a:pt x="23622" y="11429"/>
                  </a:lnTo>
                  <a:lnTo>
                    <a:pt x="23622" y="5333"/>
                  </a:lnTo>
                  <a:lnTo>
                    <a:pt x="18288" y="0"/>
                  </a:lnTo>
                  <a:lnTo>
                    <a:pt x="1143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2" name="object 882"/>
            <p:cNvSpPr/>
            <p:nvPr/>
          </p:nvSpPr>
          <p:spPr>
            <a:xfrm>
              <a:off x="1341881" y="7914893"/>
              <a:ext cx="24130" cy="22860"/>
            </a:xfrm>
            <a:custGeom>
              <a:avLst/>
              <a:gdLst/>
              <a:ahLst/>
              <a:cxnLst/>
              <a:rect l="l" t="t" r="r" b="b"/>
              <a:pathLst>
                <a:path w="24130" h="22859">
                  <a:moveTo>
                    <a:pt x="18287" y="0"/>
                  </a:moveTo>
                  <a:lnTo>
                    <a:pt x="12191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0" y="17525"/>
                  </a:lnTo>
                  <a:lnTo>
                    <a:pt x="5333" y="22859"/>
                  </a:lnTo>
                  <a:lnTo>
                    <a:pt x="18287" y="22859"/>
                  </a:lnTo>
                  <a:lnTo>
                    <a:pt x="23621" y="17525"/>
                  </a:lnTo>
                  <a:lnTo>
                    <a:pt x="23621" y="5333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3" name="object 883"/>
            <p:cNvSpPr/>
            <p:nvPr/>
          </p:nvSpPr>
          <p:spPr>
            <a:xfrm>
              <a:off x="1341881" y="7914893"/>
              <a:ext cx="24130" cy="22860"/>
            </a:xfrm>
            <a:custGeom>
              <a:avLst/>
              <a:gdLst/>
              <a:ahLst/>
              <a:cxnLst/>
              <a:rect l="l" t="t" r="r" b="b"/>
              <a:pathLst>
                <a:path w="24130" h="22859">
                  <a:moveTo>
                    <a:pt x="12191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11429"/>
                  </a:lnTo>
                  <a:lnTo>
                    <a:pt x="0" y="17525"/>
                  </a:lnTo>
                  <a:lnTo>
                    <a:pt x="5333" y="22859"/>
                  </a:lnTo>
                  <a:lnTo>
                    <a:pt x="12191" y="22859"/>
                  </a:lnTo>
                  <a:lnTo>
                    <a:pt x="18287" y="22859"/>
                  </a:lnTo>
                  <a:lnTo>
                    <a:pt x="23621" y="17525"/>
                  </a:lnTo>
                  <a:lnTo>
                    <a:pt x="23621" y="11429"/>
                  </a:lnTo>
                  <a:lnTo>
                    <a:pt x="23621" y="5333"/>
                  </a:lnTo>
                  <a:lnTo>
                    <a:pt x="18287" y="0"/>
                  </a:lnTo>
                  <a:lnTo>
                    <a:pt x="12191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4" name="object 884"/>
            <p:cNvSpPr/>
            <p:nvPr/>
          </p:nvSpPr>
          <p:spPr>
            <a:xfrm>
              <a:off x="1049273" y="7927086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4">
                  <a:moveTo>
                    <a:pt x="0" y="0"/>
                  </a:moveTo>
                  <a:lnTo>
                    <a:pt x="14401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5" name="object 885"/>
            <p:cNvSpPr/>
            <p:nvPr/>
          </p:nvSpPr>
          <p:spPr>
            <a:xfrm>
              <a:off x="1187195" y="7890510"/>
              <a:ext cx="64135" cy="36830"/>
            </a:xfrm>
            <a:custGeom>
              <a:avLst/>
              <a:gdLst/>
              <a:ahLst/>
              <a:cxnLst/>
              <a:rect l="l" t="t" r="r" b="b"/>
              <a:pathLst>
                <a:path w="64134" h="36829">
                  <a:moveTo>
                    <a:pt x="33528" y="36575"/>
                  </a:moveTo>
                  <a:lnTo>
                    <a:pt x="0" y="0"/>
                  </a:lnTo>
                </a:path>
                <a:path w="64134" h="36829">
                  <a:moveTo>
                    <a:pt x="33528" y="36575"/>
                  </a:moveTo>
                  <a:lnTo>
                    <a:pt x="64008" y="36575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6" name="object 886"/>
            <p:cNvSpPr/>
            <p:nvPr/>
          </p:nvSpPr>
          <p:spPr>
            <a:xfrm>
              <a:off x="1537716" y="7927086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h="85725">
                  <a:moveTo>
                    <a:pt x="0" y="85343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7" name="object 887"/>
            <p:cNvSpPr/>
            <p:nvPr/>
          </p:nvSpPr>
          <p:spPr>
            <a:xfrm>
              <a:off x="1367027" y="7927086"/>
              <a:ext cx="170815" cy="0"/>
            </a:xfrm>
            <a:custGeom>
              <a:avLst/>
              <a:gdLst/>
              <a:ahLst/>
              <a:cxnLst/>
              <a:rect l="l" t="t" r="r" b="b"/>
              <a:pathLst>
                <a:path w="170815">
                  <a:moveTo>
                    <a:pt x="0" y="0"/>
                  </a:moveTo>
                  <a:lnTo>
                    <a:pt x="17068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8" name="object 888"/>
          <p:cNvSpPr txBox="1"/>
          <p:nvPr/>
        </p:nvSpPr>
        <p:spPr>
          <a:xfrm>
            <a:off x="1151636" y="7777498"/>
            <a:ext cx="173990" cy="1206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spc="37" baseline="4629" dirty="0">
                <a:latin typeface="Times New Roman"/>
                <a:cs typeface="Times New Roman"/>
              </a:rPr>
              <a:t>S</a:t>
            </a:r>
            <a:r>
              <a:rPr sz="350" spc="15" dirty="0">
                <a:latin typeface="Times New Roman"/>
                <a:cs typeface="Times New Roman"/>
              </a:rPr>
              <a:t>HVB</a:t>
            </a:r>
            <a:endParaRPr sz="350">
              <a:latin typeface="Times New Roman"/>
              <a:cs typeface="Times New Roman"/>
            </a:endParaRPr>
          </a:p>
        </p:txBody>
      </p:sp>
      <p:grpSp>
        <p:nvGrpSpPr>
          <p:cNvPr id="889" name="object 889"/>
          <p:cNvGrpSpPr/>
          <p:nvPr/>
        </p:nvGrpSpPr>
        <p:grpSpPr>
          <a:xfrm>
            <a:off x="253809" y="7661147"/>
            <a:ext cx="2010410" cy="1705610"/>
            <a:chOff x="253809" y="7661147"/>
            <a:chExt cx="2010410" cy="1705610"/>
          </a:xfrm>
        </p:grpSpPr>
        <p:sp>
          <p:nvSpPr>
            <p:cNvPr id="890" name="object 890"/>
            <p:cNvSpPr/>
            <p:nvPr/>
          </p:nvSpPr>
          <p:spPr>
            <a:xfrm>
              <a:off x="499872" y="8012429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1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1" name="object 891"/>
            <p:cNvSpPr/>
            <p:nvPr/>
          </p:nvSpPr>
          <p:spPr>
            <a:xfrm>
              <a:off x="499872" y="8068055"/>
              <a:ext cx="21590" cy="27940"/>
            </a:xfrm>
            <a:custGeom>
              <a:avLst/>
              <a:gdLst/>
              <a:ahLst/>
              <a:cxnLst/>
              <a:rect l="l" t="t" r="r" b="b"/>
              <a:pathLst>
                <a:path w="21590" h="27940">
                  <a:moveTo>
                    <a:pt x="0" y="27431"/>
                  </a:moveTo>
                  <a:lnTo>
                    <a:pt x="21336" y="0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2" name="object 892"/>
            <p:cNvSpPr/>
            <p:nvPr/>
          </p:nvSpPr>
          <p:spPr>
            <a:xfrm>
              <a:off x="499872" y="8095487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4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3" name="object 893"/>
            <p:cNvSpPr/>
            <p:nvPr/>
          </p:nvSpPr>
          <p:spPr>
            <a:xfrm>
              <a:off x="576072" y="7728965"/>
              <a:ext cx="62483" cy="233172"/>
            </a:xfrm>
            <a:prstGeom prst="rect">
              <a:avLst/>
            </a:prstGeom>
            <a:blipFill>
              <a:blip r:embed="rId28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4" name="object 894"/>
            <p:cNvSpPr/>
            <p:nvPr/>
          </p:nvSpPr>
          <p:spPr>
            <a:xfrm>
              <a:off x="487680" y="8150351"/>
              <a:ext cx="24765" cy="94615"/>
            </a:xfrm>
            <a:custGeom>
              <a:avLst/>
              <a:gdLst/>
              <a:ahLst/>
              <a:cxnLst/>
              <a:rect l="l" t="t" r="r" b="b"/>
              <a:pathLst>
                <a:path w="24765" h="94615">
                  <a:moveTo>
                    <a:pt x="24384" y="0"/>
                  </a:moveTo>
                  <a:lnTo>
                    <a:pt x="0" y="0"/>
                  </a:lnTo>
                  <a:lnTo>
                    <a:pt x="0" y="94487"/>
                  </a:lnTo>
                  <a:lnTo>
                    <a:pt x="24384" y="94487"/>
                  </a:lnTo>
                  <a:lnTo>
                    <a:pt x="24384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5" name="object 895"/>
            <p:cNvSpPr/>
            <p:nvPr/>
          </p:nvSpPr>
          <p:spPr>
            <a:xfrm>
              <a:off x="487680" y="8150351"/>
              <a:ext cx="24765" cy="94615"/>
            </a:xfrm>
            <a:custGeom>
              <a:avLst/>
              <a:gdLst/>
              <a:ahLst/>
              <a:cxnLst/>
              <a:rect l="l" t="t" r="r" b="b"/>
              <a:pathLst>
                <a:path w="24765" h="94615">
                  <a:moveTo>
                    <a:pt x="0" y="0"/>
                  </a:moveTo>
                  <a:lnTo>
                    <a:pt x="24384" y="0"/>
                  </a:lnTo>
                  <a:lnTo>
                    <a:pt x="24384" y="94487"/>
                  </a:lnTo>
                  <a:lnTo>
                    <a:pt x="0" y="94487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6" name="object 896"/>
            <p:cNvSpPr/>
            <p:nvPr/>
          </p:nvSpPr>
          <p:spPr>
            <a:xfrm>
              <a:off x="487679" y="813663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18287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8287" y="23621"/>
                  </a:lnTo>
                  <a:lnTo>
                    <a:pt x="22859" y="18287"/>
                  </a:lnTo>
                  <a:lnTo>
                    <a:pt x="22859" y="12191"/>
                  </a:lnTo>
                  <a:lnTo>
                    <a:pt x="22859" y="5333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7" name="object 897"/>
            <p:cNvSpPr/>
            <p:nvPr/>
          </p:nvSpPr>
          <p:spPr>
            <a:xfrm>
              <a:off x="487679" y="813663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22859" y="12191"/>
                  </a:moveTo>
                  <a:lnTo>
                    <a:pt x="22859" y="5333"/>
                  </a:lnTo>
                  <a:lnTo>
                    <a:pt x="18287" y="0"/>
                  </a:lnTo>
                  <a:lnTo>
                    <a:pt x="11429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1429" y="23621"/>
                  </a:lnTo>
                  <a:lnTo>
                    <a:pt x="18287" y="23621"/>
                  </a:lnTo>
                  <a:lnTo>
                    <a:pt x="22859" y="18287"/>
                  </a:lnTo>
                  <a:lnTo>
                    <a:pt x="22859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8" name="object 898"/>
            <p:cNvSpPr/>
            <p:nvPr/>
          </p:nvSpPr>
          <p:spPr>
            <a:xfrm>
              <a:off x="487679" y="8230361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59" h="24765">
                  <a:moveTo>
                    <a:pt x="18287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9050"/>
                  </a:lnTo>
                  <a:lnTo>
                    <a:pt x="5333" y="24384"/>
                  </a:lnTo>
                  <a:lnTo>
                    <a:pt x="18287" y="24384"/>
                  </a:lnTo>
                  <a:lnTo>
                    <a:pt x="22859" y="19050"/>
                  </a:lnTo>
                  <a:lnTo>
                    <a:pt x="22859" y="12192"/>
                  </a:lnTo>
                  <a:lnTo>
                    <a:pt x="22859" y="5334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9" name="object 899"/>
            <p:cNvSpPr/>
            <p:nvPr/>
          </p:nvSpPr>
          <p:spPr>
            <a:xfrm>
              <a:off x="487679" y="8230361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59" h="24765">
                  <a:moveTo>
                    <a:pt x="22859" y="12192"/>
                  </a:moveTo>
                  <a:lnTo>
                    <a:pt x="22859" y="5334"/>
                  </a:lnTo>
                  <a:lnTo>
                    <a:pt x="18287" y="0"/>
                  </a:lnTo>
                  <a:lnTo>
                    <a:pt x="11429" y="0"/>
                  </a:lnTo>
                  <a:lnTo>
                    <a:pt x="5333" y="0"/>
                  </a:lnTo>
                  <a:lnTo>
                    <a:pt x="0" y="5334"/>
                  </a:lnTo>
                  <a:lnTo>
                    <a:pt x="0" y="12192"/>
                  </a:lnTo>
                  <a:lnTo>
                    <a:pt x="0" y="19050"/>
                  </a:lnTo>
                  <a:lnTo>
                    <a:pt x="5333" y="24384"/>
                  </a:lnTo>
                  <a:lnTo>
                    <a:pt x="11429" y="24384"/>
                  </a:lnTo>
                  <a:lnTo>
                    <a:pt x="18287" y="24384"/>
                  </a:lnTo>
                  <a:lnTo>
                    <a:pt x="22859" y="19050"/>
                  </a:lnTo>
                  <a:lnTo>
                    <a:pt x="22859" y="12192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0" name="object 900"/>
            <p:cNvSpPr/>
            <p:nvPr/>
          </p:nvSpPr>
          <p:spPr>
            <a:xfrm>
              <a:off x="787145" y="8015477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2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1" name="object 901"/>
            <p:cNvSpPr/>
            <p:nvPr/>
          </p:nvSpPr>
          <p:spPr>
            <a:xfrm>
              <a:off x="787145" y="8068055"/>
              <a:ext cx="21590" cy="30480"/>
            </a:xfrm>
            <a:custGeom>
              <a:avLst/>
              <a:gdLst/>
              <a:ahLst/>
              <a:cxnLst/>
              <a:rect l="l" t="t" r="r" b="b"/>
              <a:pathLst>
                <a:path w="21590" h="30479">
                  <a:moveTo>
                    <a:pt x="0" y="30480"/>
                  </a:moveTo>
                  <a:lnTo>
                    <a:pt x="21336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2" name="object 902"/>
            <p:cNvSpPr/>
            <p:nvPr/>
          </p:nvSpPr>
          <p:spPr>
            <a:xfrm>
              <a:off x="787145" y="8098535"/>
              <a:ext cx="0" cy="36830"/>
            </a:xfrm>
            <a:custGeom>
              <a:avLst/>
              <a:gdLst/>
              <a:ahLst/>
              <a:cxnLst/>
              <a:rect l="l" t="t" r="r" b="b"/>
              <a:pathLst>
                <a:path h="36829">
                  <a:moveTo>
                    <a:pt x="0" y="36576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3" name="object 903"/>
            <p:cNvSpPr/>
            <p:nvPr/>
          </p:nvSpPr>
          <p:spPr>
            <a:xfrm>
              <a:off x="774954" y="8150351"/>
              <a:ext cx="24765" cy="94615"/>
            </a:xfrm>
            <a:custGeom>
              <a:avLst/>
              <a:gdLst/>
              <a:ahLst/>
              <a:cxnLst/>
              <a:rect l="l" t="t" r="r" b="b"/>
              <a:pathLst>
                <a:path w="24765" h="94615">
                  <a:moveTo>
                    <a:pt x="24384" y="0"/>
                  </a:moveTo>
                  <a:lnTo>
                    <a:pt x="0" y="0"/>
                  </a:lnTo>
                  <a:lnTo>
                    <a:pt x="0" y="94487"/>
                  </a:lnTo>
                  <a:lnTo>
                    <a:pt x="24384" y="94487"/>
                  </a:lnTo>
                  <a:lnTo>
                    <a:pt x="24384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4" name="object 904"/>
            <p:cNvSpPr/>
            <p:nvPr/>
          </p:nvSpPr>
          <p:spPr>
            <a:xfrm>
              <a:off x="774954" y="8150351"/>
              <a:ext cx="24765" cy="94615"/>
            </a:xfrm>
            <a:custGeom>
              <a:avLst/>
              <a:gdLst/>
              <a:ahLst/>
              <a:cxnLst/>
              <a:rect l="l" t="t" r="r" b="b"/>
              <a:pathLst>
                <a:path w="24765" h="94615">
                  <a:moveTo>
                    <a:pt x="0" y="0"/>
                  </a:moveTo>
                  <a:lnTo>
                    <a:pt x="24384" y="0"/>
                  </a:lnTo>
                  <a:lnTo>
                    <a:pt x="24384" y="94487"/>
                  </a:lnTo>
                  <a:lnTo>
                    <a:pt x="0" y="94487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5" name="object 905"/>
            <p:cNvSpPr/>
            <p:nvPr/>
          </p:nvSpPr>
          <p:spPr>
            <a:xfrm>
              <a:off x="776478" y="8138159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17525" y="0"/>
                  </a:moveTo>
                  <a:lnTo>
                    <a:pt x="4571" y="0"/>
                  </a:lnTo>
                  <a:lnTo>
                    <a:pt x="0" y="5334"/>
                  </a:lnTo>
                  <a:lnTo>
                    <a:pt x="0" y="18288"/>
                  </a:lnTo>
                  <a:lnTo>
                    <a:pt x="4571" y="23622"/>
                  </a:lnTo>
                  <a:lnTo>
                    <a:pt x="17525" y="23622"/>
                  </a:lnTo>
                  <a:lnTo>
                    <a:pt x="22859" y="18288"/>
                  </a:lnTo>
                  <a:lnTo>
                    <a:pt x="22859" y="11430"/>
                  </a:lnTo>
                  <a:lnTo>
                    <a:pt x="22859" y="5334"/>
                  </a:lnTo>
                  <a:lnTo>
                    <a:pt x="17525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6" name="object 906"/>
            <p:cNvSpPr/>
            <p:nvPr/>
          </p:nvSpPr>
          <p:spPr>
            <a:xfrm>
              <a:off x="776478" y="8138159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22859" y="11430"/>
                  </a:moveTo>
                  <a:lnTo>
                    <a:pt x="22859" y="5334"/>
                  </a:lnTo>
                  <a:lnTo>
                    <a:pt x="17525" y="0"/>
                  </a:lnTo>
                  <a:lnTo>
                    <a:pt x="11429" y="0"/>
                  </a:lnTo>
                  <a:lnTo>
                    <a:pt x="4571" y="0"/>
                  </a:lnTo>
                  <a:lnTo>
                    <a:pt x="0" y="5334"/>
                  </a:lnTo>
                  <a:lnTo>
                    <a:pt x="0" y="11430"/>
                  </a:lnTo>
                  <a:lnTo>
                    <a:pt x="0" y="18288"/>
                  </a:lnTo>
                  <a:lnTo>
                    <a:pt x="4571" y="23622"/>
                  </a:lnTo>
                  <a:lnTo>
                    <a:pt x="11429" y="23622"/>
                  </a:lnTo>
                  <a:lnTo>
                    <a:pt x="17525" y="23622"/>
                  </a:lnTo>
                  <a:lnTo>
                    <a:pt x="22859" y="18288"/>
                  </a:lnTo>
                  <a:lnTo>
                    <a:pt x="22859" y="1143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7" name="object 907"/>
            <p:cNvSpPr/>
            <p:nvPr/>
          </p:nvSpPr>
          <p:spPr>
            <a:xfrm>
              <a:off x="776478" y="823188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17525" y="0"/>
                  </a:moveTo>
                  <a:lnTo>
                    <a:pt x="4571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4571" y="23621"/>
                  </a:lnTo>
                  <a:lnTo>
                    <a:pt x="17525" y="23621"/>
                  </a:lnTo>
                  <a:lnTo>
                    <a:pt x="22859" y="18287"/>
                  </a:lnTo>
                  <a:lnTo>
                    <a:pt x="22859" y="12191"/>
                  </a:lnTo>
                  <a:lnTo>
                    <a:pt x="22859" y="5333"/>
                  </a:lnTo>
                  <a:lnTo>
                    <a:pt x="17525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8" name="object 908"/>
            <p:cNvSpPr/>
            <p:nvPr/>
          </p:nvSpPr>
          <p:spPr>
            <a:xfrm>
              <a:off x="776478" y="823188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22859" y="12191"/>
                  </a:moveTo>
                  <a:lnTo>
                    <a:pt x="22859" y="5333"/>
                  </a:lnTo>
                  <a:lnTo>
                    <a:pt x="17525" y="0"/>
                  </a:lnTo>
                  <a:lnTo>
                    <a:pt x="11429" y="0"/>
                  </a:lnTo>
                  <a:lnTo>
                    <a:pt x="4571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8287"/>
                  </a:lnTo>
                  <a:lnTo>
                    <a:pt x="4571" y="23621"/>
                  </a:lnTo>
                  <a:lnTo>
                    <a:pt x="11429" y="23621"/>
                  </a:lnTo>
                  <a:lnTo>
                    <a:pt x="17525" y="23621"/>
                  </a:lnTo>
                  <a:lnTo>
                    <a:pt x="22859" y="18287"/>
                  </a:lnTo>
                  <a:lnTo>
                    <a:pt x="22859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9" name="object 909"/>
            <p:cNvSpPr/>
            <p:nvPr/>
          </p:nvSpPr>
          <p:spPr>
            <a:xfrm>
              <a:off x="1266444" y="801242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2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0" name="object 910"/>
            <p:cNvSpPr/>
            <p:nvPr/>
          </p:nvSpPr>
          <p:spPr>
            <a:xfrm>
              <a:off x="1266444" y="8052053"/>
              <a:ext cx="18415" cy="31750"/>
            </a:xfrm>
            <a:custGeom>
              <a:avLst/>
              <a:gdLst/>
              <a:ahLst/>
              <a:cxnLst/>
              <a:rect l="l" t="t" r="r" b="b"/>
              <a:pathLst>
                <a:path w="18415" h="31750">
                  <a:moveTo>
                    <a:pt x="0" y="31242"/>
                  </a:moveTo>
                  <a:lnTo>
                    <a:pt x="1828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1" name="object 911"/>
            <p:cNvSpPr/>
            <p:nvPr/>
          </p:nvSpPr>
          <p:spPr>
            <a:xfrm>
              <a:off x="1266444" y="8083295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4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2" name="object 912"/>
            <p:cNvSpPr/>
            <p:nvPr/>
          </p:nvSpPr>
          <p:spPr>
            <a:xfrm>
              <a:off x="1030985" y="8122919"/>
              <a:ext cx="497840" cy="0"/>
            </a:xfrm>
            <a:custGeom>
              <a:avLst/>
              <a:gdLst/>
              <a:ahLst/>
              <a:cxnLst/>
              <a:rect l="l" t="t" r="r" b="b"/>
              <a:pathLst>
                <a:path w="497840">
                  <a:moveTo>
                    <a:pt x="0" y="0"/>
                  </a:moveTo>
                  <a:lnTo>
                    <a:pt x="497586" y="0"/>
                  </a:lnTo>
                </a:path>
              </a:pathLst>
            </a:custGeom>
            <a:ln w="9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3" name="object 913"/>
            <p:cNvSpPr/>
            <p:nvPr/>
          </p:nvSpPr>
          <p:spPr>
            <a:xfrm>
              <a:off x="997458" y="8437625"/>
              <a:ext cx="177800" cy="180975"/>
            </a:xfrm>
            <a:custGeom>
              <a:avLst/>
              <a:gdLst/>
              <a:ahLst/>
              <a:cxnLst/>
              <a:rect l="l" t="t" r="r" b="b"/>
              <a:pathLst>
                <a:path w="177800" h="180975">
                  <a:moveTo>
                    <a:pt x="177546" y="0"/>
                  </a:moveTo>
                  <a:lnTo>
                    <a:pt x="0" y="0"/>
                  </a:lnTo>
                  <a:lnTo>
                    <a:pt x="0" y="180594"/>
                  </a:lnTo>
                  <a:lnTo>
                    <a:pt x="177546" y="180594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E5B9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4" name="object 914"/>
            <p:cNvSpPr/>
            <p:nvPr/>
          </p:nvSpPr>
          <p:spPr>
            <a:xfrm>
              <a:off x="997457" y="8437625"/>
              <a:ext cx="177800" cy="180975"/>
            </a:xfrm>
            <a:custGeom>
              <a:avLst/>
              <a:gdLst/>
              <a:ahLst/>
              <a:cxnLst/>
              <a:rect l="l" t="t" r="r" b="b"/>
              <a:pathLst>
                <a:path w="177800" h="180975">
                  <a:moveTo>
                    <a:pt x="0" y="180594"/>
                  </a:moveTo>
                  <a:lnTo>
                    <a:pt x="177546" y="180594"/>
                  </a:lnTo>
                  <a:lnTo>
                    <a:pt x="177546" y="0"/>
                  </a:lnTo>
                  <a:lnTo>
                    <a:pt x="0" y="0"/>
                  </a:lnTo>
                  <a:lnTo>
                    <a:pt x="0" y="180594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5" name="object 915"/>
            <p:cNvSpPr/>
            <p:nvPr/>
          </p:nvSpPr>
          <p:spPr>
            <a:xfrm>
              <a:off x="1040129" y="8486393"/>
              <a:ext cx="85725" cy="0"/>
            </a:xfrm>
            <a:custGeom>
              <a:avLst/>
              <a:gdLst/>
              <a:ahLst/>
              <a:cxnLst/>
              <a:rect l="l" t="t" r="r" b="b"/>
              <a:pathLst>
                <a:path w="85725">
                  <a:moveTo>
                    <a:pt x="85343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6" name="object 916"/>
            <p:cNvSpPr/>
            <p:nvPr/>
          </p:nvSpPr>
          <p:spPr>
            <a:xfrm>
              <a:off x="1104138" y="8471153"/>
              <a:ext cx="0" cy="33655"/>
            </a:xfrm>
            <a:custGeom>
              <a:avLst/>
              <a:gdLst/>
              <a:ahLst/>
              <a:cxnLst/>
              <a:rect l="l" t="t" r="r" b="b"/>
              <a:pathLst>
                <a:path h="33654">
                  <a:moveTo>
                    <a:pt x="0" y="33528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7" name="object 917"/>
            <p:cNvSpPr/>
            <p:nvPr/>
          </p:nvSpPr>
          <p:spPr>
            <a:xfrm>
              <a:off x="1073657" y="8465057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2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8" name="object 918"/>
            <p:cNvSpPr/>
            <p:nvPr/>
          </p:nvSpPr>
          <p:spPr>
            <a:xfrm>
              <a:off x="1073658" y="8486393"/>
              <a:ext cx="30480" cy="18415"/>
            </a:xfrm>
            <a:custGeom>
              <a:avLst/>
              <a:gdLst/>
              <a:ahLst/>
              <a:cxnLst/>
              <a:rect l="l" t="t" r="r" b="b"/>
              <a:pathLst>
                <a:path w="30480" h="18415">
                  <a:moveTo>
                    <a:pt x="30480" y="18287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9" name="object 919"/>
            <p:cNvSpPr/>
            <p:nvPr/>
          </p:nvSpPr>
          <p:spPr>
            <a:xfrm>
              <a:off x="1073658" y="8471153"/>
              <a:ext cx="30480" cy="15240"/>
            </a:xfrm>
            <a:custGeom>
              <a:avLst/>
              <a:gdLst/>
              <a:ahLst/>
              <a:cxnLst/>
              <a:rect l="l" t="t" r="r" b="b"/>
              <a:pathLst>
                <a:path w="30480" h="15240">
                  <a:moveTo>
                    <a:pt x="30480" y="0"/>
                  </a:moveTo>
                  <a:lnTo>
                    <a:pt x="0" y="1524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0" name="object 920"/>
            <p:cNvSpPr/>
            <p:nvPr/>
          </p:nvSpPr>
          <p:spPr>
            <a:xfrm>
              <a:off x="1116329" y="853820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5">
                  <a:moveTo>
                    <a:pt x="0" y="0"/>
                  </a:moveTo>
                  <a:lnTo>
                    <a:pt x="3733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1" name="object 921"/>
            <p:cNvSpPr/>
            <p:nvPr/>
          </p:nvSpPr>
          <p:spPr>
            <a:xfrm>
              <a:off x="1015745" y="8538209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2" name="object 922"/>
            <p:cNvSpPr/>
            <p:nvPr/>
          </p:nvSpPr>
          <p:spPr>
            <a:xfrm>
              <a:off x="1128522" y="8486393"/>
              <a:ext cx="0" cy="52069"/>
            </a:xfrm>
            <a:custGeom>
              <a:avLst/>
              <a:gdLst/>
              <a:ahLst/>
              <a:cxnLst/>
              <a:rect l="l" t="t" r="r" b="b"/>
              <a:pathLst>
                <a:path h="52070">
                  <a:moveTo>
                    <a:pt x="0" y="0"/>
                  </a:moveTo>
                  <a:lnTo>
                    <a:pt x="0" y="51815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3" name="object 923"/>
            <p:cNvSpPr/>
            <p:nvPr/>
          </p:nvSpPr>
          <p:spPr>
            <a:xfrm>
              <a:off x="1040129" y="8486393"/>
              <a:ext cx="0" cy="52069"/>
            </a:xfrm>
            <a:custGeom>
              <a:avLst/>
              <a:gdLst/>
              <a:ahLst/>
              <a:cxnLst/>
              <a:rect l="l" t="t" r="r" b="b"/>
              <a:pathLst>
                <a:path h="52070">
                  <a:moveTo>
                    <a:pt x="0" y="0"/>
                  </a:moveTo>
                  <a:lnTo>
                    <a:pt x="0" y="51815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4" name="object 924"/>
            <p:cNvSpPr/>
            <p:nvPr/>
          </p:nvSpPr>
          <p:spPr>
            <a:xfrm>
              <a:off x="1070610" y="8569451"/>
              <a:ext cx="30480" cy="18415"/>
            </a:xfrm>
            <a:custGeom>
              <a:avLst/>
              <a:gdLst/>
              <a:ahLst/>
              <a:cxnLst/>
              <a:rect l="l" t="t" r="r" b="b"/>
              <a:pathLst>
                <a:path w="30480" h="18415">
                  <a:moveTo>
                    <a:pt x="0" y="18287"/>
                  </a:moveTo>
                  <a:lnTo>
                    <a:pt x="0" y="0"/>
                  </a:lnTo>
                  <a:lnTo>
                    <a:pt x="3048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5" name="object 925"/>
            <p:cNvSpPr/>
            <p:nvPr/>
          </p:nvSpPr>
          <p:spPr>
            <a:xfrm>
              <a:off x="1058417" y="8560307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12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6" name="object 926"/>
            <p:cNvSpPr/>
            <p:nvPr/>
          </p:nvSpPr>
          <p:spPr>
            <a:xfrm>
              <a:off x="1058417" y="8538209"/>
              <a:ext cx="21590" cy="22225"/>
            </a:xfrm>
            <a:custGeom>
              <a:avLst/>
              <a:gdLst/>
              <a:ahLst/>
              <a:cxnLst/>
              <a:rect l="l" t="t" r="r" b="b"/>
              <a:pathLst>
                <a:path w="21590" h="22225">
                  <a:moveTo>
                    <a:pt x="0" y="0"/>
                  </a:moveTo>
                  <a:lnTo>
                    <a:pt x="21336" y="22097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7" name="object 927"/>
            <p:cNvSpPr/>
            <p:nvPr/>
          </p:nvSpPr>
          <p:spPr>
            <a:xfrm>
              <a:off x="1091945" y="8544305"/>
              <a:ext cx="12700" cy="16510"/>
            </a:xfrm>
            <a:custGeom>
              <a:avLst/>
              <a:gdLst/>
              <a:ahLst/>
              <a:cxnLst/>
              <a:rect l="l" t="t" r="r" b="b"/>
              <a:pathLst>
                <a:path w="12700" h="16509">
                  <a:moveTo>
                    <a:pt x="0" y="16001"/>
                  </a:moveTo>
                  <a:lnTo>
                    <a:pt x="12192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8" name="object 928"/>
            <p:cNvSpPr/>
            <p:nvPr/>
          </p:nvSpPr>
          <p:spPr>
            <a:xfrm>
              <a:off x="1094993" y="8535161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90" h="21590">
                  <a:moveTo>
                    <a:pt x="21336" y="0"/>
                  </a:moveTo>
                  <a:lnTo>
                    <a:pt x="0" y="6096"/>
                  </a:lnTo>
                  <a:lnTo>
                    <a:pt x="0" y="7620"/>
                  </a:lnTo>
                  <a:lnTo>
                    <a:pt x="6858" y="9906"/>
                  </a:lnTo>
                  <a:lnTo>
                    <a:pt x="12192" y="14478"/>
                  </a:lnTo>
                  <a:lnTo>
                    <a:pt x="15240" y="21336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9" name="object 929"/>
            <p:cNvSpPr/>
            <p:nvPr/>
          </p:nvSpPr>
          <p:spPr>
            <a:xfrm>
              <a:off x="1091183" y="8584691"/>
              <a:ext cx="85344" cy="169164"/>
            </a:xfrm>
            <a:prstGeom prst="rect">
              <a:avLst/>
            </a:prstGeom>
            <a:blipFill>
              <a:blip r:embed="rId29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0" name="object 930"/>
            <p:cNvSpPr/>
            <p:nvPr/>
          </p:nvSpPr>
          <p:spPr>
            <a:xfrm>
              <a:off x="1085850" y="8122919"/>
              <a:ext cx="0" cy="60960"/>
            </a:xfrm>
            <a:custGeom>
              <a:avLst/>
              <a:gdLst/>
              <a:ahLst/>
              <a:cxnLst/>
              <a:rect l="l" t="t" r="r" b="b"/>
              <a:pathLst>
                <a:path h="60959">
                  <a:moveTo>
                    <a:pt x="0" y="6096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1" name="object 931"/>
            <p:cNvSpPr/>
            <p:nvPr/>
          </p:nvSpPr>
          <p:spPr>
            <a:xfrm>
              <a:off x="1085850" y="8177783"/>
              <a:ext cx="21590" cy="27940"/>
            </a:xfrm>
            <a:custGeom>
              <a:avLst/>
              <a:gdLst/>
              <a:ahLst/>
              <a:cxnLst/>
              <a:rect l="l" t="t" r="r" b="b"/>
              <a:pathLst>
                <a:path w="21590" h="27940">
                  <a:moveTo>
                    <a:pt x="0" y="27431"/>
                  </a:moveTo>
                  <a:lnTo>
                    <a:pt x="21336" y="0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2" name="object 932"/>
            <p:cNvSpPr/>
            <p:nvPr/>
          </p:nvSpPr>
          <p:spPr>
            <a:xfrm>
              <a:off x="1085850" y="8205215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4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3" name="object 933"/>
            <p:cNvSpPr/>
            <p:nvPr/>
          </p:nvSpPr>
          <p:spPr>
            <a:xfrm>
              <a:off x="1073658" y="8260079"/>
              <a:ext cx="24765" cy="95250"/>
            </a:xfrm>
            <a:custGeom>
              <a:avLst/>
              <a:gdLst/>
              <a:ahLst/>
              <a:cxnLst/>
              <a:rect l="l" t="t" r="r" b="b"/>
              <a:pathLst>
                <a:path w="24765" h="95250">
                  <a:moveTo>
                    <a:pt x="24384" y="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24384" y="95250"/>
                  </a:lnTo>
                  <a:lnTo>
                    <a:pt x="24384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4" name="object 934"/>
            <p:cNvSpPr/>
            <p:nvPr/>
          </p:nvSpPr>
          <p:spPr>
            <a:xfrm>
              <a:off x="1073658" y="8260079"/>
              <a:ext cx="24765" cy="95250"/>
            </a:xfrm>
            <a:custGeom>
              <a:avLst/>
              <a:gdLst/>
              <a:ahLst/>
              <a:cxnLst/>
              <a:rect l="l" t="t" r="r" b="b"/>
              <a:pathLst>
                <a:path w="24765" h="95250">
                  <a:moveTo>
                    <a:pt x="0" y="0"/>
                  </a:moveTo>
                  <a:lnTo>
                    <a:pt x="24384" y="0"/>
                  </a:lnTo>
                  <a:lnTo>
                    <a:pt x="24384" y="95250"/>
                  </a:lnTo>
                  <a:lnTo>
                    <a:pt x="0" y="95250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5" name="object 935"/>
            <p:cNvSpPr/>
            <p:nvPr/>
          </p:nvSpPr>
          <p:spPr>
            <a:xfrm>
              <a:off x="1073657" y="8246363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18287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8287" y="23621"/>
                  </a:lnTo>
                  <a:lnTo>
                    <a:pt x="22859" y="18287"/>
                  </a:lnTo>
                  <a:lnTo>
                    <a:pt x="22859" y="12191"/>
                  </a:lnTo>
                  <a:lnTo>
                    <a:pt x="22859" y="5333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6" name="object 936"/>
            <p:cNvSpPr/>
            <p:nvPr/>
          </p:nvSpPr>
          <p:spPr>
            <a:xfrm>
              <a:off x="1073657" y="8246363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22859" y="12191"/>
                  </a:moveTo>
                  <a:lnTo>
                    <a:pt x="22859" y="5333"/>
                  </a:lnTo>
                  <a:lnTo>
                    <a:pt x="18287" y="0"/>
                  </a:lnTo>
                  <a:lnTo>
                    <a:pt x="11429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1429" y="23621"/>
                  </a:lnTo>
                  <a:lnTo>
                    <a:pt x="18287" y="23621"/>
                  </a:lnTo>
                  <a:lnTo>
                    <a:pt x="22859" y="18287"/>
                  </a:lnTo>
                  <a:lnTo>
                    <a:pt x="22859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7" name="object 937"/>
            <p:cNvSpPr/>
            <p:nvPr/>
          </p:nvSpPr>
          <p:spPr>
            <a:xfrm>
              <a:off x="1073657" y="8340851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18287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288"/>
                  </a:lnTo>
                  <a:lnTo>
                    <a:pt x="5333" y="23622"/>
                  </a:lnTo>
                  <a:lnTo>
                    <a:pt x="18287" y="23622"/>
                  </a:lnTo>
                  <a:lnTo>
                    <a:pt x="22859" y="18288"/>
                  </a:lnTo>
                  <a:lnTo>
                    <a:pt x="22859" y="11430"/>
                  </a:lnTo>
                  <a:lnTo>
                    <a:pt x="22859" y="5334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8" name="object 938"/>
            <p:cNvSpPr/>
            <p:nvPr/>
          </p:nvSpPr>
          <p:spPr>
            <a:xfrm>
              <a:off x="1073657" y="8340851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59" h="24129">
                  <a:moveTo>
                    <a:pt x="22859" y="11430"/>
                  </a:moveTo>
                  <a:lnTo>
                    <a:pt x="22859" y="5334"/>
                  </a:lnTo>
                  <a:lnTo>
                    <a:pt x="18287" y="0"/>
                  </a:lnTo>
                  <a:lnTo>
                    <a:pt x="11429" y="0"/>
                  </a:lnTo>
                  <a:lnTo>
                    <a:pt x="5333" y="0"/>
                  </a:lnTo>
                  <a:lnTo>
                    <a:pt x="0" y="5334"/>
                  </a:lnTo>
                  <a:lnTo>
                    <a:pt x="0" y="11430"/>
                  </a:lnTo>
                  <a:lnTo>
                    <a:pt x="0" y="18288"/>
                  </a:lnTo>
                  <a:lnTo>
                    <a:pt x="5333" y="23622"/>
                  </a:lnTo>
                  <a:lnTo>
                    <a:pt x="11429" y="23622"/>
                  </a:lnTo>
                  <a:lnTo>
                    <a:pt x="18287" y="23622"/>
                  </a:lnTo>
                  <a:lnTo>
                    <a:pt x="22859" y="18288"/>
                  </a:lnTo>
                  <a:lnTo>
                    <a:pt x="22859" y="1143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9" name="object 939"/>
            <p:cNvSpPr/>
            <p:nvPr/>
          </p:nvSpPr>
          <p:spPr>
            <a:xfrm>
              <a:off x="1431035" y="8122919"/>
              <a:ext cx="0" cy="60960"/>
            </a:xfrm>
            <a:custGeom>
              <a:avLst/>
              <a:gdLst/>
              <a:ahLst/>
              <a:cxnLst/>
              <a:rect l="l" t="t" r="r" b="b"/>
              <a:pathLst>
                <a:path h="60959">
                  <a:moveTo>
                    <a:pt x="0" y="6096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0" name="object 940"/>
            <p:cNvSpPr/>
            <p:nvPr/>
          </p:nvSpPr>
          <p:spPr>
            <a:xfrm>
              <a:off x="1431035" y="8177783"/>
              <a:ext cx="21590" cy="27940"/>
            </a:xfrm>
            <a:custGeom>
              <a:avLst/>
              <a:gdLst/>
              <a:ahLst/>
              <a:cxnLst/>
              <a:rect l="l" t="t" r="r" b="b"/>
              <a:pathLst>
                <a:path w="21590" h="27940">
                  <a:moveTo>
                    <a:pt x="0" y="27431"/>
                  </a:moveTo>
                  <a:lnTo>
                    <a:pt x="21336" y="0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1" name="object 941"/>
            <p:cNvSpPr/>
            <p:nvPr/>
          </p:nvSpPr>
          <p:spPr>
            <a:xfrm>
              <a:off x="1431035" y="8205215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4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2" name="object 942"/>
            <p:cNvSpPr/>
            <p:nvPr/>
          </p:nvSpPr>
          <p:spPr>
            <a:xfrm>
              <a:off x="1418844" y="8260079"/>
              <a:ext cx="24765" cy="95250"/>
            </a:xfrm>
            <a:custGeom>
              <a:avLst/>
              <a:gdLst/>
              <a:ahLst/>
              <a:cxnLst/>
              <a:rect l="l" t="t" r="r" b="b"/>
              <a:pathLst>
                <a:path w="24765" h="95250">
                  <a:moveTo>
                    <a:pt x="24384" y="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24384" y="95250"/>
                  </a:lnTo>
                  <a:lnTo>
                    <a:pt x="24384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3" name="object 943"/>
            <p:cNvSpPr/>
            <p:nvPr/>
          </p:nvSpPr>
          <p:spPr>
            <a:xfrm>
              <a:off x="1418844" y="8260079"/>
              <a:ext cx="24765" cy="95250"/>
            </a:xfrm>
            <a:custGeom>
              <a:avLst/>
              <a:gdLst/>
              <a:ahLst/>
              <a:cxnLst/>
              <a:rect l="l" t="t" r="r" b="b"/>
              <a:pathLst>
                <a:path w="24765" h="95250">
                  <a:moveTo>
                    <a:pt x="0" y="0"/>
                  </a:moveTo>
                  <a:lnTo>
                    <a:pt x="24384" y="0"/>
                  </a:lnTo>
                  <a:lnTo>
                    <a:pt x="24384" y="95250"/>
                  </a:lnTo>
                  <a:lnTo>
                    <a:pt x="0" y="95250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4" name="object 944"/>
            <p:cNvSpPr/>
            <p:nvPr/>
          </p:nvSpPr>
          <p:spPr>
            <a:xfrm>
              <a:off x="1419605" y="8246363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30" h="24129">
                  <a:moveTo>
                    <a:pt x="18287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8287" y="23621"/>
                  </a:lnTo>
                  <a:lnTo>
                    <a:pt x="23621" y="18287"/>
                  </a:lnTo>
                  <a:lnTo>
                    <a:pt x="23621" y="12191"/>
                  </a:lnTo>
                  <a:lnTo>
                    <a:pt x="23621" y="5333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5" name="object 945"/>
            <p:cNvSpPr/>
            <p:nvPr/>
          </p:nvSpPr>
          <p:spPr>
            <a:xfrm>
              <a:off x="1419605" y="8246363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30" h="24129">
                  <a:moveTo>
                    <a:pt x="23621" y="12191"/>
                  </a:moveTo>
                  <a:lnTo>
                    <a:pt x="23621" y="5333"/>
                  </a:lnTo>
                  <a:lnTo>
                    <a:pt x="18287" y="0"/>
                  </a:lnTo>
                  <a:lnTo>
                    <a:pt x="12191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2191" y="23621"/>
                  </a:lnTo>
                  <a:lnTo>
                    <a:pt x="18287" y="23621"/>
                  </a:lnTo>
                  <a:lnTo>
                    <a:pt x="23621" y="18287"/>
                  </a:lnTo>
                  <a:lnTo>
                    <a:pt x="23621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6" name="object 946"/>
            <p:cNvSpPr/>
            <p:nvPr/>
          </p:nvSpPr>
          <p:spPr>
            <a:xfrm>
              <a:off x="1419605" y="8340851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30" h="24129">
                  <a:moveTo>
                    <a:pt x="18287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288"/>
                  </a:lnTo>
                  <a:lnTo>
                    <a:pt x="5333" y="23622"/>
                  </a:lnTo>
                  <a:lnTo>
                    <a:pt x="18287" y="23622"/>
                  </a:lnTo>
                  <a:lnTo>
                    <a:pt x="23621" y="18288"/>
                  </a:lnTo>
                  <a:lnTo>
                    <a:pt x="23621" y="11430"/>
                  </a:lnTo>
                  <a:lnTo>
                    <a:pt x="23621" y="5334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7" name="object 947"/>
            <p:cNvSpPr/>
            <p:nvPr/>
          </p:nvSpPr>
          <p:spPr>
            <a:xfrm>
              <a:off x="1419605" y="8340851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30" h="24129">
                  <a:moveTo>
                    <a:pt x="23621" y="11430"/>
                  </a:moveTo>
                  <a:lnTo>
                    <a:pt x="23621" y="5334"/>
                  </a:lnTo>
                  <a:lnTo>
                    <a:pt x="18287" y="0"/>
                  </a:lnTo>
                  <a:lnTo>
                    <a:pt x="12191" y="0"/>
                  </a:lnTo>
                  <a:lnTo>
                    <a:pt x="5333" y="0"/>
                  </a:lnTo>
                  <a:lnTo>
                    <a:pt x="0" y="5334"/>
                  </a:lnTo>
                  <a:lnTo>
                    <a:pt x="0" y="11430"/>
                  </a:lnTo>
                  <a:lnTo>
                    <a:pt x="0" y="18288"/>
                  </a:lnTo>
                  <a:lnTo>
                    <a:pt x="5333" y="23622"/>
                  </a:lnTo>
                  <a:lnTo>
                    <a:pt x="12191" y="23622"/>
                  </a:lnTo>
                  <a:lnTo>
                    <a:pt x="18287" y="23622"/>
                  </a:lnTo>
                  <a:lnTo>
                    <a:pt x="23621" y="18288"/>
                  </a:lnTo>
                  <a:lnTo>
                    <a:pt x="23621" y="1143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8" name="object 948"/>
            <p:cNvSpPr/>
            <p:nvPr/>
          </p:nvSpPr>
          <p:spPr>
            <a:xfrm>
              <a:off x="1085850" y="8364473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59">
                  <a:moveTo>
                    <a:pt x="0" y="73151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9" name="object 949"/>
            <p:cNvSpPr/>
            <p:nvPr/>
          </p:nvSpPr>
          <p:spPr>
            <a:xfrm>
              <a:off x="1342644" y="8440673"/>
              <a:ext cx="180340" cy="177800"/>
            </a:xfrm>
            <a:custGeom>
              <a:avLst/>
              <a:gdLst/>
              <a:ahLst/>
              <a:cxnLst/>
              <a:rect l="l" t="t" r="r" b="b"/>
              <a:pathLst>
                <a:path w="180340" h="177800">
                  <a:moveTo>
                    <a:pt x="179831" y="0"/>
                  </a:moveTo>
                  <a:lnTo>
                    <a:pt x="0" y="0"/>
                  </a:lnTo>
                  <a:lnTo>
                    <a:pt x="0" y="177545"/>
                  </a:lnTo>
                  <a:lnTo>
                    <a:pt x="179831" y="177545"/>
                  </a:lnTo>
                  <a:lnTo>
                    <a:pt x="179831" y="0"/>
                  </a:lnTo>
                  <a:close/>
                </a:path>
              </a:pathLst>
            </a:custGeom>
            <a:solidFill>
              <a:srgbClr val="E5B9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0" name="object 950"/>
            <p:cNvSpPr/>
            <p:nvPr/>
          </p:nvSpPr>
          <p:spPr>
            <a:xfrm>
              <a:off x="1342644" y="8440673"/>
              <a:ext cx="180340" cy="177800"/>
            </a:xfrm>
            <a:custGeom>
              <a:avLst/>
              <a:gdLst/>
              <a:ahLst/>
              <a:cxnLst/>
              <a:rect l="l" t="t" r="r" b="b"/>
              <a:pathLst>
                <a:path w="180340" h="177800">
                  <a:moveTo>
                    <a:pt x="0" y="177546"/>
                  </a:moveTo>
                  <a:lnTo>
                    <a:pt x="179832" y="177546"/>
                  </a:lnTo>
                  <a:lnTo>
                    <a:pt x="179832" y="0"/>
                  </a:lnTo>
                  <a:lnTo>
                    <a:pt x="0" y="0"/>
                  </a:lnTo>
                  <a:lnTo>
                    <a:pt x="0" y="177546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1" name="object 951"/>
            <p:cNvSpPr/>
            <p:nvPr/>
          </p:nvSpPr>
          <p:spPr>
            <a:xfrm>
              <a:off x="1385316" y="8489441"/>
              <a:ext cx="85725" cy="0"/>
            </a:xfrm>
            <a:custGeom>
              <a:avLst/>
              <a:gdLst/>
              <a:ahLst/>
              <a:cxnLst/>
              <a:rect l="l" t="t" r="r" b="b"/>
              <a:pathLst>
                <a:path w="85725">
                  <a:moveTo>
                    <a:pt x="85343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2" name="object 952"/>
            <p:cNvSpPr/>
            <p:nvPr/>
          </p:nvSpPr>
          <p:spPr>
            <a:xfrm>
              <a:off x="1449323" y="8471153"/>
              <a:ext cx="0" cy="33655"/>
            </a:xfrm>
            <a:custGeom>
              <a:avLst/>
              <a:gdLst/>
              <a:ahLst/>
              <a:cxnLst/>
              <a:rect l="l" t="t" r="r" b="b"/>
              <a:pathLst>
                <a:path h="33654">
                  <a:moveTo>
                    <a:pt x="0" y="33528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3" name="object 953"/>
            <p:cNvSpPr/>
            <p:nvPr/>
          </p:nvSpPr>
          <p:spPr>
            <a:xfrm>
              <a:off x="1418844" y="8465057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72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4" name="object 954"/>
            <p:cNvSpPr/>
            <p:nvPr/>
          </p:nvSpPr>
          <p:spPr>
            <a:xfrm>
              <a:off x="1418843" y="8489441"/>
              <a:ext cx="30480" cy="15240"/>
            </a:xfrm>
            <a:custGeom>
              <a:avLst/>
              <a:gdLst/>
              <a:ahLst/>
              <a:cxnLst/>
              <a:rect l="l" t="t" r="r" b="b"/>
              <a:pathLst>
                <a:path w="30480" h="15240">
                  <a:moveTo>
                    <a:pt x="30480" y="15239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5" name="object 955"/>
            <p:cNvSpPr/>
            <p:nvPr/>
          </p:nvSpPr>
          <p:spPr>
            <a:xfrm>
              <a:off x="1418843" y="8471153"/>
              <a:ext cx="30480" cy="18415"/>
            </a:xfrm>
            <a:custGeom>
              <a:avLst/>
              <a:gdLst/>
              <a:ahLst/>
              <a:cxnLst/>
              <a:rect l="l" t="t" r="r" b="b"/>
              <a:pathLst>
                <a:path w="30480" h="18415">
                  <a:moveTo>
                    <a:pt x="30480" y="0"/>
                  </a:moveTo>
                  <a:lnTo>
                    <a:pt x="0" y="18288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6" name="object 956"/>
            <p:cNvSpPr/>
            <p:nvPr/>
          </p:nvSpPr>
          <p:spPr>
            <a:xfrm>
              <a:off x="1461516" y="8538209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7" name="object 957"/>
            <p:cNvSpPr/>
            <p:nvPr/>
          </p:nvSpPr>
          <p:spPr>
            <a:xfrm>
              <a:off x="1360932" y="8538209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8" name="object 958"/>
            <p:cNvSpPr/>
            <p:nvPr/>
          </p:nvSpPr>
          <p:spPr>
            <a:xfrm>
              <a:off x="1473707" y="8489441"/>
              <a:ext cx="0" cy="48895"/>
            </a:xfrm>
            <a:custGeom>
              <a:avLst/>
              <a:gdLst/>
              <a:ahLst/>
              <a:cxnLst/>
              <a:rect l="l" t="t" r="r" b="b"/>
              <a:pathLst>
                <a:path h="48895">
                  <a:moveTo>
                    <a:pt x="0" y="0"/>
                  </a:moveTo>
                  <a:lnTo>
                    <a:pt x="0" y="48768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9" name="object 959"/>
            <p:cNvSpPr/>
            <p:nvPr/>
          </p:nvSpPr>
          <p:spPr>
            <a:xfrm>
              <a:off x="1385316" y="8489441"/>
              <a:ext cx="0" cy="48895"/>
            </a:xfrm>
            <a:custGeom>
              <a:avLst/>
              <a:gdLst/>
              <a:ahLst/>
              <a:cxnLst/>
              <a:rect l="l" t="t" r="r" b="b"/>
              <a:pathLst>
                <a:path h="48895">
                  <a:moveTo>
                    <a:pt x="0" y="0"/>
                  </a:moveTo>
                  <a:lnTo>
                    <a:pt x="0" y="48768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0" name="object 960"/>
            <p:cNvSpPr/>
            <p:nvPr/>
          </p:nvSpPr>
          <p:spPr>
            <a:xfrm>
              <a:off x="1415795" y="8572499"/>
              <a:ext cx="33655" cy="15240"/>
            </a:xfrm>
            <a:custGeom>
              <a:avLst/>
              <a:gdLst/>
              <a:ahLst/>
              <a:cxnLst/>
              <a:rect l="l" t="t" r="r" b="b"/>
              <a:pathLst>
                <a:path w="33655" h="15240">
                  <a:moveTo>
                    <a:pt x="0" y="15239"/>
                  </a:moveTo>
                  <a:lnTo>
                    <a:pt x="0" y="0"/>
                  </a:lnTo>
                  <a:lnTo>
                    <a:pt x="3352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1" name="object 961"/>
            <p:cNvSpPr/>
            <p:nvPr/>
          </p:nvSpPr>
          <p:spPr>
            <a:xfrm>
              <a:off x="1403604" y="8563355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0" y="0"/>
                  </a:moveTo>
                  <a:lnTo>
                    <a:pt x="57912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2" name="object 962"/>
            <p:cNvSpPr/>
            <p:nvPr/>
          </p:nvSpPr>
          <p:spPr>
            <a:xfrm>
              <a:off x="1403604" y="8538209"/>
              <a:ext cx="24765" cy="22225"/>
            </a:xfrm>
            <a:custGeom>
              <a:avLst/>
              <a:gdLst/>
              <a:ahLst/>
              <a:cxnLst/>
              <a:rect l="l" t="t" r="r" b="b"/>
              <a:pathLst>
                <a:path w="24765" h="22225">
                  <a:moveTo>
                    <a:pt x="0" y="0"/>
                  </a:moveTo>
                  <a:lnTo>
                    <a:pt x="24384" y="22097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3" name="object 963"/>
            <p:cNvSpPr/>
            <p:nvPr/>
          </p:nvSpPr>
          <p:spPr>
            <a:xfrm>
              <a:off x="1437132" y="8547353"/>
              <a:ext cx="15240" cy="16510"/>
            </a:xfrm>
            <a:custGeom>
              <a:avLst/>
              <a:gdLst/>
              <a:ahLst/>
              <a:cxnLst/>
              <a:rect l="l" t="t" r="r" b="b"/>
              <a:pathLst>
                <a:path w="15240" h="16509">
                  <a:moveTo>
                    <a:pt x="0" y="16002"/>
                  </a:moveTo>
                  <a:lnTo>
                    <a:pt x="1524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4" name="object 964"/>
            <p:cNvSpPr/>
            <p:nvPr/>
          </p:nvSpPr>
          <p:spPr>
            <a:xfrm>
              <a:off x="1440180" y="8535161"/>
              <a:ext cx="21590" cy="22860"/>
            </a:xfrm>
            <a:custGeom>
              <a:avLst/>
              <a:gdLst/>
              <a:ahLst/>
              <a:cxnLst/>
              <a:rect l="l" t="t" r="r" b="b"/>
              <a:pathLst>
                <a:path w="21590" h="22859">
                  <a:moveTo>
                    <a:pt x="21336" y="0"/>
                  </a:moveTo>
                  <a:lnTo>
                    <a:pt x="0" y="9144"/>
                  </a:lnTo>
                  <a:lnTo>
                    <a:pt x="762" y="9144"/>
                  </a:lnTo>
                  <a:lnTo>
                    <a:pt x="7620" y="10668"/>
                  </a:lnTo>
                  <a:lnTo>
                    <a:pt x="12954" y="16002"/>
                  </a:lnTo>
                  <a:lnTo>
                    <a:pt x="15240" y="22860"/>
                  </a:lnTo>
                  <a:lnTo>
                    <a:pt x="15240" y="21336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5" name="object 965"/>
            <p:cNvSpPr/>
            <p:nvPr/>
          </p:nvSpPr>
          <p:spPr>
            <a:xfrm>
              <a:off x="1437132" y="8586215"/>
              <a:ext cx="85344" cy="169164"/>
            </a:xfrm>
            <a:prstGeom prst="rect">
              <a:avLst/>
            </a:prstGeom>
            <a:blipFill>
              <a:blip r:embed="rId29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6" name="object 966"/>
            <p:cNvSpPr/>
            <p:nvPr/>
          </p:nvSpPr>
          <p:spPr>
            <a:xfrm>
              <a:off x="1431035" y="8367521"/>
              <a:ext cx="0" cy="73660"/>
            </a:xfrm>
            <a:custGeom>
              <a:avLst/>
              <a:gdLst/>
              <a:ahLst/>
              <a:cxnLst/>
              <a:rect l="l" t="t" r="r" b="b"/>
              <a:pathLst>
                <a:path h="73659">
                  <a:moveTo>
                    <a:pt x="0" y="73152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7" name="object 967"/>
            <p:cNvSpPr/>
            <p:nvPr/>
          </p:nvSpPr>
          <p:spPr>
            <a:xfrm>
              <a:off x="1030985" y="8618219"/>
              <a:ext cx="0" cy="94615"/>
            </a:xfrm>
            <a:custGeom>
              <a:avLst/>
              <a:gdLst/>
              <a:ahLst/>
              <a:cxnLst/>
              <a:rect l="l" t="t" r="r" b="b"/>
              <a:pathLst>
                <a:path h="94615">
                  <a:moveTo>
                    <a:pt x="0" y="0"/>
                  </a:moveTo>
                  <a:lnTo>
                    <a:pt x="0" y="94488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8" name="object 968"/>
            <p:cNvSpPr/>
            <p:nvPr/>
          </p:nvSpPr>
          <p:spPr>
            <a:xfrm>
              <a:off x="1147572" y="8618219"/>
              <a:ext cx="0" cy="94615"/>
            </a:xfrm>
            <a:custGeom>
              <a:avLst/>
              <a:gdLst/>
              <a:ahLst/>
              <a:cxnLst/>
              <a:rect l="l" t="t" r="r" b="b"/>
              <a:pathLst>
                <a:path h="94615">
                  <a:moveTo>
                    <a:pt x="0" y="94487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9" name="object 969"/>
            <p:cNvSpPr/>
            <p:nvPr/>
          </p:nvSpPr>
          <p:spPr>
            <a:xfrm>
              <a:off x="1082801" y="8648699"/>
              <a:ext cx="0" cy="33655"/>
            </a:xfrm>
            <a:custGeom>
              <a:avLst/>
              <a:gdLst/>
              <a:ahLst/>
              <a:cxnLst/>
              <a:rect l="l" t="t" r="r" b="b"/>
              <a:pathLst>
                <a:path h="33654">
                  <a:moveTo>
                    <a:pt x="0" y="33528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0" name="object 970"/>
            <p:cNvSpPr/>
            <p:nvPr/>
          </p:nvSpPr>
          <p:spPr>
            <a:xfrm>
              <a:off x="1101089" y="8648699"/>
              <a:ext cx="0" cy="33655"/>
            </a:xfrm>
            <a:custGeom>
              <a:avLst/>
              <a:gdLst/>
              <a:ahLst/>
              <a:cxnLst/>
              <a:rect l="l" t="t" r="r" b="b"/>
              <a:pathLst>
                <a:path h="33654">
                  <a:moveTo>
                    <a:pt x="0" y="33528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1" name="object 971"/>
            <p:cNvSpPr/>
            <p:nvPr/>
          </p:nvSpPr>
          <p:spPr>
            <a:xfrm>
              <a:off x="1030985" y="8663939"/>
              <a:ext cx="52069" cy="0"/>
            </a:xfrm>
            <a:custGeom>
              <a:avLst/>
              <a:gdLst/>
              <a:ahLst/>
              <a:cxnLst/>
              <a:rect l="l" t="t" r="r" b="b"/>
              <a:pathLst>
                <a:path w="52069">
                  <a:moveTo>
                    <a:pt x="0" y="0"/>
                  </a:moveTo>
                  <a:lnTo>
                    <a:pt x="51816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2" name="object 972"/>
            <p:cNvSpPr/>
            <p:nvPr/>
          </p:nvSpPr>
          <p:spPr>
            <a:xfrm>
              <a:off x="1101089" y="8663939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3" name="object 973"/>
            <p:cNvSpPr/>
            <p:nvPr/>
          </p:nvSpPr>
          <p:spPr>
            <a:xfrm>
              <a:off x="1379220" y="8621267"/>
              <a:ext cx="116205" cy="91440"/>
            </a:xfrm>
            <a:custGeom>
              <a:avLst/>
              <a:gdLst/>
              <a:ahLst/>
              <a:cxnLst/>
              <a:rect l="l" t="t" r="r" b="b"/>
              <a:pathLst>
                <a:path w="116205" h="91440">
                  <a:moveTo>
                    <a:pt x="0" y="0"/>
                  </a:moveTo>
                  <a:lnTo>
                    <a:pt x="0" y="91440"/>
                  </a:lnTo>
                </a:path>
                <a:path w="116205" h="91440">
                  <a:moveTo>
                    <a:pt x="115823" y="0"/>
                  </a:moveTo>
                  <a:lnTo>
                    <a:pt x="115823" y="91440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4" name="object 974"/>
            <p:cNvSpPr/>
            <p:nvPr/>
          </p:nvSpPr>
          <p:spPr>
            <a:xfrm>
              <a:off x="1431035" y="8651747"/>
              <a:ext cx="0" cy="33655"/>
            </a:xfrm>
            <a:custGeom>
              <a:avLst/>
              <a:gdLst/>
              <a:ahLst/>
              <a:cxnLst/>
              <a:rect l="l" t="t" r="r" b="b"/>
              <a:pathLst>
                <a:path h="33654">
                  <a:moveTo>
                    <a:pt x="0" y="33527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5" name="object 975"/>
            <p:cNvSpPr/>
            <p:nvPr/>
          </p:nvSpPr>
          <p:spPr>
            <a:xfrm>
              <a:off x="1446276" y="8651747"/>
              <a:ext cx="0" cy="33655"/>
            </a:xfrm>
            <a:custGeom>
              <a:avLst/>
              <a:gdLst/>
              <a:ahLst/>
              <a:cxnLst/>
              <a:rect l="l" t="t" r="r" b="b"/>
              <a:pathLst>
                <a:path h="33654">
                  <a:moveTo>
                    <a:pt x="0" y="33527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6" name="object 976"/>
            <p:cNvSpPr/>
            <p:nvPr/>
          </p:nvSpPr>
          <p:spPr>
            <a:xfrm>
              <a:off x="1379220" y="8666987"/>
              <a:ext cx="48895" cy="0"/>
            </a:xfrm>
            <a:custGeom>
              <a:avLst/>
              <a:gdLst/>
              <a:ahLst/>
              <a:cxnLst/>
              <a:rect l="l" t="t" r="r" b="b"/>
              <a:pathLst>
                <a:path w="48894">
                  <a:moveTo>
                    <a:pt x="0" y="0"/>
                  </a:moveTo>
                  <a:lnTo>
                    <a:pt x="4876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7" name="object 977"/>
            <p:cNvSpPr/>
            <p:nvPr/>
          </p:nvSpPr>
          <p:spPr>
            <a:xfrm>
              <a:off x="1446276" y="8666987"/>
              <a:ext cx="45720" cy="0"/>
            </a:xfrm>
            <a:custGeom>
              <a:avLst/>
              <a:gdLst/>
              <a:ahLst/>
              <a:cxnLst/>
              <a:rect l="l" t="t" r="r" b="b"/>
              <a:pathLst>
                <a:path w="45719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8" name="object 978"/>
            <p:cNvSpPr/>
            <p:nvPr/>
          </p:nvSpPr>
          <p:spPr>
            <a:xfrm>
              <a:off x="997458" y="8712707"/>
              <a:ext cx="177800" cy="177800"/>
            </a:xfrm>
            <a:custGeom>
              <a:avLst/>
              <a:gdLst/>
              <a:ahLst/>
              <a:cxnLst/>
              <a:rect l="l" t="t" r="r" b="b"/>
              <a:pathLst>
                <a:path w="177800" h="177800">
                  <a:moveTo>
                    <a:pt x="177546" y="0"/>
                  </a:moveTo>
                  <a:lnTo>
                    <a:pt x="0" y="0"/>
                  </a:lnTo>
                  <a:lnTo>
                    <a:pt x="0" y="177546"/>
                  </a:lnTo>
                  <a:lnTo>
                    <a:pt x="177546" y="177546"/>
                  </a:lnTo>
                  <a:lnTo>
                    <a:pt x="177546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9" name="object 979"/>
            <p:cNvSpPr/>
            <p:nvPr/>
          </p:nvSpPr>
          <p:spPr>
            <a:xfrm>
              <a:off x="997458" y="8712707"/>
              <a:ext cx="177800" cy="177800"/>
            </a:xfrm>
            <a:custGeom>
              <a:avLst/>
              <a:gdLst/>
              <a:ahLst/>
              <a:cxnLst/>
              <a:rect l="l" t="t" r="r" b="b"/>
              <a:pathLst>
                <a:path w="177800" h="177800">
                  <a:moveTo>
                    <a:pt x="177546" y="0"/>
                  </a:moveTo>
                  <a:lnTo>
                    <a:pt x="0" y="0"/>
                  </a:lnTo>
                  <a:lnTo>
                    <a:pt x="0" y="177546"/>
                  </a:lnTo>
                  <a:lnTo>
                    <a:pt x="177546" y="177546"/>
                  </a:lnTo>
                  <a:lnTo>
                    <a:pt x="177546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0" name="object 980"/>
            <p:cNvSpPr/>
            <p:nvPr/>
          </p:nvSpPr>
          <p:spPr>
            <a:xfrm>
              <a:off x="1046226" y="8841485"/>
              <a:ext cx="85725" cy="0"/>
            </a:xfrm>
            <a:custGeom>
              <a:avLst/>
              <a:gdLst/>
              <a:ahLst/>
              <a:cxnLst/>
              <a:rect l="l" t="t" r="r" b="b"/>
              <a:pathLst>
                <a:path w="85725">
                  <a:moveTo>
                    <a:pt x="0" y="0"/>
                  </a:moveTo>
                  <a:lnTo>
                    <a:pt x="85344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1" name="object 981"/>
            <p:cNvSpPr/>
            <p:nvPr/>
          </p:nvSpPr>
          <p:spPr>
            <a:xfrm>
              <a:off x="1067561" y="8826245"/>
              <a:ext cx="0" cy="30480"/>
            </a:xfrm>
            <a:custGeom>
              <a:avLst/>
              <a:gdLst/>
              <a:ahLst/>
              <a:cxnLst/>
              <a:rect l="l" t="t" r="r" b="b"/>
              <a:pathLst>
                <a:path h="30479">
                  <a:moveTo>
                    <a:pt x="0" y="0"/>
                  </a:moveTo>
                  <a:lnTo>
                    <a:pt x="0" y="30479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2" name="object 982"/>
            <p:cNvSpPr/>
            <p:nvPr/>
          </p:nvSpPr>
          <p:spPr>
            <a:xfrm>
              <a:off x="1098042" y="882014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19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3" name="object 983"/>
            <p:cNvSpPr/>
            <p:nvPr/>
          </p:nvSpPr>
          <p:spPr>
            <a:xfrm>
              <a:off x="1067561" y="8826245"/>
              <a:ext cx="30480" cy="15240"/>
            </a:xfrm>
            <a:custGeom>
              <a:avLst/>
              <a:gdLst/>
              <a:ahLst/>
              <a:cxnLst/>
              <a:rect l="l" t="t" r="r" b="b"/>
              <a:pathLst>
                <a:path w="30480" h="15240">
                  <a:moveTo>
                    <a:pt x="0" y="0"/>
                  </a:moveTo>
                  <a:lnTo>
                    <a:pt x="30480" y="15239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4" name="object 984"/>
            <p:cNvSpPr/>
            <p:nvPr/>
          </p:nvSpPr>
          <p:spPr>
            <a:xfrm>
              <a:off x="1067561" y="8841485"/>
              <a:ext cx="30480" cy="15240"/>
            </a:xfrm>
            <a:custGeom>
              <a:avLst/>
              <a:gdLst/>
              <a:ahLst/>
              <a:cxnLst/>
              <a:rect l="l" t="t" r="r" b="b"/>
              <a:pathLst>
                <a:path w="30480" h="15240">
                  <a:moveTo>
                    <a:pt x="0" y="15240"/>
                  </a:moveTo>
                  <a:lnTo>
                    <a:pt x="3048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5" name="object 985"/>
            <p:cNvSpPr/>
            <p:nvPr/>
          </p:nvSpPr>
          <p:spPr>
            <a:xfrm>
              <a:off x="1018794" y="8791955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>
                  <a:moveTo>
                    <a:pt x="36575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6" name="object 986"/>
            <p:cNvSpPr/>
            <p:nvPr/>
          </p:nvSpPr>
          <p:spPr>
            <a:xfrm>
              <a:off x="1113282" y="8791955"/>
              <a:ext cx="46990" cy="0"/>
            </a:xfrm>
            <a:custGeom>
              <a:avLst/>
              <a:gdLst/>
              <a:ahLst/>
              <a:cxnLst/>
              <a:rect l="l" t="t" r="r" b="b"/>
              <a:pathLst>
                <a:path w="46990">
                  <a:moveTo>
                    <a:pt x="46481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7" name="object 987"/>
            <p:cNvSpPr/>
            <p:nvPr/>
          </p:nvSpPr>
          <p:spPr>
            <a:xfrm>
              <a:off x="1046226" y="879195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29">
                  <a:moveTo>
                    <a:pt x="0" y="4953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8" name="object 988"/>
            <p:cNvSpPr/>
            <p:nvPr/>
          </p:nvSpPr>
          <p:spPr>
            <a:xfrm>
              <a:off x="1131570" y="879195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29">
                  <a:moveTo>
                    <a:pt x="0" y="4953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9" name="object 989"/>
            <p:cNvSpPr/>
            <p:nvPr/>
          </p:nvSpPr>
          <p:spPr>
            <a:xfrm>
              <a:off x="1070609" y="8743187"/>
              <a:ext cx="30480" cy="15240"/>
            </a:xfrm>
            <a:custGeom>
              <a:avLst/>
              <a:gdLst/>
              <a:ahLst/>
              <a:cxnLst/>
              <a:rect l="l" t="t" r="r" b="b"/>
              <a:pathLst>
                <a:path w="30480" h="15240">
                  <a:moveTo>
                    <a:pt x="30480" y="0"/>
                  </a:moveTo>
                  <a:lnTo>
                    <a:pt x="30480" y="15239"/>
                  </a:lnTo>
                  <a:lnTo>
                    <a:pt x="0" y="15239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0" name="object 990"/>
            <p:cNvSpPr/>
            <p:nvPr/>
          </p:nvSpPr>
          <p:spPr>
            <a:xfrm>
              <a:off x="1003554" y="8720327"/>
              <a:ext cx="111759" cy="169164"/>
            </a:xfrm>
            <a:prstGeom prst="rect">
              <a:avLst/>
            </a:prstGeom>
            <a:blipFill>
              <a:blip r:embed="rId29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1" name="object 991"/>
            <p:cNvSpPr/>
            <p:nvPr/>
          </p:nvSpPr>
          <p:spPr>
            <a:xfrm>
              <a:off x="1342644" y="8712707"/>
              <a:ext cx="180340" cy="177800"/>
            </a:xfrm>
            <a:custGeom>
              <a:avLst/>
              <a:gdLst/>
              <a:ahLst/>
              <a:cxnLst/>
              <a:rect l="l" t="t" r="r" b="b"/>
              <a:pathLst>
                <a:path w="180340" h="177800">
                  <a:moveTo>
                    <a:pt x="179831" y="0"/>
                  </a:moveTo>
                  <a:lnTo>
                    <a:pt x="0" y="0"/>
                  </a:lnTo>
                  <a:lnTo>
                    <a:pt x="0" y="177546"/>
                  </a:lnTo>
                  <a:lnTo>
                    <a:pt x="179831" y="177546"/>
                  </a:lnTo>
                  <a:lnTo>
                    <a:pt x="179831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2" name="object 992"/>
            <p:cNvSpPr/>
            <p:nvPr/>
          </p:nvSpPr>
          <p:spPr>
            <a:xfrm>
              <a:off x="1342644" y="8712707"/>
              <a:ext cx="180340" cy="177800"/>
            </a:xfrm>
            <a:custGeom>
              <a:avLst/>
              <a:gdLst/>
              <a:ahLst/>
              <a:cxnLst/>
              <a:rect l="l" t="t" r="r" b="b"/>
              <a:pathLst>
                <a:path w="180340" h="177800">
                  <a:moveTo>
                    <a:pt x="179831" y="0"/>
                  </a:moveTo>
                  <a:lnTo>
                    <a:pt x="0" y="0"/>
                  </a:lnTo>
                  <a:lnTo>
                    <a:pt x="0" y="177546"/>
                  </a:lnTo>
                  <a:lnTo>
                    <a:pt x="179831" y="177546"/>
                  </a:lnTo>
                  <a:lnTo>
                    <a:pt x="179831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3" name="object 993"/>
            <p:cNvSpPr/>
            <p:nvPr/>
          </p:nvSpPr>
          <p:spPr>
            <a:xfrm>
              <a:off x="1394460" y="8841485"/>
              <a:ext cx="85725" cy="0"/>
            </a:xfrm>
            <a:custGeom>
              <a:avLst/>
              <a:gdLst/>
              <a:ahLst/>
              <a:cxnLst/>
              <a:rect l="l" t="t" r="r" b="b"/>
              <a:pathLst>
                <a:path w="85725">
                  <a:moveTo>
                    <a:pt x="0" y="0"/>
                  </a:moveTo>
                  <a:lnTo>
                    <a:pt x="85344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4" name="object 994"/>
            <p:cNvSpPr/>
            <p:nvPr/>
          </p:nvSpPr>
          <p:spPr>
            <a:xfrm>
              <a:off x="1415795" y="8826245"/>
              <a:ext cx="0" cy="30480"/>
            </a:xfrm>
            <a:custGeom>
              <a:avLst/>
              <a:gdLst/>
              <a:ahLst/>
              <a:cxnLst/>
              <a:rect l="l" t="t" r="r" b="b"/>
              <a:pathLst>
                <a:path h="30479">
                  <a:moveTo>
                    <a:pt x="0" y="0"/>
                  </a:moveTo>
                  <a:lnTo>
                    <a:pt x="0" y="30479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5" name="object 995"/>
            <p:cNvSpPr/>
            <p:nvPr/>
          </p:nvSpPr>
          <p:spPr>
            <a:xfrm>
              <a:off x="1446276" y="8817101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19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6" name="object 996"/>
            <p:cNvSpPr/>
            <p:nvPr/>
          </p:nvSpPr>
          <p:spPr>
            <a:xfrm>
              <a:off x="1415795" y="8826245"/>
              <a:ext cx="30480" cy="15240"/>
            </a:xfrm>
            <a:custGeom>
              <a:avLst/>
              <a:gdLst/>
              <a:ahLst/>
              <a:cxnLst/>
              <a:rect l="l" t="t" r="r" b="b"/>
              <a:pathLst>
                <a:path w="30480" h="15240">
                  <a:moveTo>
                    <a:pt x="0" y="0"/>
                  </a:moveTo>
                  <a:lnTo>
                    <a:pt x="30480" y="15239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7" name="object 997"/>
            <p:cNvSpPr/>
            <p:nvPr/>
          </p:nvSpPr>
          <p:spPr>
            <a:xfrm>
              <a:off x="1415795" y="8841485"/>
              <a:ext cx="30480" cy="15240"/>
            </a:xfrm>
            <a:custGeom>
              <a:avLst/>
              <a:gdLst/>
              <a:ahLst/>
              <a:cxnLst/>
              <a:rect l="l" t="t" r="r" b="b"/>
              <a:pathLst>
                <a:path w="30480" h="15240">
                  <a:moveTo>
                    <a:pt x="0" y="15240"/>
                  </a:moveTo>
                  <a:lnTo>
                    <a:pt x="3048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8" name="object 998"/>
            <p:cNvSpPr/>
            <p:nvPr/>
          </p:nvSpPr>
          <p:spPr>
            <a:xfrm>
              <a:off x="1367028" y="8791955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>
                  <a:moveTo>
                    <a:pt x="36575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9" name="object 999"/>
            <p:cNvSpPr/>
            <p:nvPr/>
          </p:nvSpPr>
          <p:spPr>
            <a:xfrm>
              <a:off x="1461516" y="8791955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>
                  <a:moveTo>
                    <a:pt x="42671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0" name="object 1000"/>
            <p:cNvSpPr/>
            <p:nvPr/>
          </p:nvSpPr>
          <p:spPr>
            <a:xfrm>
              <a:off x="1391411" y="879195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29">
                  <a:moveTo>
                    <a:pt x="0" y="4953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1" name="object 1001"/>
            <p:cNvSpPr/>
            <p:nvPr/>
          </p:nvSpPr>
          <p:spPr>
            <a:xfrm>
              <a:off x="1479804" y="879195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29">
                  <a:moveTo>
                    <a:pt x="0" y="4953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2" name="object 1002"/>
            <p:cNvSpPr/>
            <p:nvPr/>
          </p:nvSpPr>
          <p:spPr>
            <a:xfrm>
              <a:off x="1418843" y="8740139"/>
              <a:ext cx="30480" cy="18415"/>
            </a:xfrm>
            <a:custGeom>
              <a:avLst/>
              <a:gdLst/>
              <a:ahLst/>
              <a:cxnLst/>
              <a:rect l="l" t="t" r="r" b="b"/>
              <a:pathLst>
                <a:path w="30480" h="18415">
                  <a:moveTo>
                    <a:pt x="30480" y="0"/>
                  </a:moveTo>
                  <a:lnTo>
                    <a:pt x="30480" y="18288"/>
                  </a:lnTo>
                  <a:lnTo>
                    <a:pt x="0" y="18288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3" name="object 1003"/>
            <p:cNvSpPr/>
            <p:nvPr/>
          </p:nvSpPr>
          <p:spPr>
            <a:xfrm>
              <a:off x="1351026" y="8720327"/>
              <a:ext cx="112521" cy="169164"/>
            </a:xfrm>
            <a:prstGeom prst="rect">
              <a:avLst/>
            </a:prstGeom>
            <a:blipFill>
              <a:blip r:embed="rId29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4" name="object 1004"/>
            <p:cNvSpPr/>
            <p:nvPr/>
          </p:nvSpPr>
          <p:spPr>
            <a:xfrm>
              <a:off x="1024381" y="8936989"/>
              <a:ext cx="131317" cy="216916"/>
            </a:xfrm>
            <a:prstGeom prst="rect">
              <a:avLst/>
            </a:prstGeom>
            <a:blipFill>
              <a:blip r:embed="rId29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5" name="object 1005"/>
            <p:cNvSpPr/>
            <p:nvPr/>
          </p:nvSpPr>
          <p:spPr>
            <a:xfrm>
              <a:off x="1088898" y="8893301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79">
                  <a:moveTo>
                    <a:pt x="0" y="42672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6" name="object 1006"/>
            <p:cNvSpPr/>
            <p:nvPr/>
          </p:nvSpPr>
          <p:spPr>
            <a:xfrm>
              <a:off x="1370330" y="8936989"/>
              <a:ext cx="131317" cy="216916"/>
            </a:xfrm>
            <a:prstGeom prst="rect">
              <a:avLst/>
            </a:prstGeom>
            <a:blipFill>
              <a:blip r:embed="rId29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7" name="object 1007"/>
            <p:cNvSpPr/>
            <p:nvPr/>
          </p:nvSpPr>
          <p:spPr>
            <a:xfrm>
              <a:off x="1437132" y="8893301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79">
                  <a:moveTo>
                    <a:pt x="0" y="42672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8" name="object 1008"/>
            <p:cNvSpPr/>
            <p:nvPr/>
          </p:nvSpPr>
          <p:spPr>
            <a:xfrm>
              <a:off x="939545" y="8410193"/>
              <a:ext cx="641350" cy="694690"/>
            </a:xfrm>
            <a:custGeom>
              <a:avLst/>
              <a:gdLst/>
              <a:ahLst/>
              <a:cxnLst/>
              <a:rect l="l" t="t" r="r" b="b"/>
              <a:pathLst>
                <a:path w="641350" h="694690">
                  <a:moveTo>
                    <a:pt x="0" y="694181"/>
                  </a:moveTo>
                  <a:lnTo>
                    <a:pt x="290322" y="694181"/>
                  </a:lnTo>
                  <a:lnTo>
                    <a:pt x="290322" y="0"/>
                  </a:lnTo>
                  <a:lnTo>
                    <a:pt x="0" y="0"/>
                  </a:lnTo>
                  <a:lnTo>
                    <a:pt x="0" y="694181"/>
                  </a:lnTo>
                </a:path>
                <a:path w="641350" h="694690">
                  <a:moveTo>
                    <a:pt x="351282" y="694181"/>
                  </a:moveTo>
                  <a:lnTo>
                    <a:pt x="640842" y="694181"/>
                  </a:lnTo>
                  <a:lnTo>
                    <a:pt x="640842" y="3047"/>
                  </a:lnTo>
                  <a:lnTo>
                    <a:pt x="351282" y="3047"/>
                  </a:lnTo>
                  <a:lnTo>
                    <a:pt x="351282" y="694181"/>
                  </a:lnTo>
                </a:path>
              </a:pathLst>
            </a:custGeom>
            <a:ln w="4064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9" name="object 1009"/>
            <p:cNvSpPr/>
            <p:nvPr/>
          </p:nvSpPr>
          <p:spPr>
            <a:xfrm>
              <a:off x="1030985" y="9129521"/>
              <a:ext cx="115824" cy="164592"/>
            </a:xfrm>
            <a:prstGeom prst="rect">
              <a:avLst/>
            </a:prstGeom>
            <a:blipFill>
              <a:blip r:embed="rId29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0" name="object 1010"/>
            <p:cNvSpPr/>
            <p:nvPr/>
          </p:nvSpPr>
          <p:spPr>
            <a:xfrm>
              <a:off x="1377695" y="9131045"/>
              <a:ext cx="112014" cy="164592"/>
            </a:xfrm>
            <a:prstGeom prst="rect">
              <a:avLst/>
            </a:prstGeom>
            <a:blipFill>
              <a:blip r:embed="rId29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1" name="object 1011"/>
            <p:cNvSpPr/>
            <p:nvPr/>
          </p:nvSpPr>
          <p:spPr>
            <a:xfrm>
              <a:off x="787145" y="8257031"/>
              <a:ext cx="0" cy="24765"/>
            </a:xfrm>
            <a:custGeom>
              <a:avLst/>
              <a:gdLst/>
              <a:ahLst/>
              <a:cxnLst/>
              <a:rect l="l" t="t" r="r" b="b"/>
              <a:pathLst>
                <a:path h="24765">
                  <a:moveTo>
                    <a:pt x="0" y="24383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2" name="object 1012"/>
            <p:cNvSpPr/>
            <p:nvPr/>
          </p:nvSpPr>
          <p:spPr>
            <a:xfrm>
              <a:off x="692658" y="8281415"/>
              <a:ext cx="180340" cy="144145"/>
            </a:xfrm>
            <a:custGeom>
              <a:avLst/>
              <a:gdLst/>
              <a:ahLst/>
              <a:cxnLst/>
              <a:rect l="l" t="t" r="r" b="b"/>
              <a:pathLst>
                <a:path w="180340" h="144145">
                  <a:moveTo>
                    <a:pt x="179832" y="0"/>
                  </a:moveTo>
                  <a:lnTo>
                    <a:pt x="0" y="0"/>
                  </a:lnTo>
                  <a:lnTo>
                    <a:pt x="0" y="144018"/>
                  </a:lnTo>
                  <a:lnTo>
                    <a:pt x="179832" y="144018"/>
                  </a:lnTo>
                  <a:lnTo>
                    <a:pt x="179832" y="0"/>
                  </a:lnTo>
                  <a:close/>
                </a:path>
              </a:pathLst>
            </a:custGeom>
            <a:solidFill>
              <a:srgbClr val="F9C4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3" name="object 1013"/>
            <p:cNvSpPr/>
            <p:nvPr/>
          </p:nvSpPr>
          <p:spPr>
            <a:xfrm>
              <a:off x="692658" y="8281415"/>
              <a:ext cx="180340" cy="144145"/>
            </a:xfrm>
            <a:custGeom>
              <a:avLst/>
              <a:gdLst/>
              <a:ahLst/>
              <a:cxnLst/>
              <a:rect l="l" t="t" r="r" b="b"/>
              <a:pathLst>
                <a:path w="180340" h="144145">
                  <a:moveTo>
                    <a:pt x="0" y="144018"/>
                  </a:moveTo>
                  <a:lnTo>
                    <a:pt x="179832" y="144018"/>
                  </a:lnTo>
                  <a:lnTo>
                    <a:pt x="179832" y="0"/>
                  </a:lnTo>
                  <a:lnTo>
                    <a:pt x="0" y="0"/>
                  </a:lnTo>
                  <a:lnTo>
                    <a:pt x="0" y="144018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4" name="object 1014"/>
            <p:cNvSpPr/>
            <p:nvPr/>
          </p:nvSpPr>
          <p:spPr>
            <a:xfrm>
              <a:off x="759713" y="8346185"/>
              <a:ext cx="18415" cy="52069"/>
            </a:xfrm>
            <a:custGeom>
              <a:avLst/>
              <a:gdLst/>
              <a:ahLst/>
              <a:cxnLst/>
              <a:rect l="l" t="t" r="r" b="b"/>
              <a:pathLst>
                <a:path w="18415" h="52070">
                  <a:moveTo>
                    <a:pt x="18287" y="0"/>
                  </a:moveTo>
                  <a:lnTo>
                    <a:pt x="0" y="0"/>
                  </a:lnTo>
                  <a:lnTo>
                    <a:pt x="0" y="51816"/>
                  </a:lnTo>
                  <a:lnTo>
                    <a:pt x="18287" y="51816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5" name="object 1015"/>
            <p:cNvSpPr/>
            <p:nvPr/>
          </p:nvSpPr>
          <p:spPr>
            <a:xfrm>
              <a:off x="759713" y="8346185"/>
              <a:ext cx="18415" cy="52069"/>
            </a:xfrm>
            <a:custGeom>
              <a:avLst/>
              <a:gdLst/>
              <a:ahLst/>
              <a:cxnLst/>
              <a:rect l="l" t="t" r="r" b="b"/>
              <a:pathLst>
                <a:path w="18415" h="52070">
                  <a:moveTo>
                    <a:pt x="0" y="51816"/>
                  </a:moveTo>
                  <a:lnTo>
                    <a:pt x="18287" y="51816"/>
                  </a:lnTo>
                  <a:lnTo>
                    <a:pt x="18287" y="0"/>
                  </a:lnTo>
                  <a:lnTo>
                    <a:pt x="0" y="0"/>
                  </a:lnTo>
                  <a:lnTo>
                    <a:pt x="0" y="51816"/>
                  </a:lnTo>
                  <a:close/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6" name="object 1016"/>
            <p:cNvSpPr/>
            <p:nvPr/>
          </p:nvSpPr>
          <p:spPr>
            <a:xfrm>
              <a:off x="793241" y="8346185"/>
              <a:ext cx="18415" cy="52069"/>
            </a:xfrm>
            <a:custGeom>
              <a:avLst/>
              <a:gdLst/>
              <a:ahLst/>
              <a:cxnLst/>
              <a:rect l="l" t="t" r="r" b="b"/>
              <a:pathLst>
                <a:path w="18415" h="52070">
                  <a:moveTo>
                    <a:pt x="18287" y="0"/>
                  </a:moveTo>
                  <a:lnTo>
                    <a:pt x="0" y="0"/>
                  </a:lnTo>
                  <a:lnTo>
                    <a:pt x="0" y="51816"/>
                  </a:lnTo>
                  <a:lnTo>
                    <a:pt x="18287" y="51816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7" name="object 1017"/>
            <p:cNvSpPr/>
            <p:nvPr/>
          </p:nvSpPr>
          <p:spPr>
            <a:xfrm>
              <a:off x="726186" y="8346185"/>
              <a:ext cx="119380" cy="52069"/>
            </a:xfrm>
            <a:custGeom>
              <a:avLst/>
              <a:gdLst/>
              <a:ahLst/>
              <a:cxnLst/>
              <a:rect l="l" t="t" r="r" b="b"/>
              <a:pathLst>
                <a:path w="119380" h="52070">
                  <a:moveTo>
                    <a:pt x="67056" y="51816"/>
                  </a:moveTo>
                  <a:lnTo>
                    <a:pt x="85343" y="51816"/>
                  </a:lnTo>
                  <a:lnTo>
                    <a:pt x="85343" y="0"/>
                  </a:lnTo>
                  <a:lnTo>
                    <a:pt x="67056" y="0"/>
                  </a:lnTo>
                  <a:lnTo>
                    <a:pt x="67056" y="51816"/>
                  </a:lnTo>
                  <a:close/>
                </a:path>
                <a:path w="119380" h="52070">
                  <a:moveTo>
                    <a:pt x="0" y="51816"/>
                  </a:moveTo>
                  <a:lnTo>
                    <a:pt x="15240" y="51816"/>
                  </a:lnTo>
                  <a:lnTo>
                    <a:pt x="15240" y="0"/>
                  </a:lnTo>
                  <a:lnTo>
                    <a:pt x="0" y="0"/>
                  </a:lnTo>
                  <a:lnTo>
                    <a:pt x="0" y="51816"/>
                  </a:lnTo>
                  <a:close/>
                </a:path>
                <a:path w="119380" h="52070">
                  <a:moveTo>
                    <a:pt x="103632" y="51816"/>
                  </a:moveTo>
                  <a:lnTo>
                    <a:pt x="118872" y="51816"/>
                  </a:lnTo>
                  <a:lnTo>
                    <a:pt x="118872" y="0"/>
                  </a:lnTo>
                  <a:lnTo>
                    <a:pt x="103632" y="0"/>
                  </a:lnTo>
                  <a:lnTo>
                    <a:pt x="103632" y="51816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8" name="object 1018"/>
            <p:cNvSpPr/>
            <p:nvPr/>
          </p:nvSpPr>
          <p:spPr>
            <a:xfrm>
              <a:off x="736854" y="8297417"/>
              <a:ext cx="97535" cy="169164"/>
            </a:xfrm>
            <a:prstGeom prst="rect">
              <a:avLst/>
            </a:prstGeom>
            <a:blipFill>
              <a:blip r:embed="rId29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9" name="object 1019"/>
            <p:cNvSpPr/>
            <p:nvPr/>
          </p:nvSpPr>
          <p:spPr>
            <a:xfrm>
              <a:off x="499872" y="8257031"/>
              <a:ext cx="0" cy="77470"/>
            </a:xfrm>
            <a:custGeom>
              <a:avLst/>
              <a:gdLst/>
              <a:ahLst/>
              <a:cxnLst/>
              <a:rect l="l" t="t" r="r" b="b"/>
              <a:pathLst>
                <a:path h="77470">
                  <a:moveTo>
                    <a:pt x="0" y="76962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0" name="object 1020"/>
            <p:cNvSpPr/>
            <p:nvPr/>
          </p:nvSpPr>
          <p:spPr>
            <a:xfrm>
              <a:off x="1956054" y="8526017"/>
              <a:ext cx="0" cy="83185"/>
            </a:xfrm>
            <a:custGeom>
              <a:avLst/>
              <a:gdLst/>
              <a:ahLst/>
              <a:cxnLst/>
              <a:rect l="l" t="t" r="r" b="b"/>
              <a:pathLst>
                <a:path h="83184">
                  <a:moveTo>
                    <a:pt x="0" y="83058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1" name="object 1021"/>
            <p:cNvSpPr/>
            <p:nvPr/>
          </p:nvSpPr>
          <p:spPr>
            <a:xfrm>
              <a:off x="277367" y="8609075"/>
              <a:ext cx="589280" cy="0"/>
            </a:xfrm>
            <a:custGeom>
              <a:avLst/>
              <a:gdLst/>
              <a:ahLst/>
              <a:cxnLst/>
              <a:rect l="l" t="t" r="r" b="b"/>
              <a:pathLst>
                <a:path w="589280">
                  <a:moveTo>
                    <a:pt x="0" y="0"/>
                  </a:moveTo>
                  <a:lnTo>
                    <a:pt x="589026" y="0"/>
                  </a:lnTo>
                </a:path>
              </a:pathLst>
            </a:custGeom>
            <a:ln w="9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2" name="object 1022"/>
            <p:cNvSpPr/>
            <p:nvPr/>
          </p:nvSpPr>
          <p:spPr>
            <a:xfrm>
              <a:off x="359664" y="8612123"/>
              <a:ext cx="0" cy="60960"/>
            </a:xfrm>
            <a:custGeom>
              <a:avLst/>
              <a:gdLst/>
              <a:ahLst/>
              <a:cxnLst/>
              <a:rect l="l" t="t" r="r" b="b"/>
              <a:pathLst>
                <a:path h="60959">
                  <a:moveTo>
                    <a:pt x="0" y="60959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3" name="object 1023"/>
            <p:cNvSpPr/>
            <p:nvPr/>
          </p:nvSpPr>
          <p:spPr>
            <a:xfrm>
              <a:off x="359664" y="8666987"/>
              <a:ext cx="18415" cy="27940"/>
            </a:xfrm>
            <a:custGeom>
              <a:avLst/>
              <a:gdLst/>
              <a:ahLst/>
              <a:cxnLst/>
              <a:rect l="l" t="t" r="r" b="b"/>
              <a:pathLst>
                <a:path w="18414" h="27940">
                  <a:moveTo>
                    <a:pt x="0" y="27431"/>
                  </a:moveTo>
                  <a:lnTo>
                    <a:pt x="1828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4" name="object 1024"/>
            <p:cNvSpPr/>
            <p:nvPr/>
          </p:nvSpPr>
          <p:spPr>
            <a:xfrm>
              <a:off x="359664" y="8694419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4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5" name="object 1025"/>
            <p:cNvSpPr/>
            <p:nvPr/>
          </p:nvSpPr>
          <p:spPr>
            <a:xfrm>
              <a:off x="347472" y="8749283"/>
              <a:ext cx="21590" cy="95250"/>
            </a:xfrm>
            <a:custGeom>
              <a:avLst/>
              <a:gdLst/>
              <a:ahLst/>
              <a:cxnLst/>
              <a:rect l="l" t="t" r="r" b="b"/>
              <a:pathLst>
                <a:path w="21589" h="95250">
                  <a:moveTo>
                    <a:pt x="21335" y="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21335" y="95250"/>
                  </a:lnTo>
                  <a:lnTo>
                    <a:pt x="21335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6" name="object 1026"/>
            <p:cNvSpPr/>
            <p:nvPr/>
          </p:nvSpPr>
          <p:spPr>
            <a:xfrm>
              <a:off x="347472" y="8749283"/>
              <a:ext cx="21590" cy="95250"/>
            </a:xfrm>
            <a:custGeom>
              <a:avLst/>
              <a:gdLst/>
              <a:ahLst/>
              <a:cxnLst/>
              <a:rect l="l" t="t" r="r" b="b"/>
              <a:pathLst>
                <a:path w="21589" h="95250">
                  <a:moveTo>
                    <a:pt x="0" y="0"/>
                  </a:moveTo>
                  <a:lnTo>
                    <a:pt x="21335" y="0"/>
                  </a:lnTo>
                  <a:lnTo>
                    <a:pt x="21335" y="95250"/>
                  </a:lnTo>
                  <a:lnTo>
                    <a:pt x="0" y="95250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7" name="object 1027"/>
            <p:cNvSpPr/>
            <p:nvPr/>
          </p:nvSpPr>
          <p:spPr>
            <a:xfrm>
              <a:off x="346710" y="8735567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18287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288"/>
                  </a:lnTo>
                  <a:lnTo>
                    <a:pt x="5333" y="23622"/>
                  </a:lnTo>
                  <a:lnTo>
                    <a:pt x="18287" y="23622"/>
                  </a:lnTo>
                  <a:lnTo>
                    <a:pt x="23621" y="18288"/>
                  </a:lnTo>
                  <a:lnTo>
                    <a:pt x="23621" y="11430"/>
                  </a:lnTo>
                  <a:lnTo>
                    <a:pt x="23621" y="5334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8" name="object 1028"/>
            <p:cNvSpPr/>
            <p:nvPr/>
          </p:nvSpPr>
          <p:spPr>
            <a:xfrm>
              <a:off x="346710" y="8735567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23621" y="11430"/>
                  </a:moveTo>
                  <a:lnTo>
                    <a:pt x="23621" y="5334"/>
                  </a:lnTo>
                  <a:lnTo>
                    <a:pt x="18287" y="0"/>
                  </a:lnTo>
                  <a:lnTo>
                    <a:pt x="12191" y="0"/>
                  </a:lnTo>
                  <a:lnTo>
                    <a:pt x="5333" y="0"/>
                  </a:lnTo>
                  <a:lnTo>
                    <a:pt x="0" y="5334"/>
                  </a:lnTo>
                  <a:lnTo>
                    <a:pt x="0" y="11430"/>
                  </a:lnTo>
                  <a:lnTo>
                    <a:pt x="0" y="18288"/>
                  </a:lnTo>
                  <a:lnTo>
                    <a:pt x="5333" y="23622"/>
                  </a:lnTo>
                  <a:lnTo>
                    <a:pt x="12191" y="23622"/>
                  </a:lnTo>
                  <a:lnTo>
                    <a:pt x="18287" y="23622"/>
                  </a:lnTo>
                  <a:lnTo>
                    <a:pt x="23621" y="18288"/>
                  </a:lnTo>
                  <a:lnTo>
                    <a:pt x="23621" y="1143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9" name="object 1029"/>
            <p:cNvSpPr/>
            <p:nvPr/>
          </p:nvSpPr>
          <p:spPr>
            <a:xfrm>
              <a:off x="346710" y="8829293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18287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8287" y="23621"/>
                  </a:lnTo>
                  <a:lnTo>
                    <a:pt x="23621" y="18287"/>
                  </a:lnTo>
                  <a:lnTo>
                    <a:pt x="23621" y="12191"/>
                  </a:lnTo>
                  <a:lnTo>
                    <a:pt x="23621" y="5333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0" name="object 1030"/>
            <p:cNvSpPr/>
            <p:nvPr/>
          </p:nvSpPr>
          <p:spPr>
            <a:xfrm>
              <a:off x="346710" y="8829293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29">
                  <a:moveTo>
                    <a:pt x="23621" y="12191"/>
                  </a:moveTo>
                  <a:lnTo>
                    <a:pt x="23621" y="5333"/>
                  </a:lnTo>
                  <a:lnTo>
                    <a:pt x="18287" y="0"/>
                  </a:lnTo>
                  <a:lnTo>
                    <a:pt x="12191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2191" y="23621"/>
                  </a:lnTo>
                  <a:lnTo>
                    <a:pt x="18287" y="23621"/>
                  </a:lnTo>
                  <a:lnTo>
                    <a:pt x="23621" y="18287"/>
                  </a:lnTo>
                  <a:lnTo>
                    <a:pt x="23621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1" name="object 1031"/>
            <p:cNvSpPr/>
            <p:nvPr/>
          </p:nvSpPr>
          <p:spPr>
            <a:xfrm>
              <a:off x="359664" y="8853677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103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2" name="object 1032"/>
            <p:cNvSpPr/>
            <p:nvPr/>
          </p:nvSpPr>
          <p:spPr>
            <a:xfrm>
              <a:off x="283464" y="8923781"/>
              <a:ext cx="180340" cy="180975"/>
            </a:xfrm>
            <a:custGeom>
              <a:avLst/>
              <a:gdLst/>
              <a:ahLst/>
              <a:cxnLst/>
              <a:rect l="l" t="t" r="r" b="b"/>
              <a:pathLst>
                <a:path w="180340" h="180975">
                  <a:moveTo>
                    <a:pt x="179832" y="0"/>
                  </a:moveTo>
                  <a:lnTo>
                    <a:pt x="0" y="0"/>
                  </a:lnTo>
                  <a:lnTo>
                    <a:pt x="0" y="180594"/>
                  </a:lnTo>
                  <a:lnTo>
                    <a:pt x="179832" y="180594"/>
                  </a:lnTo>
                  <a:lnTo>
                    <a:pt x="179832" y="0"/>
                  </a:lnTo>
                  <a:close/>
                </a:path>
              </a:pathLst>
            </a:custGeom>
            <a:solidFill>
              <a:srgbClr val="99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3" name="object 1033"/>
            <p:cNvSpPr/>
            <p:nvPr/>
          </p:nvSpPr>
          <p:spPr>
            <a:xfrm>
              <a:off x="283463" y="8923781"/>
              <a:ext cx="180340" cy="180975"/>
            </a:xfrm>
            <a:custGeom>
              <a:avLst/>
              <a:gdLst/>
              <a:ahLst/>
              <a:cxnLst/>
              <a:rect l="l" t="t" r="r" b="b"/>
              <a:pathLst>
                <a:path w="180340" h="180975">
                  <a:moveTo>
                    <a:pt x="179832" y="0"/>
                  </a:moveTo>
                  <a:lnTo>
                    <a:pt x="0" y="0"/>
                  </a:lnTo>
                  <a:lnTo>
                    <a:pt x="0" y="180593"/>
                  </a:lnTo>
                  <a:lnTo>
                    <a:pt x="179832" y="180593"/>
                  </a:lnTo>
                  <a:lnTo>
                    <a:pt x="179832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4" name="object 1034"/>
            <p:cNvSpPr/>
            <p:nvPr/>
          </p:nvSpPr>
          <p:spPr>
            <a:xfrm>
              <a:off x="332232" y="9055607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0" y="0"/>
                  </a:moveTo>
                  <a:lnTo>
                    <a:pt x="88392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5" name="object 1035"/>
            <p:cNvSpPr/>
            <p:nvPr/>
          </p:nvSpPr>
          <p:spPr>
            <a:xfrm>
              <a:off x="353567" y="9036557"/>
              <a:ext cx="0" cy="34290"/>
            </a:xfrm>
            <a:custGeom>
              <a:avLst/>
              <a:gdLst/>
              <a:ahLst/>
              <a:cxnLst/>
              <a:rect l="l" t="t" r="r" b="b"/>
              <a:pathLst>
                <a:path h="34290">
                  <a:moveTo>
                    <a:pt x="0" y="0"/>
                  </a:moveTo>
                  <a:lnTo>
                    <a:pt x="0" y="3429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6" name="object 1036"/>
            <p:cNvSpPr/>
            <p:nvPr/>
          </p:nvSpPr>
          <p:spPr>
            <a:xfrm>
              <a:off x="384048" y="9030461"/>
              <a:ext cx="0" cy="46990"/>
            </a:xfrm>
            <a:custGeom>
              <a:avLst/>
              <a:gdLst/>
              <a:ahLst/>
              <a:cxnLst/>
              <a:rect l="l" t="t" r="r" b="b"/>
              <a:pathLst>
                <a:path h="46990">
                  <a:moveTo>
                    <a:pt x="0" y="46482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7" name="object 1037"/>
            <p:cNvSpPr/>
            <p:nvPr/>
          </p:nvSpPr>
          <p:spPr>
            <a:xfrm>
              <a:off x="353567" y="9036557"/>
              <a:ext cx="30480" cy="19050"/>
            </a:xfrm>
            <a:custGeom>
              <a:avLst/>
              <a:gdLst/>
              <a:ahLst/>
              <a:cxnLst/>
              <a:rect l="l" t="t" r="r" b="b"/>
              <a:pathLst>
                <a:path w="30479" h="19050">
                  <a:moveTo>
                    <a:pt x="0" y="0"/>
                  </a:moveTo>
                  <a:lnTo>
                    <a:pt x="30480" y="1905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8" name="object 1038"/>
            <p:cNvSpPr/>
            <p:nvPr/>
          </p:nvSpPr>
          <p:spPr>
            <a:xfrm>
              <a:off x="353567" y="9055607"/>
              <a:ext cx="30480" cy="15240"/>
            </a:xfrm>
            <a:custGeom>
              <a:avLst/>
              <a:gdLst/>
              <a:ahLst/>
              <a:cxnLst/>
              <a:rect l="l" t="t" r="r" b="b"/>
              <a:pathLst>
                <a:path w="30479" h="15240">
                  <a:moveTo>
                    <a:pt x="0" y="15239"/>
                  </a:moveTo>
                  <a:lnTo>
                    <a:pt x="3048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9" name="object 1039"/>
            <p:cNvSpPr/>
            <p:nvPr/>
          </p:nvSpPr>
          <p:spPr>
            <a:xfrm>
              <a:off x="307847" y="9003029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29">
                  <a:moveTo>
                    <a:pt x="36575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0" name="object 1040"/>
            <p:cNvSpPr/>
            <p:nvPr/>
          </p:nvSpPr>
          <p:spPr>
            <a:xfrm>
              <a:off x="402335" y="9003029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79">
                  <a:moveTo>
                    <a:pt x="42671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1" name="object 1041"/>
            <p:cNvSpPr/>
            <p:nvPr/>
          </p:nvSpPr>
          <p:spPr>
            <a:xfrm>
              <a:off x="332232" y="9003029"/>
              <a:ext cx="0" cy="52705"/>
            </a:xfrm>
            <a:custGeom>
              <a:avLst/>
              <a:gdLst/>
              <a:ahLst/>
              <a:cxnLst/>
              <a:rect l="l" t="t" r="r" b="b"/>
              <a:pathLst>
                <a:path h="52704">
                  <a:moveTo>
                    <a:pt x="0" y="52577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2" name="object 1042"/>
            <p:cNvSpPr/>
            <p:nvPr/>
          </p:nvSpPr>
          <p:spPr>
            <a:xfrm>
              <a:off x="420623" y="9003029"/>
              <a:ext cx="0" cy="52705"/>
            </a:xfrm>
            <a:custGeom>
              <a:avLst/>
              <a:gdLst/>
              <a:ahLst/>
              <a:cxnLst/>
              <a:rect l="l" t="t" r="r" b="b"/>
              <a:pathLst>
                <a:path h="52704">
                  <a:moveTo>
                    <a:pt x="0" y="52577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3" name="object 1043"/>
            <p:cNvSpPr/>
            <p:nvPr/>
          </p:nvSpPr>
          <p:spPr>
            <a:xfrm>
              <a:off x="356616" y="8954261"/>
              <a:ext cx="33655" cy="15240"/>
            </a:xfrm>
            <a:custGeom>
              <a:avLst/>
              <a:gdLst/>
              <a:ahLst/>
              <a:cxnLst/>
              <a:rect l="l" t="t" r="r" b="b"/>
              <a:pathLst>
                <a:path w="33654" h="15240">
                  <a:moveTo>
                    <a:pt x="33528" y="0"/>
                  </a:moveTo>
                  <a:lnTo>
                    <a:pt x="33528" y="15240"/>
                  </a:lnTo>
                  <a:lnTo>
                    <a:pt x="0" y="1524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4" name="object 1044"/>
            <p:cNvSpPr/>
            <p:nvPr/>
          </p:nvSpPr>
          <p:spPr>
            <a:xfrm>
              <a:off x="344423" y="8981693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20">
                  <a:moveTo>
                    <a:pt x="57912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5" name="object 1045"/>
            <p:cNvSpPr/>
            <p:nvPr/>
          </p:nvSpPr>
          <p:spPr>
            <a:xfrm>
              <a:off x="377951" y="8981693"/>
              <a:ext cx="24765" cy="21590"/>
            </a:xfrm>
            <a:custGeom>
              <a:avLst/>
              <a:gdLst/>
              <a:ahLst/>
              <a:cxnLst/>
              <a:rect l="l" t="t" r="r" b="b"/>
              <a:pathLst>
                <a:path w="24764" h="21590">
                  <a:moveTo>
                    <a:pt x="24384" y="21336"/>
                  </a:moveTo>
                  <a:lnTo>
                    <a:pt x="0" y="0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6" name="object 1046"/>
            <p:cNvSpPr/>
            <p:nvPr/>
          </p:nvSpPr>
          <p:spPr>
            <a:xfrm>
              <a:off x="353568" y="8981693"/>
              <a:ext cx="12700" cy="15240"/>
            </a:xfrm>
            <a:custGeom>
              <a:avLst/>
              <a:gdLst/>
              <a:ahLst/>
              <a:cxnLst/>
              <a:rect l="l" t="t" r="r" b="b"/>
              <a:pathLst>
                <a:path w="12700" h="15240">
                  <a:moveTo>
                    <a:pt x="12192" y="0"/>
                  </a:moveTo>
                  <a:lnTo>
                    <a:pt x="0" y="15239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7" name="object 1047"/>
            <p:cNvSpPr/>
            <p:nvPr/>
          </p:nvSpPr>
          <p:spPr>
            <a:xfrm>
              <a:off x="344423" y="8984741"/>
              <a:ext cx="20320" cy="21590"/>
            </a:xfrm>
            <a:custGeom>
              <a:avLst/>
              <a:gdLst/>
              <a:ahLst/>
              <a:cxnLst/>
              <a:rect l="l" t="t" r="r" b="b"/>
              <a:pathLst>
                <a:path w="20320" h="21590">
                  <a:moveTo>
                    <a:pt x="5642" y="1585"/>
                  </a:moveTo>
                  <a:lnTo>
                    <a:pt x="0" y="21335"/>
                  </a:lnTo>
                  <a:lnTo>
                    <a:pt x="18288" y="15239"/>
                  </a:lnTo>
                  <a:lnTo>
                    <a:pt x="19812" y="13715"/>
                  </a:lnTo>
                  <a:lnTo>
                    <a:pt x="12954" y="12191"/>
                  </a:lnTo>
                  <a:lnTo>
                    <a:pt x="7620" y="6857"/>
                  </a:lnTo>
                  <a:lnTo>
                    <a:pt x="5642" y="1585"/>
                  </a:lnTo>
                  <a:close/>
                </a:path>
                <a:path w="20320" h="21590">
                  <a:moveTo>
                    <a:pt x="6096" y="0"/>
                  </a:moveTo>
                  <a:lnTo>
                    <a:pt x="5334" y="761"/>
                  </a:lnTo>
                  <a:lnTo>
                    <a:pt x="5642" y="1585"/>
                  </a:lnTo>
                  <a:lnTo>
                    <a:pt x="609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8" name="object 1048"/>
            <p:cNvSpPr/>
            <p:nvPr/>
          </p:nvSpPr>
          <p:spPr>
            <a:xfrm>
              <a:off x="311911" y="9149587"/>
              <a:ext cx="130555" cy="216916"/>
            </a:xfrm>
            <a:prstGeom prst="rect">
              <a:avLst/>
            </a:prstGeom>
            <a:blipFill>
              <a:blip r:embed="rId29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9" name="object 1049"/>
            <p:cNvSpPr/>
            <p:nvPr/>
          </p:nvSpPr>
          <p:spPr>
            <a:xfrm>
              <a:off x="377951" y="9104375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2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0" name="object 1050"/>
            <p:cNvSpPr/>
            <p:nvPr/>
          </p:nvSpPr>
          <p:spPr>
            <a:xfrm>
              <a:off x="256032" y="8875013"/>
              <a:ext cx="241300" cy="437515"/>
            </a:xfrm>
            <a:custGeom>
              <a:avLst/>
              <a:gdLst/>
              <a:ahLst/>
              <a:cxnLst/>
              <a:rect l="l" t="t" r="r" b="b"/>
              <a:pathLst>
                <a:path w="241300" h="437515">
                  <a:moveTo>
                    <a:pt x="0" y="437388"/>
                  </a:moveTo>
                  <a:lnTo>
                    <a:pt x="240792" y="437388"/>
                  </a:lnTo>
                  <a:lnTo>
                    <a:pt x="240792" y="0"/>
                  </a:lnTo>
                  <a:lnTo>
                    <a:pt x="0" y="0"/>
                  </a:lnTo>
                  <a:lnTo>
                    <a:pt x="0" y="437388"/>
                  </a:lnTo>
                </a:path>
              </a:pathLst>
            </a:custGeom>
            <a:ln w="4063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1" name="object 1051"/>
            <p:cNvSpPr/>
            <p:nvPr/>
          </p:nvSpPr>
          <p:spPr>
            <a:xfrm>
              <a:off x="625601" y="8615171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2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2" name="object 1052"/>
            <p:cNvSpPr/>
            <p:nvPr/>
          </p:nvSpPr>
          <p:spPr>
            <a:xfrm>
              <a:off x="625601" y="8654795"/>
              <a:ext cx="21590" cy="27940"/>
            </a:xfrm>
            <a:custGeom>
              <a:avLst/>
              <a:gdLst/>
              <a:ahLst/>
              <a:cxnLst/>
              <a:rect l="l" t="t" r="r" b="b"/>
              <a:pathLst>
                <a:path w="21590" h="27940">
                  <a:moveTo>
                    <a:pt x="0" y="27431"/>
                  </a:moveTo>
                  <a:lnTo>
                    <a:pt x="21336" y="0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3" name="object 1053"/>
            <p:cNvSpPr/>
            <p:nvPr/>
          </p:nvSpPr>
          <p:spPr>
            <a:xfrm>
              <a:off x="625601" y="8682227"/>
              <a:ext cx="0" cy="67310"/>
            </a:xfrm>
            <a:custGeom>
              <a:avLst/>
              <a:gdLst/>
              <a:ahLst/>
              <a:cxnLst/>
              <a:rect l="l" t="t" r="r" b="b"/>
              <a:pathLst>
                <a:path h="67309">
                  <a:moveTo>
                    <a:pt x="0" y="67055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4" name="object 1054"/>
            <p:cNvSpPr/>
            <p:nvPr/>
          </p:nvSpPr>
          <p:spPr>
            <a:xfrm>
              <a:off x="692657" y="8615171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2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5" name="object 1055"/>
            <p:cNvSpPr/>
            <p:nvPr/>
          </p:nvSpPr>
          <p:spPr>
            <a:xfrm>
              <a:off x="692657" y="8654795"/>
              <a:ext cx="21590" cy="27940"/>
            </a:xfrm>
            <a:custGeom>
              <a:avLst/>
              <a:gdLst/>
              <a:ahLst/>
              <a:cxnLst/>
              <a:rect l="l" t="t" r="r" b="b"/>
              <a:pathLst>
                <a:path w="21590" h="27940">
                  <a:moveTo>
                    <a:pt x="0" y="27431"/>
                  </a:moveTo>
                  <a:lnTo>
                    <a:pt x="21336" y="0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6" name="object 1056"/>
            <p:cNvSpPr/>
            <p:nvPr/>
          </p:nvSpPr>
          <p:spPr>
            <a:xfrm>
              <a:off x="692657" y="8682227"/>
              <a:ext cx="0" cy="67310"/>
            </a:xfrm>
            <a:custGeom>
              <a:avLst/>
              <a:gdLst/>
              <a:ahLst/>
              <a:cxnLst/>
              <a:rect l="l" t="t" r="r" b="b"/>
              <a:pathLst>
                <a:path h="67309">
                  <a:moveTo>
                    <a:pt x="0" y="67055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7" name="object 1057"/>
            <p:cNvSpPr/>
            <p:nvPr/>
          </p:nvSpPr>
          <p:spPr>
            <a:xfrm>
              <a:off x="683513" y="8746235"/>
              <a:ext cx="21590" cy="33655"/>
            </a:xfrm>
            <a:custGeom>
              <a:avLst/>
              <a:gdLst/>
              <a:ahLst/>
              <a:cxnLst/>
              <a:rect l="l" t="t" r="r" b="b"/>
              <a:pathLst>
                <a:path w="21590" h="33654">
                  <a:moveTo>
                    <a:pt x="21335" y="0"/>
                  </a:moveTo>
                  <a:lnTo>
                    <a:pt x="0" y="0"/>
                  </a:lnTo>
                  <a:lnTo>
                    <a:pt x="9143" y="33528"/>
                  </a:lnTo>
                  <a:lnTo>
                    <a:pt x="213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8" name="object 1058"/>
            <p:cNvSpPr/>
            <p:nvPr/>
          </p:nvSpPr>
          <p:spPr>
            <a:xfrm>
              <a:off x="750570" y="8615171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2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9" name="object 1059"/>
            <p:cNvSpPr/>
            <p:nvPr/>
          </p:nvSpPr>
          <p:spPr>
            <a:xfrm>
              <a:off x="750570" y="8654795"/>
              <a:ext cx="21590" cy="27940"/>
            </a:xfrm>
            <a:custGeom>
              <a:avLst/>
              <a:gdLst/>
              <a:ahLst/>
              <a:cxnLst/>
              <a:rect l="l" t="t" r="r" b="b"/>
              <a:pathLst>
                <a:path w="21590" h="27940">
                  <a:moveTo>
                    <a:pt x="0" y="27431"/>
                  </a:moveTo>
                  <a:lnTo>
                    <a:pt x="21336" y="0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0" name="object 1060"/>
            <p:cNvSpPr/>
            <p:nvPr/>
          </p:nvSpPr>
          <p:spPr>
            <a:xfrm>
              <a:off x="750570" y="8682227"/>
              <a:ext cx="0" cy="67310"/>
            </a:xfrm>
            <a:custGeom>
              <a:avLst/>
              <a:gdLst/>
              <a:ahLst/>
              <a:cxnLst/>
              <a:rect l="l" t="t" r="r" b="b"/>
              <a:pathLst>
                <a:path h="67309">
                  <a:moveTo>
                    <a:pt x="0" y="67055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1" name="object 1061"/>
            <p:cNvSpPr/>
            <p:nvPr/>
          </p:nvSpPr>
          <p:spPr>
            <a:xfrm>
              <a:off x="738377" y="8746235"/>
              <a:ext cx="24765" cy="33655"/>
            </a:xfrm>
            <a:custGeom>
              <a:avLst/>
              <a:gdLst/>
              <a:ahLst/>
              <a:cxnLst/>
              <a:rect l="l" t="t" r="r" b="b"/>
              <a:pathLst>
                <a:path w="24765" h="33654">
                  <a:moveTo>
                    <a:pt x="24384" y="0"/>
                  </a:moveTo>
                  <a:lnTo>
                    <a:pt x="0" y="0"/>
                  </a:lnTo>
                  <a:lnTo>
                    <a:pt x="12192" y="33528"/>
                  </a:lnTo>
                  <a:lnTo>
                    <a:pt x="243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2" name="object 1062"/>
            <p:cNvSpPr/>
            <p:nvPr/>
          </p:nvSpPr>
          <p:spPr>
            <a:xfrm>
              <a:off x="524255" y="8685275"/>
              <a:ext cx="113538" cy="237744"/>
            </a:xfrm>
            <a:prstGeom prst="rect">
              <a:avLst/>
            </a:prstGeom>
            <a:blipFill>
              <a:blip r:embed="rId30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3" name="object 1063"/>
            <p:cNvSpPr/>
            <p:nvPr/>
          </p:nvSpPr>
          <p:spPr>
            <a:xfrm>
              <a:off x="544829" y="8806433"/>
              <a:ext cx="323088" cy="210311"/>
            </a:xfrm>
            <a:prstGeom prst="rect">
              <a:avLst/>
            </a:prstGeom>
            <a:blipFill>
              <a:blip r:embed="rId30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4" name="object 1064"/>
            <p:cNvSpPr/>
            <p:nvPr/>
          </p:nvSpPr>
          <p:spPr>
            <a:xfrm>
              <a:off x="1635251" y="8021573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1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5" name="object 1065"/>
            <p:cNvSpPr/>
            <p:nvPr/>
          </p:nvSpPr>
          <p:spPr>
            <a:xfrm>
              <a:off x="1635251" y="8074151"/>
              <a:ext cx="18415" cy="30480"/>
            </a:xfrm>
            <a:custGeom>
              <a:avLst/>
              <a:gdLst/>
              <a:ahLst/>
              <a:cxnLst/>
              <a:rect l="l" t="t" r="r" b="b"/>
              <a:pathLst>
                <a:path w="18414" h="30479">
                  <a:moveTo>
                    <a:pt x="0" y="30480"/>
                  </a:moveTo>
                  <a:lnTo>
                    <a:pt x="1828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6" name="object 1066"/>
            <p:cNvSpPr/>
            <p:nvPr/>
          </p:nvSpPr>
          <p:spPr>
            <a:xfrm>
              <a:off x="1635251" y="8104631"/>
              <a:ext cx="0" cy="36830"/>
            </a:xfrm>
            <a:custGeom>
              <a:avLst/>
              <a:gdLst/>
              <a:ahLst/>
              <a:cxnLst/>
              <a:rect l="l" t="t" r="r" b="b"/>
              <a:pathLst>
                <a:path h="36829">
                  <a:moveTo>
                    <a:pt x="0" y="36575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7" name="object 1067"/>
            <p:cNvSpPr/>
            <p:nvPr/>
          </p:nvSpPr>
          <p:spPr>
            <a:xfrm>
              <a:off x="1623060" y="8156447"/>
              <a:ext cx="21590" cy="94615"/>
            </a:xfrm>
            <a:custGeom>
              <a:avLst/>
              <a:gdLst/>
              <a:ahLst/>
              <a:cxnLst/>
              <a:rect l="l" t="t" r="r" b="b"/>
              <a:pathLst>
                <a:path w="21589" h="94615">
                  <a:moveTo>
                    <a:pt x="21335" y="0"/>
                  </a:moveTo>
                  <a:lnTo>
                    <a:pt x="0" y="0"/>
                  </a:lnTo>
                  <a:lnTo>
                    <a:pt x="0" y="94487"/>
                  </a:lnTo>
                  <a:lnTo>
                    <a:pt x="21335" y="94487"/>
                  </a:lnTo>
                  <a:lnTo>
                    <a:pt x="21335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8" name="object 1068"/>
            <p:cNvSpPr/>
            <p:nvPr/>
          </p:nvSpPr>
          <p:spPr>
            <a:xfrm>
              <a:off x="1623060" y="8156447"/>
              <a:ext cx="21590" cy="94615"/>
            </a:xfrm>
            <a:custGeom>
              <a:avLst/>
              <a:gdLst/>
              <a:ahLst/>
              <a:cxnLst/>
              <a:rect l="l" t="t" r="r" b="b"/>
              <a:pathLst>
                <a:path w="21589" h="94615">
                  <a:moveTo>
                    <a:pt x="0" y="0"/>
                  </a:moveTo>
                  <a:lnTo>
                    <a:pt x="21335" y="0"/>
                  </a:lnTo>
                  <a:lnTo>
                    <a:pt x="21335" y="94487"/>
                  </a:lnTo>
                  <a:lnTo>
                    <a:pt x="0" y="94487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9" name="object 1069"/>
            <p:cNvSpPr/>
            <p:nvPr/>
          </p:nvSpPr>
          <p:spPr>
            <a:xfrm>
              <a:off x="1623060" y="814425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17525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7525" y="23621"/>
                  </a:lnTo>
                  <a:lnTo>
                    <a:pt x="22859" y="18287"/>
                  </a:lnTo>
                  <a:lnTo>
                    <a:pt x="22859" y="12191"/>
                  </a:lnTo>
                  <a:lnTo>
                    <a:pt x="22859" y="5333"/>
                  </a:lnTo>
                  <a:lnTo>
                    <a:pt x="17525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0" name="object 1070"/>
            <p:cNvSpPr/>
            <p:nvPr/>
          </p:nvSpPr>
          <p:spPr>
            <a:xfrm>
              <a:off x="1623060" y="814425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22859" y="12191"/>
                  </a:moveTo>
                  <a:lnTo>
                    <a:pt x="22859" y="5333"/>
                  </a:lnTo>
                  <a:lnTo>
                    <a:pt x="17525" y="0"/>
                  </a:lnTo>
                  <a:lnTo>
                    <a:pt x="11429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8287"/>
                  </a:lnTo>
                  <a:lnTo>
                    <a:pt x="5333" y="23621"/>
                  </a:lnTo>
                  <a:lnTo>
                    <a:pt x="11429" y="23621"/>
                  </a:lnTo>
                  <a:lnTo>
                    <a:pt x="17525" y="23621"/>
                  </a:lnTo>
                  <a:lnTo>
                    <a:pt x="22859" y="18287"/>
                  </a:lnTo>
                  <a:lnTo>
                    <a:pt x="22859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1" name="object 1071"/>
            <p:cNvSpPr/>
            <p:nvPr/>
          </p:nvSpPr>
          <p:spPr>
            <a:xfrm>
              <a:off x="1623060" y="8237981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60" h="24765">
                  <a:moveTo>
                    <a:pt x="17525" y="0"/>
                  </a:moveTo>
                  <a:lnTo>
                    <a:pt x="5333" y="0"/>
                  </a:lnTo>
                  <a:lnTo>
                    <a:pt x="0" y="5333"/>
                  </a:lnTo>
                  <a:lnTo>
                    <a:pt x="0" y="19049"/>
                  </a:lnTo>
                  <a:lnTo>
                    <a:pt x="5333" y="24383"/>
                  </a:lnTo>
                  <a:lnTo>
                    <a:pt x="17525" y="24383"/>
                  </a:lnTo>
                  <a:lnTo>
                    <a:pt x="22859" y="19049"/>
                  </a:lnTo>
                  <a:lnTo>
                    <a:pt x="22859" y="12191"/>
                  </a:lnTo>
                  <a:lnTo>
                    <a:pt x="22859" y="5333"/>
                  </a:lnTo>
                  <a:lnTo>
                    <a:pt x="17525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2" name="object 1072"/>
            <p:cNvSpPr/>
            <p:nvPr/>
          </p:nvSpPr>
          <p:spPr>
            <a:xfrm>
              <a:off x="1623060" y="8237981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60" h="24765">
                  <a:moveTo>
                    <a:pt x="22859" y="12191"/>
                  </a:moveTo>
                  <a:lnTo>
                    <a:pt x="22859" y="5333"/>
                  </a:lnTo>
                  <a:lnTo>
                    <a:pt x="17525" y="0"/>
                  </a:lnTo>
                  <a:lnTo>
                    <a:pt x="11429" y="0"/>
                  </a:lnTo>
                  <a:lnTo>
                    <a:pt x="5333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9049"/>
                  </a:lnTo>
                  <a:lnTo>
                    <a:pt x="5333" y="24383"/>
                  </a:lnTo>
                  <a:lnTo>
                    <a:pt x="11429" y="24383"/>
                  </a:lnTo>
                  <a:lnTo>
                    <a:pt x="17525" y="24383"/>
                  </a:lnTo>
                  <a:lnTo>
                    <a:pt x="22859" y="19049"/>
                  </a:lnTo>
                  <a:lnTo>
                    <a:pt x="22859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3" name="object 1073"/>
            <p:cNvSpPr/>
            <p:nvPr/>
          </p:nvSpPr>
          <p:spPr>
            <a:xfrm>
              <a:off x="1635251" y="8263127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19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4" name="object 1074"/>
            <p:cNvSpPr/>
            <p:nvPr/>
          </p:nvSpPr>
          <p:spPr>
            <a:xfrm>
              <a:off x="1623059" y="8305799"/>
              <a:ext cx="21590" cy="34290"/>
            </a:xfrm>
            <a:custGeom>
              <a:avLst/>
              <a:gdLst/>
              <a:ahLst/>
              <a:cxnLst/>
              <a:rect l="l" t="t" r="r" b="b"/>
              <a:pathLst>
                <a:path w="21589" h="34290">
                  <a:moveTo>
                    <a:pt x="21336" y="0"/>
                  </a:moveTo>
                  <a:lnTo>
                    <a:pt x="0" y="0"/>
                  </a:lnTo>
                  <a:lnTo>
                    <a:pt x="12192" y="34290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5" name="object 1075"/>
            <p:cNvSpPr/>
            <p:nvPr/>
          </p:nvSpPr>
          <p:spPr>
            <a:xfrm>
              <a:off x="1733550" y="8021573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1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6" name="object 1076"/>
            <p:cNvSpPr/>
            <p:nvPr/>
          </p:nvSpPr>
          <p:spPr>
            <a:xfrm>
              <a:off x="1733550" y="8074151"/>
              <a:ext cx="21590" cy="30480"/>
            </a:xfrm>
            <a:custGeom>
              <a:avLst/>
              <a:gdLst/>
              <a:ahLst/>
              <a:cxnLst/>
              <a:rect l="l" t="t" r="r" b="b"/>
              <a:pathLst>
                <a:path w="21589" h="30479">
                  <a:moveTo>
                    <a:pt x="0" y="30480"/>
                  </a:moveTo>
                  <a:lnTo>
                    <a:pt x="21336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7" name="object 1077"/>
            <p:cNvSpPr/>
            <p:nvPr/>
          </p:nvSpPr>
          <p:spPr>
            <a:xfrm>
              <a:off x="1733550" y="8104631"/>
              <a:ext cx="0" cy="36830"/>
            </a:xfrm>
            <a:custGeom>
              <a:avLst/>
              <a:gdLst/>
              <a:ahLst/>
              <a:cxnLst/>
              <a:rect l="l" t="t" r="r" b="b"/>
              <a:pathLst>
                <a:path h="36829">
                  <a:moveTo>
                    <a:pt x="0" y="36575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8" name="object 1078"/>
            <p:cNvSpPr/>
            <p:nvPr/>
          </p:nvSpPr>
          <p:spPr>
            <a:xfrm>
              <a:off x="1721358" y="8156447"/>
              <a:ext cx="24765" cy="94615"/>
            </a:xfrm>
            <a:custGeom>
              <a:avLst/>
              <a:gdLst/>
              <a:ahLst/>
              <a:cxnLst/>
              <a:rect l="l" t="t" r="r" b="b"/>
              <a:pathLst>
                <a:path w="24764" h="94615">
                  <a:moveTo>
                    <a:pt x="24383" y="0"/>
                  </a:moveTo>
                  <a:lnTo>
                    <a:pt x="0" y="0"/>
                  </a:lnTo>
                  <a:lnTo>
                    <a:pt x="0" y="94487"/>
                  </a:lnTo>
                  <a:lnTo>
                    <a:pt x="24383" y="94487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9" name="object 1079"/>
            <p:cNvSpPr/>
            <p:nvPr/>
          </p:nvSpPr>
          <p:spPr>
            <a:xfrm>
              <a:off x="1721358" y="8156447"/>
              <a:ext cx="24765" cy="94615"/>
            </a:xfrm>
            <a:custGeom>
              <a:avLst/>
              <a:gdLst/>
              <a:ahLst/>
              <a:cxnLst/>
              <a:rect l="l" t="t" r="r" b="b"/>
              <a:pathLst>
                <a:path w="24764" h="94615">
                  <a:moveTo>
                    <a:pt x="0" y="0"/>
                  </a:moveTo>
                  <a:lnTo>
                    <a:pt x="24383" y="0"/>
                  </a:lnTo>
                  <a:lnTo>
                    <a:pt x="24383" y="94487"/>
                  </a:lnTo>
                  <a:lnTo>
                    <a:pt x="0" y="94487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0" name="object 1080"/>
            <p:cNvSpPr/>
            <p:nvPr/>
          </p:nvSpPr>
          <p:spPr>
            <a:xfrm>
              <a:off x="1722119" y="814425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17526" y="0"/>
                  </a:moveTo>
                  <a:lnTo>
                    <a:pt x="5334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5334" y="23621"/>
                  </a:lnTo>
                  <a:lnTo>
                    <a:pt x="17526" y="23621"/>
                  </a:lnTo>
                  <a:lnTo>
                    <a:pt x="22860" y="18287"/>
                  </a:lnTo>
                  <a:lnTo>
                    <a:pt x="22860" y="12191"/>
                  </a:lnTo>
                  <a:lnTo>
                    <a:pt x="22860" y="5333"/>
                  </a:lnTo>
                  <a:lnTo>
                    <a:pt x="1752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1" name="object 1081"/>
            <p:cNvSpPr/>
            <p:nvPr/>
          </p:nvSpPr>
          <p:spPr>
            <a:xfrm>
              <a:off x="1722119" y="814425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22860" y="12191"/>
                  </a:moveTo>
                  <a:lnTo>
                    <a:pt x="22860" y="5333"/>
                  </a:lnTo>
                  <a:lnTo>
                    <a:pt x="17526" y="0"/>
                  </a:lnTo>
                  <a:lnTo>
                    <a:pt x="11430" y="0"/>
                  </a:lnTo>
                  <a:lnTo>
                    <a:pt x="5334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8287"/>
                  </a:lnTo>
                  <a:lnTo>
                    <a:pt x="5334" y="23621"/>
                  </a:lnTo>
                  <a:lnTo>
                    <a:pt x="11430" y="23621"/>
                  </a:lnTo>
                  <a:lnTo>
                    <a:pt x="17526" y="23621"/>
                  </a:lnTo>
                  <a:lnTo>
                    <a:pt x="22860" y="18287"/>
                  </a:lnTo>
                  <a:lnTo>
                    <a:pt x="22860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2" name="object 1082"/>
            <p:cNvSpPr/>
            <p:nvPr/>
          </p:nvSpPr>
          <p:spPr>
            <a:xfrm>
              <a:off x="1722119" y="8237981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60" h="24765">
                  <a:moveTo>
                    <a:pt x="17526" y="0"/>
                  </a:moveTo>
                  <a:lnTo>
                    <a:pt x="5334" y="0"/>
                  </a:lnTo>
                  <a:lnTo>
                    <a:pt x="0" y="5333"/>
                  </a:lnTo>
                  <a:lnTo>
                    <a:pt x="0" y="19049"/>
                  </a:lnTo>
                  <a:lnTo>
                    <a:pt x="5334" y="24383"/>
                  </a:lnTo>
                  <a:lnTo>
                    <a:pt x="17526" y="24383"/>
                  </a:lnTo>
                  <a:lnTo>
                    <a:pt x="22860" y="19049"/>
                  </a:lnTo>
                  <a:lnTo>
                    <a:pt x="22860" y="12191"/>
                  </a:lnTo>
                  <a:lnTo>
                    <a:pt x="22860" y="5333"/>
                  </a:lnTo>
                  <a:lnTo>
                    <a:pt x="1752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3" name="object 1083"/>
            <p:cNvSpPr/>
            <p:nvPr/>
          </p:nvSpPr>
          <p:spPr>
            <a:xfrm>
              <a:off x="1722119" y="8237981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60" h="24765">
                  <a:moveTo>
                    <a:pt x="22860" y="12191"/>
                  </a:moveTo>
                  <a:lnTo>
                    <a:pt x="22860" y="5333"/>
                  </a:lnTo>
                  <a:lnTo>
                    <a:pt x="17526" y="0"/>
                  </a:lnTo>
                  <a:lnTo>
                    <a:pt x="11430" y="0"/>
                  </a:lnTo>
                  <a:lnTo>
                    <a:pt x="5334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9049"/>
                  </a:lnTo>
                  <a:lnTo>
                    <a:pt x="5334" y="24383"/>
                  </a:lnTo>
                  <a:lnTo>
                    <a:pt x="11430" y="24383"/>
                  </a:lnTo>
                  <a:lnTo>
                    <a:pt x="17526" y="24383"/>
                  </a:lnTo>
                  <a:lnTo>
                    <a:pt x="22860" y="19049"/>
                  </a:lnTo>
                  <a:lnTo>
                    <a:pt x="22860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4" name="object 1084"/>
            <p:cNvSpPr/>
            <p:nvPr/>
          </p:nvSpPr>
          <p:spPr>
            <a:xfrm>
              <a:off x="1733550" y="8263127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19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5" name="object 1085"/>
            <p:cNvSpPr/>
            <p:nvPr/>
          </p:nvSpPr>
          <p:spPr>
            <a:xfrm>
              <a:off x="1721358" y="8305799"/>
              <a:ext cx="24765" cy="34290"/>
            </a:xfrm>
            <a:custGeom>
              <a:avLst/>
              <a:gdLst/>
              <a:ahLst/>
              <a:cxnLst/>
              <a:rect l="l" t="t" r="r" b="b"/>
              <a:pathLst>
                <a:path w="24764" h="34290">
                  <a:moveTo>
                    <a:pt x="24383" y="0"/>
                  </a:moveTo>
                  <a:lnTo>
                    <a:pt x="0" y="0"/>
                  </a:lnTo>
                  <a:lnTo>
                    <a:pt x="12191" y="34290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6" name="object 1086"/>
            <p:cNvSpPr/>
            <p:nvPr/>
          </p:nvSpPr>
          <p:spPr>
            <a:xfrm>
              <a:off x="1513332" y="8349233"/>
              <a:ext cx="323088" cy="210311"/>
            </a:xfrm>
            <a:prstGeom prst="rect">
              <a:avLst/>
            </a:prstGeom>
            <a:blipFill>
              <a:blip r:embed="rId30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7" name="object 1087"/>
            <p:cNvSpPr/>
            <p:nvPr/>
          </p:nvSpPr>
          <p:spPr>
            <a:xfrm>
              <a:off x="1956054" y="8021573"/>
              <a:ext cx="0" cy="62230"/>
            </a:xfrm>
            <a:custGeom>
              <a:avLst/>
              <a:gdLst/>
              <a:ahLst/>
              <a:cxnLst/>
              <a:rect l="l" t="t" r="r" b="b"/>
              <a:pathLst>
                <a:path h="62229">
                  <a:moveTo>
                    <a:pt x="0" y="61721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8" name="object 1088"/>
            <p:cNvSpPr/>
            <p:nvPr/>
          </p:nvSpPr>
          <p:spPr>
            <a:xfrm>
              <a:off x="1956054" y="8074151"/>
              <a:ext cx="21590" cy="30480"/>
            </a:xfrm>
            <a:custGeom>
              <a:avLst/>
              <a:gdLst/>
              <a:ahLst/>
              <a:cxnLst/>
              <a:rect l="l" t="t" r="r" b="b"/>
              <a:pathLst>
                <a:path w="21589" h="30479">
                  <a:moveTo>
                    <a:pt x="0" y="30480"/>
                  </a:moveTo>
                  <a:lnTo>
                    <a:pt x="21336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9" name="object 1089"/>
            <p:cNvSpPr/>
            <p:nvPr/>
          </p:nvSpPr>
          <p:spPr>
            <a:xfrm>
              <a:off x="1956054" y="8104631"/>
              <a:ext cx="0" cy="36830"/>
            </a:xfrm>
            <a:custGeom>
              <a:avLst/>
              <a:gdLst/>
              <a:ahLst/>
              <a:cxnLst/>
              <a:rect l="l" t="t" r="r" b="b"/>
              <a:pathLst>
                <a:path h="36829">
                  <a:moveTo>
                    <a:pt x="0" y="36575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0" name="object 1090"/>
            <p:cNvSpPr/>
            <p:nvPr/>
          </p:nvSpPr>
          <p:spPr>
            <a:xfrm>
              <a:off x="1946910" y="8156447"/>
              <a:ext cx="21590" cy="94615"/>
            </a:xfrm>
            <a:custGeom>
              <a:avLst/>
              <a:gdLst/>
              <a:ahLst/>
              <a:cxnLst/>
              <a:rect l="l" t="t" r="r" b="b"/>
              <a:pathLst>
                <a:path w="21589" h="94615">
                  <a:moveTo>
                    <a:pt x="21336" y="0"/>
                  </a:moveTo>
                  <a:lnTo>
                    <a:pt x="0" y="0"/>
                  </a:lnTo>
                  <a:lnTo>
                    <a:pt x="0" y="94487"/>
                  </a:lnTo>
                  <a:lnTo>
                    <a:pt x="21336" y="94487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1" name="object 1091"/>
            <p:cNvSpPr/>
            <p:nvPr/>
          </p:nvSpPr>
          <p:spPr>
            <a:xfrm>
              <a:off x="1946910" y="8156447"/>
              <a:ext cx="21590" cy="94615"/>
            </a:xfrm>
            <a:custGeom>
              <a:avLst/>
              <a:gdLst/>
              <a:ahLst/>
              <a:cxnLst/>
              <a:rect l="l" t="t" r="r" b="b"/>
              <a:pathLst>
                <a:path w="21589" h="94615">
                  <a:moveTo>
                    <a:pt x="0" y="0"/>
                  </a:moveTo>
                  <a:lnTo>
                    <a:pt x="21336" y="0"/>
                  </a:lnTo>
                  <a:lnTo>
                    <a:pt x="21336" y="94487"/>
                  </a:lnTo>
                  <a:lnTo>
                    <a:pt x="0" y="94487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2" name="object 1092"/>
            <p:cNvSpPr/>
            <p:nvPr/>
          </p:nvSpPr>
          <p:spPr>
            <a:xfrm>
              <a:off x="1946147" y="814425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17526" y="0"/>
                  </a:moveTo>
                  <a:lnTo>
                    <a:pt x="4572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4572" y="23621"/>
                  </a:lnTo>
                  <a:lnTo>
                    <a:pt x="17526" y="23621"/>
                  </a:lnTo>
                  <a:lnTo>
                    <a:pt x="22860" y="18287"/>
                  </a:lnTo>
                  <a:lnTo>
                    <a:pt x="22860" y="12191"/>
                  </a:lnTo>
                  <a:lnTo>
                    <a:pt x="22860" y="5333"/>
                  </a:lnTo>
                  <a:lnTo>
                    <a:pt x="1752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3" name="object 1093"/>
            <p:cNvSpPr/>
            <p:nvPr/>
          </p:nvSpPr>
          <p:spPr>
            <a:xfrm>
              <a:off x="1946147" y="8144255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22860" y="12191"/>
                  </a:moveTo>
                  <a:lnTo>
                    <a:pt x="22860" y="5333"/>
                  </a:lnTo>
                  <a:lnTo>
                    <a:pt x="17526" y="0"/>
                  </a:lnTo>
                  <a:lnTo>
                    <a:pt x="11430" y="0"/>
                  </a:lnTo>
                  <a:lnTo>
                    <a:pt x="4572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8287"/>
                  </a:lnTo>
                  <a:lnTo>
                    <a:pt x="4572" y="23621"/>
                  </a:lnTo>
                  <a:lnTo>
                    <a:pt x="11430" y="23621"/>
                  </a:lnTo>
                  <a:lnTo>
                    <a:pt x="17526" y="23621"/>
                  </a:lnTo>
                  <a:lnTo>
                    <a:pt x="22860" y="18287"/>
                  </a:lnTo>
                  <a:lnTo>
                    <a:pt x="22860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4" name="object 1094"/>
            <p:cNvSpPr/>
            <p:nvPr/>
          </p:nvSpPr>
          <p:spPr>
            <a:xfrm>
              <a:off x="1946147" y="8237981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60" h="24765">
                  <a:moveTo>
                    <a:pt x="17526" y="0"/>
                  </a:moveTo>
                  <a:lnTo>
                    <a:pt x="4572" y="0"/>
                  </a:lnTo>
                  <a:lnTo>
                    <a:pt x="0" y="5333"/>
                  </a:lnTo>
                  <a:lnTo>
                    <a:pt x="0" y="19049"/>
                  </a:lnTo>
                  <a:lnTo>
                    <a:pt x="4572" y="24383"/>
                  </a:lnTo>
                  <a:lnTo>
                    <a:pt x="17526" y="24383"/>
                  </a:lnTo>
                  <a:lnTo>
                    <a:pt x="22860" y="19049"/>
                  </a:lnTo>
                  <a:lnTo>
                    <a:pt x="22860" y="12191"/>
                  </a:lnTo>
                  <a:lnTo>
                    <a:pt x="22860" y="5333"/>
                  </a:lnTo>
                  <a:lnTo>
                    <a:pt x="1752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5" name="object 1095"/>
            <p:cNvSpPr/>
            <p:nvPr/>
          </p:nvSpPr>
          <p:spPr>
            <a:xfrm>
              <a:off x="1946147" y="8237981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60" h="24765">
                  <a:moveTo>
                    <a:pt x="22860" y="12191"/>
                  </a:moveTo>
                  <a:lnTo>
                    <a:pt x="22860" y="5333"/>
                  </a:lnTo>
                  <a:lnTo>
                    <a:pt x="17526" y="0"/>
                  </a:lnTo>
                  <a:lnTo>
                    <a:pt x="11430" y="0"/>
                  </a:lnTo>
                  <a:lnTo>
                    <a:pt x="4572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9049"/>
                  </a:lnTo>
                  <a:lnTo>
                    <a:pt x="4572" y="24383"/>
                  </a:lnTo>
                  <a:lnTo>
                    <a:pt x="11430" y="24383"/>
                  </a:lnTo>
                  <a:lnTo>
                    <a:pt x="17526" y="24383"/>
                  </a:lnTo>
                  <a:lnTo>
                    <a:pt x="22860" y="19049"/>
                  </a:lnTo>
                  <a:lnTo>
                    <a:pt x="22860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6" name="object 1096"/>
            <p:cNvSpPr/>
            <p:nvPr/>
          </p:nvSpPr>
          <p:spPr>
            <a:xfrm>
              <a:off x="1956054" y="8260079"/>
              <a:ext cx="0" cy="74295"/>
            </a:xfrm>
            <a:custGeom>
              <a:avLst/>
              <a:gdLst/>
              <a:ahLst/>
              <a:cxnLst/>
              <a:rect l="l" t="t" r="r" b="b"/>
              <a:pathLst>
                <a:path h="74295">
                  <a:moveTo>
                    <a:pt x="0" y="73913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7" name="object 1097"/>
            <p:cNvSpPr/>
            <p:nvPr/>
          </p:nvSpPr>
          <p:spPr>
            <a:xfrm>
              <a:off x="1888998" y="8333993"/>
              <a:ext cx="134620" cy="192405"/>
            </a:xfrm>
            <a:custGeom>
              <a:avLst/>
              <a:gdLst/>
              <a:ahLst/>
              <a:cxnLst/>
              <a:rect l="l" t="t" r="r" b="b"/>
              <a:pathLst>
                <a:path w="134619" h="192404">
                  <a:moveTo>
                    <a:pt x="134112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134112" y="192023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81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8" name="object 1098"/>
            <p:cNvSpPr/>
            <p:nvPr/>
          </p:nvSpPr>
          <p:spPr>
            <a:xfrm>
              <a:off x="1888998" y="8333993"/>
              <a:ext cx="134620" cy="192405"/>
            </a:xfrm>
            <a:custGeom>
              <a:avLst/>
              <a:gdLst/>
              <a:ahLst/>
              <a:cxnLst/>
              <a:rect l="l" t="t" r="r" b="b"/>
              <a:pathLst>
                <a:path w="134619" h="192404">
                  <a:moveTo>
                    <a:pt x="0" y="192023"/>
                  </a:moveTo>
                  <a:lnTo>
                    <a:pt x="134112" y="192023"/>
                  </a:lnTo>
                  <a:lnTo>
                    <a:pt x="134112" y="0"/>
                  </a:lnTo>
                  <a:lnTo>
                    <a:pt x="0" y="0"/>
                  </a:lnTo>
                  <a:lnTo>
                    <a:pt x="0" y="192023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9" name="object 1099"/>
            <p:cNvSpPr/>
            <p:nvPr/>
          </p:nvSpPr>
          <p:spPr>
            <a:xfrm>
              <a:off x="1919477" y="8446769"/>
              <a:ext cx="79375" cy="60960"/>
            </a:xfrm>
            <a:custGeom>
              <a:avLst/>
              <a:gdLst/>
              <a:ahLst/>
              <a:cxnLst/>
              <a:rect l="l" t="t" r="r" b="b"/>
              <a:pathLst>
                <a:path w="79375" h="60959">
                  <a:moveTo>
                    <a:pt x="0" y="60960"/>
                  </a:moveTo>
                  <a:lnTo>
                    <a:pt x="79248" y="60960"/>
                  </a:lnTo>
                  <a:lnTo>
                    <a:pt x="79248" y="0"/>
                  </a:lnTo>
                  <a:lnTo>
                    <a:pt x="0" y="0"/>
                  </a:lnTo>
                  <a:lnTo>
                    <a:pt x="0" y="6096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0" name="object 1100"/>
            <p:cNvSpPr/>
            <p:nvPr/>
          </p:nvSpPr>
          <p:spPr>
            <a:xfrm>
              <a:off x="1921001" y="8373617"/>
              <a:ext cx="41275" cy="41910"/>
            </a:xfrm>
            <a:custGeom>
              <a:avLst/>
              <a:gdLst/>
              <a:ahLst/>
              <a:cxnLst/>
              <a:rect l="l" t="t" r="r" b="b"/>
              <a:pathLst>
                <a:path w="41275" h="41909">
                  <a:moveTo>
                    <a:pt x="41148" y="20574"/>
                  </a:moveTo>
                  <a:lnTo>
                    <a:pt x="39540" y="12537"/>
                  </a:lnTo>
                  <a:lnTo>
                    <a:pt x="35147" y="6000"/>
                  </a:lnTo>
                  <a:lnTo>
                    <a:pt x="28610" y="1607"/>
                  </a:lnTo>
                  <a:lnTo>
                    <a:pt x="20574" y="0"/>
                  </a:lnTo>
                  <a:lnTo>
                    <a:pt x="12537" y="1607"/>
                  </a:lnTo>
                  <a:lnTo>
                    <a:pt x="6000" y="6000"/>
                  </a:lnTo>
                  <a:lnTo>
                    <a:pt x="1607" y="12537"/>
                  </a:lnTo>
                  <a:lnTo>
                    <a:pt x="0" y="20574"/>
                  </a:lnTo>
                  <a:lnTo>
                    <a:pt x="1607" y="28729"/>
                  </a:lnTo>
                  <a:lnTo>
                    <a:pt x="6000" y="35528"/>
                  </a:lnTo>
                  <a:lnTo>
                    <a:pt x="12537" y="40183"/>
                  </a:lnTo>
                  <a:lnTo>
                    <a:pt x="20574" y="41910"/>
                  </a:lnTo>
                  <a:lnTo>
                    <a:pt x="28610" y="40183"/>
                  </a:lnTo>
                  <a:lnTo>
                    <a:pt x="35147" y="35528"/>
                  </a:lnTo>
                  <a:lnTo>
                    <a:pt x="39540" y="28729"/>
                  </a:lnTo>
                  <a:lnTo>
                    <a:pt x="41148" y="20574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1" name="object 1101"/>
            <p:cNvSpPr/>
            <p:nvPr/>
          </p:nvSpPr>
          <p:spPr>
            <a:xfrm>
              <a:off x="1950719" y="8373617"/>
              <a:ext cx="41275" cy="41910"/>
            </a:xfrm>
            <a:custGeom>
              <a:avLst/>
              <a:gdLst/>
              <a:ahLst/>
              <a:cxnLst/>
              <a:rect l="l" t="t" r="r" b="b"/>
              <a:pathLst>
                <a:path w="41275" h="41909">
                  <a:moveTo>
                    <a:pt x="41148" y="20574"/>
                  </a:moveTo>
                  <a:lnTo>
                    <a:pt x="39540" y="12537"/>
                  </a:lnTo>
                  <a:lnTo>
                    <a:pt x="35147" y="6000"/>
                  </a:lnTo>
                  <a:lnTo>
                    <a:pt x="28610" y="1607"/>
                  </a:lnTo>
                  <a:lnTo>
                    <a:pt x="20574" y="0"/>
                  </a:lnTo>
                  <a:lnTo>
                    <a:pt x="12537" y="1607"/>
                  </a:lnTo>
                  <a:lnTo>
                    <a:pt x="6000" y="6000"/>
                  </a:lnTo>
                  <a:lnTo>
                    <a:pt x="1607" y="12537"/>
                  </a:lnTo>
                  <a:lnTo>
                    <a:pt x="0" y="20574"/>
                  </a:lnTo>
                  <a:lnTo>
                    <a:pt x="1607" y="28729"/>
                  </a:lnTo>
                  <a:lnTo>
                    <a:pt x="6000" y="35528"/>
                  </a:lnTo>
                  <a:lnTo>
                    <a:pt x="12537" y="40183"/>
                  </a:lnTo>
                  <a:lnTo>
                    <a:pt x="20574" y="41910"/>
                  </a:lnTo>
                  <a:lnTo>
                    <a:pt x="28610" y="40183"/>
                  </a:lnTo>
                  <a:lnTo>
                    <a:pt x="35147" y="35528"/>
                  </a:lnTo>
                  <a:lnTo>
                    <a:pt x="39540" y="28729"/>
                  </a:lnTo>
                  <a:lnTo>
                    <a:pt x="41148" y="20574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2" name="object 1102"/>
            <p:cNvSpPr/>
            <p:nvPr/>
          </p:nvSpPr>
          <p:spPr>
            <a:xfrm>
              <a:off x="1934717" y="8347709"/>
              <a:ext cx="41275" cy="41910"/>
            </a:xfrm>
            <a:custGeom>
              <a:avLst/>
              <a:gdLst/>
              <a:ahLst/>
              <a:cxnLst/>
              <a:rect l="l" t="t" r="r" b="b"/>
              <a:pathLst>
                <a:path w="41275" h="41909">
                  <a:moveTo>
                    <a:pt x="41148" y="20574"/>
                  </a:moveTo>
                  <a:lnTo>
                    <a:pt x="39540" y="12537"/>
                  </a:lnTo>
                  <a:lnTo>
                    <a:pt x="35147" y="6000"/>
                  </a:lnTo>
                  <a:lnTo>
                    <a:pt x="28610" y="1607"/>
                  </a:lnTo>
                  <a:lnTo>
                    <a:pt x="20574" y="0"/>
                  </a:lnTo>
                  <a:lnTo>
                    <a:pt x="12537" y="1607"/>
                  </a:lnTo>
                  <a:lnTo>
                    <a:pt x="6000" y="6000"/>
                  </a:lnTo>
                  <a:lnTo>
                    <a:pt x="1607" y="12537"/>
                  </a:lnTo>
                  <a:lnTo>
                    <a:pt x="0" y="20574"/>
                  </a:lnTo>
                  <a:lnTo>
                    <a:pt x="1607" y="29051"/>
                  </a:lnTo>
                  <a:lnTo>
                    <a:pt x="6000" y="35814"/>
                  </a:lnTo>
                  <a:lnTo>
                    <a:pt x="12537" y="40290"/>
                  </a:lnTo>
                  <a:lnTo>
                    <a:pt x="20574" y="41910"/>
                  </a:lnTo>
                  <a:lnTo>
                    <a:pt x="28610" y="40290"/>
                  </a:lnTo>
                  <a:lnTo>
                    <a:pt x="35147" y="35814"/>
                  </a:lnTo>
                  <a:lnTo>
                    <a:pt x="39540" y="29051"/>
                  </a:lnTo>
                  <a:lnTo>
                    <a:pt x="41148" y="20574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3" name="object 1103"/>
            <p:cNvSpPr/>
            <p:nvPr/>
          </p:nvSpPr>
          <p:spPr>
            <a:xfrm>
              <a:off x="1943861" y="8462009"/>
              <a:ext cx="0" cy="27940"/>
            </a:xfrm>
            <a:custGeom>
              <a:avLst/>
              <a:gdLst/>
              <a:ahLst/>
              <a:cxnLst/>
              <a:rect l="l" t="t" r="r" b="b"/>
              <a:pathLst>
                <a:path h="27940">
                  <a:moveTo>
                    <a:pt x="0" y="0"/>
                  </a:moveTo>
                  <a:lnTo>
                    <a:pt x="0" y="27431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4" name="object 1104"/>
            <p:cNvSpPr/>
            <p:nvPr/>
          </p:nvSpPr>
          <p:spPr>
            <a:xfrm>
              <a:off x="1971294" y="8455913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3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5" name="object 1105"/>
            <p:cNvSpPr/>
            <p:nvPr/>
          </p:nvSpPr>
          <p:spPr>
            <a:xfrm>
              <a:off x="1943861" y="8462009"/>
              <a:ext cx="27940" cy="15240"/>
            </a:xfrm>
            <a:custGeom>
              <a:avLst/>
              <a:gdLst/>
              <a:ahLst/>
              <a:cxnLst/>
              <a:rect l="l" t="t" r="r" b="b"/>
              <a:pathLst>
                <a:path w="27939" h="15240">
                  <a:moveTo>
                    <a:pt x="0" y="0"/>
                  </a:moveTo>
                  <a:lnTo>
                    <a:pt x="27432" y="15239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6" name="object 1106"/>
            <p:cNvSpPr/>
            <p:nvPr/>
          </p:nvSpPr>
          <p:spPr>
            <a:xfrm>
              <a:off x="1943861" y="8477249"/>
              <a:ext cx="27940" cy="12700"/>
            </a:xfrm>
            <a:custGeom>
              <a:avLst/>
              <a:gdLst/>
              <a:ahLst/>
              <a:cxnLst/>
              <a:rect l="l" t="t" r="r" b="b"/>
              <a:pathLst>
                <a:path w="27939" h="12700">
                  <a:moveTo>
                    <a:pt x="0" y="12192"/>
                  </a:moveTo>
                  <a:lnTo>
                    <a:pt x="27432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7" name="object 1107"/>
            <p:cNvSpPr/>
            <p:nvPr/>
          </p:nvSpPr>
          <p:spPr>
            <a:xfrm>
              <a:off x="1922526" y="8477249"/>
              <a:ext cx="64135" cy="0"/>
            </a:xfrm>
            <a:custGeom>
              <a:avLst/>
              <a:gdLst/>
              <a:ahLst/>
              <a:cxnLst/>
              <a:rect l="l" t="t" r="r" b="b"/>
              <a:pathLst>
                <a:path w="64135">
                  <a:moveTo>
                    <a:pt x="0" y="0"/>
                  </a:moveTo>
                  <a:lnTo>
                    <a:pt x="6400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8" name="object 1108"/>
            <p:cNvSpPr/>
            <p:nvPr/>
          </p:nvSpPr>
          <p:spPr>
            <a:xfrm>
              <a:off x="1943861" y="8416289"/>
              <a:ext cx="0" cy="30480"/>
            </a:xfrm>
            <a:custGeom>
              <a:avLst/>
              <a:gdLst/>
              <a:ahLst/>
              <a:cxnLst/>
              <a:rect l="l" t="t" r="r" b="b"/>
              <a:pathLst>
                <a:path h="30479">
                  <a:moveTo>
                    <a:pt x="0" y="3048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9" name="object 1109"/>
            <p:cNvSpPr/>
            <p:nvPr/>
          </p:nvSpPr>
          <p:spPr>
            <a:xfrm>
              <a:off x="1971294" y="8416289"/>
              <a:ext cx="0" cy="30480"/>
            </a:xfrm>
            <a:custGeom>
              <a:avLst/>
              <a:gdLst/>
              <a:ahLst/>
              <a:cxnLst/>
              <a:rect l="l" t="t" r="r" b="b"/>
              <a:pathLst>
                <a:path h="30479">
                  <a:moveTo>
                    <a:pt x="0" y="3048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0" name="object 1110"/>
            <p:cNvSpPr/>
            <p:nvPr/>
          </p:nvSpPr>
          <p:spPr>
            <a:xfrm>
              <a:off x="1671827" y="8609075"/>
              <a:ext cx="521970" cy="0"/>
            </a:xfrm>
            <a:custGeom>
              <a:avLst/>
              <a:gdLst/>
              <a:ahLst/>
              <a:cxnLst/>
              <a:rect l="l" t="t" r="r" b="b"/>
              <a:pathLst>
                <a:path w="521969">
                  <a:moveTo>
                    <a:pt x="0" y="0"/>
                  </a:moveTo>
                  <a:lnTo>
                    <a:pt x="521970" y="0"/>
                  </a:lnTo>
                </a:path>
              </a:pathLst>
            </a:custGeom>
            <a:ln w="91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1" name="object 1111"/>
            <p:cNvSpPr/>
            <p:nvPr/>
          </p:nvSpPr>
          <p:spPr>
            <a:xfrm>
              <a:off x="2116835" y="8697467"/>
              <a:ext cx="45720" cy="43815"/>
            </a:xfrm>
            <a:custGeom>
              <a:avLst/>
              <a:gdLst/>
              <a:ahLst/>
              <a:cxnLst/>
              <a:rect l="l" t="t" r="r" b="b"/>
              <a:pathLst>
                <a:path w="45719" h="43815">
                  <a:moveTo>
                    <a:pt x="22859" y="0"/>
                  </a:moveTo>
                  <a:lnTo>
                    <a:pt x="13823" y="1619"/>
                  </a:lnTo>
                  <a:lnTo>
                    <a:pt x="6572" y="6095"/>
                  </a:lnTo>
                  <a:lnTo>
                    <a:pt x="1750" y="12858"/>
                  </a:lnTo>
                  <a:lnTo>
                    <a:pt x="0" y="21335"/>
                  </a:lnTo>
                  <a:lnTo>
                    <a:pt x="1750" y="29932"/>
                  </a:lnTo>
                  <a:lnTo>
                    <a:pt x="6572" y="36956"/>
                  </a:lnTo>
                  <a:lnTo>
                    <a:pt x="13823" y="41695"/>
                  </a:lnTo>
                  <a:lnTo>
                    <a:pt x="22859" y="43433"/>
                  </a:lnTo>
                  <a:lnTo>
                    <a:pt x="31896" y="41695"/>
                  </a:lnTo>
                  <a:lnTo>
                    <a:pt x="39147" y="36956"/>
                  </a:lnTo>
                  <a:lnTo>
                    <a:pt x="43969" y="29932"/>
                  </a:lnTo>
                  <a:lnTo>
                    <a:pt x="45719" y="21335"/>
                  </a:lnTo>
                  <a:lnTo>
                    <a:pt x="43969" y="12858"/>
                  </a:lnTo>
                  <a:lnTo>
                    <a:pt x="39147" y="6095"/>
                  </a:lnTo>
                  <a:lnTo>
                    <a:pt x="31896" y="1619"/>
                  </a:lnTo>
                  <a:lnTo>
                    <a:pt x="2285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2" name="object 1112"/>
            <p:cNvSpPr/>
            <p:nvPr/>
          </p:nvSpPr>
          <p:spPr>
            <a:xfrm>
              <a:off x="2013966" y="861821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2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3" name="object 1113"/>
            <p:cNvSpPr/>
            <p:nvPr/>
          </p:nvSpPr>
          <p:spPr>
            <a:xfrm>
              <a:off x="2013966" y="8657843"/>
              <a:ext cx="21590" cy="30480"/>
            </a:xfrm>
            <a:custGeom>
              <a:avLst/>
              <a:gdLst/>
              <a:ahLst/>
              <a:cxnLst/>
              <a:rect l="l" t="t" r="r" b="b"/>
              <a:pathLst>
                <a:path w="21589" h="30479">
                  <a:moveTo>
                    <a:pt x="0" y="30480"/>
                  </a:moveTo>
                  <a:lnTo>
                    <a:pt x="21336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4" name="object 1114"/>
            <p:cNvSpPr/>
            <p:nvPr/>
          </p:nvSpPr>
          <p:spPr>
            <a:xfrm>
              <a:off x="2013966" y="8688323"/>
              <a:ext cx="0" cy="67310"/>
            </a:xfrm>
            <a:custGeom>
              <a:avLst/>
              <a:gdLst/>
              <a:ahLst/>
              <a:cxnLst/>
              <a:rect l="l" t="t" r="r" b="b"/>
              <a:pathLst>
                <a:path h="67309">
                  <a:moveTo>
                    <a:pt x="0" y="67055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5" name="object 1115"/>
            <p:cNvSpPr/>
            <p:nvPr/>
          </p:nvSpPr>
          <p:spPr>
            <a:xfrm>
              <a:off x="2004822" y="8752331"/>
              <a:ext cx="21590" cy="33655"/>
            </a:xfrm>
            <a:custGeom>
              <a:avLst/>
              <a:gdLst/>
              <a:ahLst/>
              <a:cxnLst/>
              <a:rect l="l" t="t" r="r" b="b"/>
              <a:pathLst>
                <a:path w="21589" h="33654">
                  <a:moveTo>
                    <a:pt x="21336" y="0"/>
                  </a:moveTo>
                  <a:lnTo>
                    <a:pt x="0" y="0"/>
                  </a:lnTo>
                  <a:lnTo>
                    <a:pt x="9144" y="33527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6" name="object 1116"/>
            <p:cNvSpPr/>
            <p:nvPr/>
          </p:nvSpPr>
          <p:spPr>
            <a:xfrm>
              <a:off x="2084070" y="861821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2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7" name="object 1117"/>
            <p:cNvSpPr/>
            <p:nvPr/>
          </p:nvSpPr>
          <p:spPr>
            <a:xfrm>
              <a:off x="2084070" y="8657843"/>
              <a:ext cx="18415" cy="30480"/>
            </a:xfrm>
            <a:custGeom>
              <a:avLst/>
              <a:gdLst/>
              <a:ahLst/>
              <a:cxnLst/>
              <a:rect l="l" t="t" r="r" b="b"/>
              <a:pathLst>
                <a:path w="18414" h="30479">
                  <a:moveTo>
                    <a:pt x="0" y="30480"/>
                  </a:moveTo>
                  <a:lnTo>
                    <a:pt x="1828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8" name="object 1118"/>
            <p:cNvSpPr/>
            <p:nvPr/>
          </p:nvSpPr>
          <p:spPr>
            <a:xfrm>
              <a:off x="2084070" y="8688323"/>
              <a:ext cx="0" cy="67310"/>
            </a:xfrm>
            <a:custGeom>
              <a:avLst/>
              <a:gdLst/>
              <a:ahLst/>
              <a:cxnLst/>
              <a:rect l="l" t="t" r="r" b="b"/>
              <a:pathLst>
                <a:path h="67309">
                  <a:moveTo>
                    <a:pt x="0" y="67055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9" name="object 1119"/>
            <p:cNvSpPr/>
            <p:nvPr/>
          </p:nvSpPr>
          <p:spPr>
            <a:xfrm>
              <a:off x="2071878" y="8752331"/>
              <a:ext cx="21590" cy="33655"/>
            </a:xfrm>
            <a:custGeom>
              <a:avLst/>
              <a:gdLst/>
              <a:ahLst/>
              <a:cxnLst/>
              <a:rect l="l" t="t" r="r" b="b"/>
              <a:pathLst>
                <a:path w="21589" h="33654">
                  <a:moveTo>
                    <a:pt x="21336" y="0"/>
                  </a:moveTo>
                  <a:lnTo>
                    <a:pt x="0" y="0"/>
                  </a:lnTo>
                  <a:lnTo>
                    <a:pt x="12192" y="33527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0" name="object 1120"/>
            <p:cNvSpPr/>
            <p:nvPr/>
          </p:nvSpPr>
          <p:spPr>
            <a:xfrm>
              <a:off x="2141982" y="8618219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2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1" name="object 1121"/>
            <p:cNvSpPr/>
            <p:nvPr/>
          </p:nvSpPr>
          <p:spPr>
            <a:xfrm>
              <a:off x="2141982" y="8657843"/>
              <a:ext cx="18415" cy="30480"/>
            </a:xfrm>
            <a:custGeom>
              <a:avLst/>
              <a:gdLst/>
              <a:ahLst/>
              <a:cxnLst/>
              <a:rect l="l" t="t" r="r" b="b"/>
              <a:pathLst>
                <a:path w="18414" h="30479">
                  <a:moveTo>
                    <a:pt x="0" y="30480"/>
                  </a:moveTo>
                  <a:lnTo>
                    <a:pt x="1828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2" name="object 1122"/>
            <p:cNvSpPr/>
            <p:nvPr/>
          </p:nvSpPr>
          <p:spPr>
            <a:xfrm>
              <a:off x="2141982" y="8688323"/>
              <a:ext cx="0" cy="67310"/>
            </a:xfrm>
            <a:custGeom>
              <a:avLst/>
              <a:gdLst/>
              <a:ahLst/>
              <a:cxnLst/>
              <a:rect l="l" t="t" r="r" b="b"/>
              <a:pathLst>
                <a:path h="67309">
                  <a:moveTo>
                    <a:pt x="0" y="67055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3" name="object 1123"/>
            <p:cNvSpPr/>
            <p:nvPr/>
          </p:nvSpPr>
          <p:spPr>
            <a:xfrm>
              <a:off x="2129790" y="8698991"/>
              <a:ext cx="115061" cy="237744"/>
            </a:xfrm>
            <a:prstGeom prst="rect">
              <a:avLst/>
            </a:prstGeom>
            <a:blipFill>
              <a:blip r:embed="rId30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4" name="object 1124"/>
            <p:cNvSpPr/>
            <p:nvPr/>
          </p:nvSpPr>
          <p:spPr>
            <a:xfrm>
              <a:off x="403098" y="8162543"/>
              <a:ext cx="122681" cy="233172"/>
            </a:xfrm>
            <a:prstGeom prst="rect">
              <a:avLst/>
            </a:prstGeom>
            <a:blipFill>
              <a:blip r:embed="rId30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5" name="object 1125"/>
            <p:cNvSpPr/>
            <p:nvPr/>
          </p:nvSpPr>
          <p:spPr>
            <a:xfrm>
              <a:off x="1773173" y="8612123"/>
              <a:ext cx="0" cy="60960"/>
            </a:xfrm>
            <a:custGeom>
              <a:avLst/>
              <a:gdLst/>
              <a:ahLst/>
              <a:cxnLst/>
              <a:rect l="l" t="t" r="r" b="b"/>
              <a:pathLst>
                <a:path h="60959">
                  <a:moveTo>
                    <a:pt x="0" y="60959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6" name="object 1126"/>
            <p:cNvSpPr/>
            <p:nvPr/>
          </p:nvSpPr>
          <p:spPr>
            <a:xfrm>
              <a:off x="1773173" y="8666987"/>
              <a:ext cx="18415" cy="27940"/>
            </a:xfrm>
            <a:custGeom>
              <a:avLst/>
              <a:gdLst/>
              <a:ahLst/>
              <a:cxnLst/>
              <a:rect l="l" t="t" r="r" b="b"/>
              <a:pathLst>
                <a:path w="18414" h="27940">
                  <a:moveTo>
                    <a:pt x="0" y="27431"/>
                  </a:moveTo>
                  <a:lnTo>
                    <a:pt x="18288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7" name="object 1127"/>
            <p:cNvSpPr/>
            <p:nvPr/>
          </p:nvSpPr>
          <p:spPr>
            <a:xfrm>
              <a:off x="514350" y="8862059"/>
              <a:ext cx="175260" cy="391668"/>
            </a:xfrm>
            <a:prstGeom prst="rect">
              <a:avLst/>
            </a:prstGeom>
            <a:blipFill>
              <a:blip r:embed="rId30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8" name="object 1128"/>
            <p:cNvSpPr/>
            <p:nvPr/>
          </p:nvSpPr>
          <p:spPr>
            <a:xfrm>
              <a:off x="1773173" y="8694419"/>
              <a:ext cx="0" cy="40005"/>
            </a:xfrm>
            <a:custGeom>
              <a:avLst/>
              <a:gdLst/>
              <a:ahLst/>
              <a:cxnLst/>
              <a:rect l="l" t="t" r="r" b="b"/>
              <a:pathLst>
                <a:path h="40004">
                  <a:moveTo>
                    <a:pt x="0" y="39624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9" name="object 1129"/>
            <p:cNvSpPr/>
            <p:nvPr/>
          </p:nvSpPr>
          <p:spPr>
            <a:xfrm>
              <a:off x="1760982" y="8749283"/>
              <a:ext cx="21590" cy="95250"/>
            </a:xfrm>
            <a:custGeom>
              <a:avLst/>
              <a:gdLst/>
              <a:ahLst/>
              <a:cxnLst/>
              <a:rect l="l" t="t" r="r" b="b"/>
              <a:pathLst>
                <a:path w="21589" h="95250">
                  <a:moveTo>
                    <a:pt x="21336" y="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21336" y="95250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0" name="object 1130"/>
            <p:cNvSpPr/>
            <p:nvPr/>
          </p:nvSpPr>
          <p:spPr>
            <a:xfrm>
              <a:off x="1760982" y="8749283"/>
              <a:ext cx="21590" cy="95250"/>
            </a:xfrm>
            <a:custGeom>
              <a:avLst/>
              <a:gdLst/>
              <a:ahLst/>
              <a:cxnLst/>
              <a:rect l="l" t="t" r="r" b="b"/>
              <a:pathLst>
                <a:path w="21589" h="95250">
                  <a:moveTo>
                    <a:pt x="0" y="0"/>
                  </a:moveTo>
                  <a:lnTo>
                    <a:pt x="21336" y="0"/>
                  </a:lnTo>
                  <a:lnTo>
                    <a:pt x="21336" y="95250"/>
                  </a:lnTo>
                  <a:lnTo>
                    <a:pt x="0" y="95250"/>
                  </a:lnTo>
                  <a:lnTo>
                    <a:pt x="0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1" name="object 1131"/>
            <p:cNvSpPr/>
            <p:nvPr/>
          </p:nvSpPr>
          <p:spPr>
            <a:xfrm>
              <a:off x="1760219" y="8735567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17526" y="0"/>
                  </a:moveTo>
                  <a:lnTo>
                    <a:pt x="5334" y="0"/>
                  </a:lnTo>
                  <a:lnTo>
                    <a:pt x="0" y="5334"/>
                  </a:lnTo>
                  <a:lnTo>
                    <a:pt x="0" y="18288"/>
                  </a:lnTo>
                  <a:lnTo>
                    <a:pt x="5334" y="23622"/>
                  </a:lnTo>
                  <a:lnTo>
                    <a:pt x="17526" y="23622"/>
                  </a:lnTo>
                  <a:lnTo>
                    <a:pt x="22860" y="18288"/>
                  </a:lnTo>
                  <a:lnTo>
                    <a:pt x="22860" y="11430"/>
                  </a:lnTo>
                  <a:lnTo>
                    <a:pt x="22860" y="5334"/>
                  </a:lnTo>
                  <a:lnTo>
                    <a:pt x="1752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2" name="object 1132"/>
            <p:cNvSpPr/>
            <p:nvPr/>
          </p:nvSpPr>
          <p:spPr>
            <a:xfrm>
              <a:off x="1760219" y="8735567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22860" y="11430"/>
                  </a:moveTo>
                  <a:lnTo>
                    <a:pt x="22860" y="5334"/>
                  </a:lnTo>
                  <a:lnTo>
                    <a:pt x="17526" y="0"/>
                  </a:lnTo>
                  <a:lnTo>
                    <a:pt x="11430" y="0"/>
                  </a:lnTo>
                  <a:lnTo>
                    <a:pt x="5334" y="0"/>
                  </a:lnTo>
                  <a:lnTo>
                    <a:pt x="0" y="5334"/>
                  </a:lnTo>
                  <a:lnTo>
                    <a:pt x="0" y="11430"/>
                  </a:lnTo>
                  <a:lnTo>
                    <a:pt x="0" y="18288"/>
                  </a:lnTo>
                  <a:lnTo>
                    <a:pt x="5334" y="23622"/>
                  </a:lnTo>
                  <a:lnTo>
                    <a:pt x="11430" y="23622"/>
                  </a:lnTo>
                  <a:lnTo>
                    <a:pt x="17526" y="23622"/>
                  </a:lnTo>
                  <a:lnTo>
                    <a:pt x="22860" y="18288"/>
                  </a:lnTo>
                  <a:lnTo>
                    <a:pt x="22860" y="1143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3" name="object 1133"/>
            <p:cNvSpPr/>
            <p:nvPr/>
          </p:nvSpPr>
          <p:spPr>
            <a:xfrm>
              <a:off x="1760219" y="8829293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17526" y="0"/>
                  </a:moveTo>
                  <a:lnTo>
                    <a:pt x="5334" y="0"/>
                  </a:lnTo>
                  <a:lnTo>
                    <a:pt x="0" y="5333"/>
                  </a:lnTo>
                  <a:lnTo>
                    <a:pt x="0" y="18287"/>
                  </a:lnTo>
                  <a:lnTo>
                    <a:pt x="5334" y="23621"/>
                  </a:lnTo>
                  <a:lnTo>
                    <a:pt x="17526" y="23621"/>
                  </a:lnTo>
                  <a:lnTo>
                    <a:pt x="22860" y="18287"/>
                  </a:lnTo>
                  <a:lnTo>
                    <a:pt x="22860" y="12191"/>
                  </a:lnTo>
                  <a:lnTo>
                    <a:pt x="22860" y="5333"/>
                  </a:lnTo>
                  <a:lnTo>
                    <a:pt x="17526" y="0"/>
                  </a:lnTo>
                  <a:close/>
                </a:path>
              </a:pathLst>
            </a:custGeom>
            <a:solidFill>
              <a:srgbClr val="D7E3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4" name="object 1134"/>
            <p:cNvSpPr/>
            <p:nvPr/>
          </p:nvSpPr>
          <p:spPr>
            <a:xfrm>
              <a:off x="1760219" y="8829293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22860" y="12191"/>
                  </a:moveTo>
                  <a:lnTo>
                    <a:pt x="22860" y="5333"/>
                  </a:lnTo>
                  <a:lnTo>
                    <a:pt x="17526" y="0"/>
                  </a:lnTo>
                  <a:lnTo>
                    <a:pt x="11430" y="0"/>
                  </a:lnTo>
                  <a:lnTo>
                    <a:pt x="5334" y="0"/>
                  </a:lnTo>
                  <a:lnTo>
                    <a:pt x="0" y="5333"/>
                  </a:lnTo>
                  <a:lnTo>
                    <a:pt x="0" y="12191"/>
                  </a:lnTo>
                  <a:lnTo>
                    <a:pt x="0" y="18287"/>
                  </a:lnTo>
                  <a:lnTo>
                    <a:pt x="5334" y="23621"/>
                  </a:lnTo>
                  <a:lnTo>
                    <a:pt x="11430" y="23621"/>
                  </a:lnTo>
                  <a:lnTo>
                    <a:pt x="17526" y="23621"/>
                  </a:lnTo>
                  <a:lnTo>
                    <a:pt x="22860" y="18287"/>
                  </a:lnTo>
                  <a:lnTo>
                    <a:pt x="22860" y="12191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5" name="object 1135"/>
            <p:cNvSpPr/>
            <p:nvPr/>
          </p:nvSpPr>
          <p:spPr>
            <a:xfrm>
              <a:off x="1773173" y="8853677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103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6" name="object 1136"/>
            <p:cNvSpPr/>
            <p:nvPr/>
          </p:nvSpPr>
          <p:spPr>
            <a:xfrm>
              <a:off x="1696211" y="8923781"/>
              <a:ext cx="180975" cy="180975"/>
            </a:xfrm>
            <a:custGeom>
              <a:avLst/>
              <a:gdLst/>
              <a:ahLst/>
              <a:cxnLst/>
              <a:rect l="l" t="t" r="r" b="b"/>
              <a:pathLst>
                <a:path w="180975" h="180975">
                  <a:moveTo>
                    <a:pt x="180594" y="0"/>
                  </a:moveTo>
                  <a:lnTo>
                    <a:pt x="0" y="0"/>
                  </a:lnTo>
                  <a:lnTo>
                    <a:pt x="0" y="180594"/>
                  </a:lnTo>
                  <a:lnTo>
                    <a:pt x="180594" y="180594"/>
                  </a:lnTo>
                  <a:lnTo>
                    <a:pt x="180594" y="0"/>
                  </a:lnTo>
                  <a:close/>
                </a:path>
              </a:pathLst>
            </a:custGeom>
            <a:solidFill>
              <a:srgbClr val="99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7" name="object 1137"/>
            <p:cNvSpPr/>
            <p:nvPr/>
          </p:nvSpPr>
          <p:spPr>
            <a:xfrm>
              <a:off x="1696211" y="8923781"/>
              <a:ext cx="180975" cy="180975"/>
            </a:xfrm>
            <a:custGeom>
              <a:avLst/>
              <a:gdLst/>
              <a:ahLst/>
              <a:cxnLst/>
              <a:rect l="l" t="t" r="r" b="b"/>
              <a:pathLst>
                <a:path w="180975" h="180975">
                  <a:moveTo>
                    <a:pt x="180594" y="0"/>
                  </a:moveTo>
                  <a:lnTo>
                    <a:pt x="0" y="0"/>
                  </a:lnTo>
                  <a:lnTo>
                    <a:pt x="0" y="180593"/>
                  </a:lnTo>
                  <a:lnTo>
                    <a:pt x="180594" y="180593"/>
                  </a:lnTo>
                  <a:lnTo>
                    <a:pt x="180594" y="0"/>
                  </a:lnTo>
                  <a:close/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8" name="object 1138"/>
            <p:cNvSpPr/>
            <p:nvPr/>
          </p:nvSpPr>
          <p:spPr>
            <a:xfrm>
              <a:off x="1745742" y="9055607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0" y="0"/>
                  </a:moveTo>
                  <a:lnTo>
                    <a:pt x="88392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9" name="object 1139"/>
            <p:cNvSpPr/>
            <p:nvPr/>
          </p:nvSpPr>
          <p:spPr>
            <a:xfrm>
              <a:off x="1767077" y="9036557"/>
              <a:ext cx="0" cy="34290"/>
            </a:xfrm>
            <a:custGeom>
              <a:avLst/>
              <a:gdLst/>
              <a:ahLst/>
              <a:cxnLst/>
              <a:rect l="l" t="t" r="r" b="b"/>
              <a:pathLst>
                <a:path h="34290">
                  <a:moveTo>
                    <a:pt x="0" y="0"/>
                  </a:moveTo>
                  <a:lnTo>
                    <a:pt x="0" y="3429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0" name="object 1140"/>
            <p:cNvSpPr/>
            <p:nvPr/>
          </p:nvSpPr>
          <p:spPr>
            <a:xfrm>
              <a:off x="1797557" y="9030461"/>
              <a:ext cx="0" cy="46990"/>
            </a:xfrm>
            <a:custGeom>
              <a:avLst/>
              <a:gdLst/>
              <a:ahLst/>
              <a:cxnLst/>
              <a:rect l="l" t="t" r="r" b="b"/>
              <a:pathLst>
                <a:path h="46990">
                  <a:moveTo>
                    <a:pt x="0" y="46482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1" name="object 1141"/>
            <p:cNvSpPr/>
            <p:nvPr/>
          </p:nvSpPr>
          <p:spPr>
            <a:xfrm>
              <a:off x="1767077" y="9036557"/>
              <a:ext cx="30480" cy="19050"/>
            </a:xfrm>
            <a:custGeom>
              <a:avLst/>
              <a:gdLst/>
              <a:ahLst/>
              <a:cxnLst/>
              <a:rect l="l" t="t" r="r" b="b"/>
              <a:pathLst>
                <a:path w="30480" h="19050">
                  <a:moveTo>
                    <a:pt x="0" y="0"/>
                  </a:moveTo>
                  <a:lnTo>
                    <a:pt x="30480" y="1905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2" name="object 1142"/>
            <p:cNvSpPr/>
            <p:nvPr/>
          </p:nvSpPr>
          <p:spPr>
            <a:xfrm>
              <a:off x="1767077" y="9055607"/>
              <a:ext cx="30480" cy="15240"/>
            </a:xfrm>
            <a:custGeom>
              <a:avLst/>
              <a:gdLst/>
              <a:ahLst/>
              <a:cxnLst/>
              <a:rect l="l" t="t" r="r" b="b"/>
              <a:pathLst>
                <a:path w="30480" h="15240">
                  <a:moveTo>
                    <a:pt x="0" y="15239"/>
                  </a:moveTo>
                  <a:lnTo>
                    <a:pt x="3048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3" name="object 1143"/>
            <p:cNvSpPr/>
            <p:nvPr/>
          </p:nvSpPr>
          <p:spPr>
            <a:xfrm>
              <a:off x="1721358" y="9003029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>
                  <a:moveTo>
                    <a:pt x="36575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4" name="object 1144"/>
            <p:cNvSpPr/>
            <p:nvPr/>
          </p:nvSpPr>
          <p:spPr>
            <a:xfrm>
              <a:off x="1927098" y="8823197"/>
              <a:ext cx="336804" cy="430530"/>
            </a:xfrm>
            <a:prstGeom prst="rect">
              <a:avLst/>
            </a:prstGeom>
            <a:blipFill>
              <a:blip r:embed="rId30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5" name="object 1145"/>
            <p:cNvSpPr/>
            <p:nvPr/>
          </p:nvSpPr>
          <p:spPr>
            <a:xfrm>
              <a:off x="1815845" y="9003029"/>
              <a:ext cx="43180" cy="0"/>
            </a:xfrm>
            <a:custGeom>
              <a:avLst/>
              <a:gdLst/>
              <a:ahLst/>
              <a:cxnLst/>
              <a:rect l="l" t="t" r="r" b="b"/>
              <a:pathLst>
                <a:path w="43180">
                  <a:moveTo>
                    <a:pt x="42672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6" name="object 1146"/>
            <p:cNvSpPr/>
            <p:nvPr/>
          </p:nvSpPr>
          <p:spPr>
            <a:xfrm>
              <a:off x="1745742" y="9003029"/>
              <a:ext cx="0" cy="52705"/>
            </a:xfrm>
            <a:custGeom>
              <a:avLst/>
              <a:gdLst/>
              <a:ahLst/>
              <a:cxnLst/>
              <a:rect l="l" t="t" r="r" b="b"/>
              <a:pathLst>
                <a:path h="52704">
                  <a:moveTo>
                    <a:pt x="0" y="52577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7" name="object 1147"/>
            <p:cNvSpPr/>
            <p:nvPr/>
          </p:nvSpPr>
          <p:spPr>
            <a:xfrm>
              <a:off x="1834133" y="9003029"/>
              <a:ext cx="0" cy="52705"/>
            </a:xfrm>
            <a:custGeom>
              <a:avLst/>
              <a:gdLst/>
              <a:ahLst/>
              <a:cxnLst/>
              <a:rect l="l" t="t" r="r" b="b"/>
              <a:pathLst>
                <a:path h="52704">
                  <a:moveTo>
                    <a:pt x="0" y="52577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8" name="object 1148"/>
            <p:cNvSpPr/>
            <p:nvPr/>
          </p:nvSpPr>
          <p:spPr>
            <a:xfrm>
              <a:off x="1770126" y="8954261"/>
              <a:ext cx="33655" cy="15240"/>
            </a:xfrm>
            <a:custGeom>
              <a:avLst/>
              <a:gdLst/>
              <a:ahLst/>
              <a:cxnLst/>
              <a:rect l="l" t="t" r="r" b="b"/>
              <a:pathLst>
                <a:path w="33655" h="15240">
                  <a:moveTo>
                    <a:pt x="33527" y="0"/>
                  </a:moveTo>
                  <a:lnTo>
                    <a:pt x="33527" y="15240"/>
                  </a:lnTo>
                  <a:lnTo>
                    <a:pt x="0" y="1524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9" name="object 1149"/>
            <p:cNvSpPr/>
            <p:nvPr/>
          </p:nvSpPr>
          <p:spPr>
            <a:xfrm>
              <a:off x="1757933" y="8981693"/>
              <a:ext cx="58419" cy="0"/>
            </a:xfrm>
            <a:custGeom>
              <a:avLst/>
              <a:gdLst/>
              <a:ahLst/>
              <a:cxnLst/>
              <a:rect l="l" t="t" r="r" b="b"/>
              <a:pathLst>
                <a:path w="58419">
                  <a:moveTo>
                    <a:pt x="57912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0" name="object 1150"/>
            <p:cNvSpPr/>
            <p:nvPr/>
          </p:nvSpPr>
          <p:spPr>
            <a:xfrm>
              <a:off x="1791461" y="8981693"/>
              <a:ext cx="24765" cy="21590"/>
            </a:xfrm>
            <a:custGeom>
              <a:avLst/>
              <a:gdLst/>
              <a:ahLst/>
              <a:cxnLst/>
              <a:rect l="l" t="t" r="r" b="b"/>
              <a:pathLst>
                <a:path w="24764" h="21590">
                  <a:moveTo>
                    <a:pt x="24383" y="21336"/>
                  </a:moveTo>
                  <a:lnTo>
                    <a:pt x="0" y="0"/>
                  </a:lnTo>
                </a:path>
              </a:pathLst>
            </a:custGeom>
            <a:ln w="40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1" name="object 1151"/>
            <p:cNvSpPr/>
            <p:nvPr/>
          </p:nvSpPr>
          <p:spPr>
            <a:xfrm>
              <a:off x="1767078" y="8981693"/>
              <a:ext cx="12700" cy="15240"/>
            </a:xfrm>
            <a:custGeom>
              <a:avLst/>
              <a:gdLst/>
              <a:ahLst/>
              <a:cxnLst/>
              <a:rect l="l" t="t" r="r" b="b"/>
              <a:pathLst>
                <a:path w="12700" h="15240">
                  <a:moveTo>
                    <a:pt x="12192" y="0"/>
                  </a:moveTo>
                  <a:lnTo>
                    <a:pt x="0" y="15239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2" name="object 1152"/>
            <p:cNvSpPr/>
            <p:nvPr/>
          </p:nvSpPr>
          <p:spPr>
            <a:xfrm>
              <a:off x="1757933" y="8984741"/>
              <a:ext cx="20320" cy="21590"/>
            </a:xfrm>
            <a:custGeom>
              <a:avLst/>
              <a:gdLst/>
              <a:ahLst/>
              <a:cxnLst/>
              <a:rect l="l" t="t" r="r" b="b"/>
              <a:pathLst>
                <a:path w="20319" h="21590">
                  <a:moveTo>
                    <a:pt x="5403" y="2424"/>
                  </a:moveTo>
                  <a:lnTo>
                    <a:pt x="0" y="21335"/>
                  </a:lnTo>
                  <a:lnTo>
                    <a:pt x="18288" y="15239"/>
                  </a:lnTo>
                  <a:lnTo>
                    <a:pt x="19812" y="13715"/>
                  </a:lnTo>
                  <a:lnTo>
                    <a:pt x="12954" y="12191"/>
                  </a:lnTo>
                  <a:lnTo>
                    <a:pt x="7620" y="6857"/>
                  </a:lnTo>
                  <a:lnTo>
                    <a:pt x="5403" y="2424"/>
                  </a:lnTo>
                  <a:close/>
                </a:path>
                <a:path w="20319" h="21590">
                  <a:moveTo>
                    <a:pt x="6096" y="0"/>
                  </a:moveTo>
                  <a:lnTo>
                    <a:pt x="4572" y="761"/>
                  </a:lnTo>
                  <a:lnTo>
                    <a:pt x="5403" y="2424"/>
                  </a:lnTo>
                  <a:lnTo>
                    <a:pt x="609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3" name="object 1153"/>
            <p:cNvSpPr/>
            <p:nvPr/>
          </p:nvSpPr>
          <p:spPr>
            <a:xfrm>
              <a:off x="1724659" y="9149587"/>
              <a:ext cx="131318" cy="216916"/>
            </a:xfrm>
            <a:prstGeom prst="rect">
              <a:avLst/>
            </a:prstGeom>
            <a:blipFill>
              <a:blip r:embed="rId30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4" name="object 1154"/>
            <p:cNvSpPr/>
            <p:nvPr/>
          </p:nvSpPr>
          <p:spPr>
            <a:xfrm>
              <a:off x="1791461" y="9104375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4572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5" name="object 1155"/>
            <p:cNvSpPr/>
            <p:nvPr/>
          </p:nvSpPr>
          <p:spPr>
            <a:xfrm>
              <a:off x="1668780" y="8875013"/>
              <a:ext cx="241935" cy="437515"/>
            </a:xfrm>
            <a:custGeom>
              <a:avLst/>
              <a:gdLst/>
              <a:ahLst/>
              <a:cxnLst/>
              <a:rect l="l" t="t" r="r" b="b"/>
              <a:pathLst>
                <a:path w="241935" h="437515">
                  <a:moveTo>
                    <a:pt x="0" y="437388"/>
                  </a:moveTo>
                  <a:lnTo>
                    <a:pt x="241554" y="437388"/>
                  </a:lnTo>
                  <a:lnTo>
                    <a:pt x="241554" y="0"/>
                  </a:lnTo>
                  <a:lnTo>
                    <a:pt x="0" y="0"/>
                  </a:lnTo>
                  <a:lnTo>
                    <a:pt x="0" y="437388"/>
                  </a:lnTo>
                </a:path>
              </a:pathLst>
            </a:custGeom>
            <a:ln w="4064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6" name="object 1156"/>
            <p:cNvSpPr/>
            <p:nvPr/>
          </p:nvSpPr>
          <p:spPr>
            <a:xfrm>
              <a:off x="1648967" y="7712963"/>
              <a:ext cx="101854" cy="235457"/>
            </a:xfrm>
            <a:prstGeom prst="rect">
              <a:avLst/>
            </a:prstGeom>
            <a:blipFill>
              <a:blip r:embed="rId30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7" name="object 1157"/>
            <p:cNvSpPr/>
            <p:nvPr/>
          </p:nvSpPr>
          <p:spPr>
            <a:xfrm>
              <a:off x="1748789" y="7691627"/>
              <a:ext cx="277495" cy="85725"/>
            </a:xfrm>
            <a:custGeom>
              <a:avLst/>
              <a:gdLst/>
              <a:ahLst/>
              <a:cxnLst/>
              <a:rect l="l" t="t" r="r" b="b"/>
              <a:pathLst>
                <a:path w="277494" h="85725">
                  <a:moveTo>
                    <a:pt x="0" y="85344"/>
                  </a:moveTo>
                  <a:lnTo>
                    <a:pt x="277368" y="85344"/>
                  </a:lnTo>
                  <a:lnTo>
                    <a:pt x="277368" y="0"/>
                  </a:lnTo>
                </a:path>
              </a:pathLst>
            </a:custGeom>
            <a:ln w="406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8" name="object 1158"/>
            <p:cNvSpPr/>
            <p:nvPr/>
          </p:nvSpPr>
          <p:spPr>
            <a:xfrm>
              <a:off x="2013966" y="7661147"/>
              <a:ext cx="24765" cy="33655"/>
            </a:xfrm>
            <a:custGeom>
              <a:avLst/>
              <a:gdLst/>
              <a:ahLst/>
              <a:cxnLst/>
              <a:rect l="l" t="t" r="r" b="b"/>
              <a:pathLst>
                <a:path w="24764" h="33654">
                  <a:moveTo>
                    <a:pt x="12192" y="0"/>
                  </a:moveTo>
                  <a:lnTo>
                    <a:pt x="0" y="33527"/>
                  </a:lnTo>
                  <a:lnTo>
                    <a:pt x="24384" y="33527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59" name="object 1159"/>
          <p:cNvSpPr txBox="1"/>
          <p:nvPr/>
        </p:nvSpPr>
        <p:spPr>
          <a:xfrm>
            <a:off x="1784857" y="7923433"/>
            <a:ext cx="20447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25" b="1" i="1" spc="-7" baseline="5050" dirty="0">
                <a:latin typeface="Times New Roman"/>
                <a:cs typeface="Times New Roman"/>
              </a:rPr>
              <a:t>v</a:t>
            </a:r>
            <a:r>
              <a:rPr sz="825" b="1" i="1" spc="-157" baseline="5050" dirty="0">
                <a:latin typeface="Times New Roman"/>
                <a:cs typeface="Times New Roman"/>
              </a:rPr>
              <a:t> </a:t>
            </a:r>
            <a:r>
              <a:rPr sz="300" spc="15" dirty="0">
                <a:latin typeface="Times New Roman"/>
                <a:cs typeface="Times New Roman"/>
              </a:rPr>
              <a:t>HVAC2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160" name="object 1160"/>
          <p:cNvSpPr txBox="1"/>
          <p:nvPr/>
        </p:nvSpPr>
        <p:spPr>
          <a:xfrm>
            <a:off x="481076" y="7765946"/>
            <a:ext cx="154305" cy="1263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75" b="1" i="1" baseline="4273" dirty="0">
                <a:latin typeface="Times New Roman"/>
                <a:cs typeface="Times New Roman"/>
              </a:rPr>
              <a:t>i</a:t>
            </a:r>
            <a:r>
              <a:rPr sz="975" b="1" i="1" spc="-202" baseline="4273" dirty="0">
                <a:latin typeface="Times New Roman"/>
                <a:cs typeface="Times New Roman"/>
              </a:rPr>
              <a:t> </a:t>
            </a:r>
            <a:r>
              <a:rPr sz="400" spc="-10" dirty="0">
                <a:latin typeface="Times New Roman"/>
                <a:cs typeface="Times New Roman"/>
              </a:rPr>
              <a:t>gen1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161" name="object 1161"/>
          <p:cNvSpPr txBox="1"/>
          <p:nvPr/>
        </p:nvSpPr>
        <p:spPr>
          <a:xfrm>
            <a:off x="313436" y="8030102"/>
            <a:ext cx="19050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spc="15" baseline="5555" dirty="0">
                <a:latin typeface="Times New Roman"/>
                <a:cs typeface="Times New Roman"/>
              </a:rPr>
              <a:t>S</a:t>
            </a:r>
            <a:r>
              <a:rPr sz="300" dirty="0">
                <a:latin typeface="Times New Roman"/>
                <a:cs typeface="Times New Roman"/>
              </a:rPr>
              <a:t>A</a:t>
            </a:r>
            <a:r>
              <a:rPr sz="300" spc="10" dirty="0">
                <a:latin typeface="Times New Roman"/>
                <a:cs typeface="Times New Roman"/>
              </a:rPr>
              <a:t>T</a:t>
            </a:r>
            <a:r>
              <a:rPr sz="300" spc="5" dirty="0">
                <a:latin typeface="Times New Roman"/>
                <a:cs typeface="Times New Roman"/>
              </a:rPr>
              <a:t>R</a:t>
            </a:r>
            <a:r>
              <a:rPr sz="300" spc="-5" dirty="0">
                <a:latin typeface="Times New Roman"/>
                <a:cs typeface="Times New Roman"/>
              </a:rPr>
              <a:t>U1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162" name="object 1162"/>
          <p:cNvSpPr txBox="1"/>
          <p:nvPr/>
        </p:nvSpPr>
        <p:spPr>
          <a:xfrm>
            <a:off x="631951" y="8029676"/>
            <a:ext cx="153670" cy="1003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spc="7" baseline="5555" dirty="0">
                <a:latin typeface="Times New Roman"/>
                <a:cs typeface="Times New Roman"/>
              </a:rPr>
              <a:t>S</a:t>
            </a:r>
            <a:r>
              <a:rPr sz="300" spc="-5" dirty="0">
                <a:latin typeface="Times New Roman"/>
                <a:cs typeface="Times New Roman"/>
              </a:rPr>
              <a:t>WI</a:t>
            </a:r>
            <a:r>
              <a:rPr sz="300" spc="5" dirty="0">
                <a:latin typeface="Times New Roman"/>
                <a:cs typeface="Times New Roman"/>
              </a:rPr>
              <a:t>P</a:t>
            </a:r>
            <a:r>
              <a:rPr sz="300" dirty="0">
                <a:latin typeface="Times New Roman"/>
                <a:cs typeface="Times New Roman"/>
              </a:rPr>
              <a:t>S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163" name="object 1163"/>
          <p:cNvSpPr txBox="1"/>
          <p:nvPr/>
        </p:nvSpPr>
        <p:spPr>
          <a:xfrm>
            <a:off x="1081277" y="8130540"/>
            <a:ext cx="37782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675" baseline="6172" dirty="0">
                <a:latin typeface="Times New Roman"/>
                <a:cs typeface="Times New Roman"/>
              </a:rPr>
              <a:t>S</a:t>
            </a:r>
            <a:r>
              <a:rPr sz="300" dirty="0">
                <a:latin typeface="Times New Roman"/>
                <a:cs typeface="Times New Roman"/>
              </a:rPr>
              <a:t>EMA1</a:t>
            </a:r>
            <a:r>
              <a:rPr sz="300" spc="65" dirty="0">
                <a:latin typeface="Times New Roman"/>
                <a:cs typeface="Times New Roman"/>
              </a:rPr>
              <a:t> </a:t>
            </a:r>
            <a:r>
              <a:rPr sz="600" spc="7" baseline="6944" dirty="0">
                <a:latin typeface="Times New Roman"/>
                <a:cs typeface="Times New Roman"/>
              </a:rPr>
              <a:t>S</a:t>
            </a:r>
            <a:r>
              <a:rPr sz="375" spc="7" baseline="11111" dirty="0">
                <a:latin typeface="Times New Roman"/>
                <a:cs typeface="Times New Roman"/>
              </a:rPr>
              <a:t>EMA2</a:t>
            </a:r>
            <a:endParaRPr sz="375" baseline="11111">
              <a:latin typeface="Times New Roman"/>
              <a:cs typeface="Times New Roman"/>
            </a:endParaRPr>
          </a:p>
        </p:txBody>
      </p:sp>
      <p:sp>
        <p:nvSpPr>
          <p:cNvPr id="1164" name="object 1164"/>
          <p:cNvSpPr txBox="1"/>
          <p:nvPr/>
        </p:nvSpPr>
        <p:spPr>
          <a:xfrm>
            <a:off x="1749805" y="8040410"/>
            <a:ext cx="139700" cy="100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spc="7" baseline="5555" dirty="0">
                <a:latin typeface="Times New Roman"/>
                <a:cs typeface="Times New Roman"/>
              </a:rPr>
              <a:t>S</a:t>
            </a:r>
            <a:r>
              <a:rPr sz="300" spc="-5" dirty="0">
                <a:latin typeface="Times New Roman"/>
                <a:cs typeface="Times New Roman"/>
              </a:rPr>
              <a:t>A</a:t>
            </a:r>
            <a:r>
              <a:rPr sz="300" dirty="0">
                <a:latin typeface="Times New Roman"/>
                <a:cs typeface="Times New Roman"/>
              </a:rPr>
              <a:t>C</a:t>
            </a:r>
            <a:r>
              <a:rPr sz="300" spc="5" dirty="0">
                <a:latin typeface="Times New Roman"/>
                <a:cs typeface="Times New Roman"/>
              </a:rPr>
              <a:t>L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165" name="object 1165"/>
          <p:cNvSpPr txBox="1"/>
          <p:nvPr/>
        </p:nvSpPr>
        <p:spPr>
          <a:xfrm>
            <a:off x="1984501" y="8043249"/>
            <a:ext cx="186690" cy="1003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spc="7" baseline="5555" dirty="0">
                <a:latin typeface="Times New Roman"/>
                <a:cs typeface="Times New Roman"/>
              </a:rPr>
              <a:t>S</a:t>
            </a:r>
            <a:r>
              <a:rPr sz="300" spc="-15" dirty="0">
                <a:latin typeface="Times New Roman"/>
                <a:cs typeface="Times New Roman"/>
              </a:rPr>
              <a:t>A</a:t>
            </a:r>
            <a:r>
              <a:rPr sz="300" dirty="0">
                <a:latin typeface="Times New Roman"/>
                <a:cs typeface="Times New Roman"/>
              </a:rPr>
              <a:t>T</a:t>
            </a:r>
            <a:r>
              <a:rPr sz="300" spc="5" dirty="0">
                <a:latin typeface="Times New Roman"/>
                <a:cs typeface="Times New Roman"/>
              </a:rPr>
              <a:t>R</a:t>
            </a:r>
            <a:r>
              <a:rPr sz="300" spc="-10" dirty="0">
                <a:latin typeface="Times New Roman"/>
                <a:cs typeface="Times New Roman"/>
              </a:rPr>
              <a:t>U</a:t>
            </a:r>
            <a:r>
              <a:rPr sz="300" dirty="0">
                <a:latin typeface="Times New Roman"/>
                <a:cs typeface="Times New Roman"/>
              </a:rPr>
              <a:t>2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166" name="object 1166"/>
          <p:cNvSpPr txBox="1"/>
          <p:nvPr/>
        </p:nvSpPr>
        <p:spPr>
          <a:xfrm>
            <a:off x="701294" y="7917334"/>
            <a:ext cx="210185" cy="111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25" b="1" i="1" spc="7" baseline="5050" dirty="0">
                <a:latin typeface="Times New Roman"/>
                <a:cs typeface="Times New Roman"/>
              </a:rPr>
              <a:t>v</a:t>
            </a:r>
            <a:r>
              <a:rPr sz="825" b="1" i="1" spc="-165" baseline="5050" dirty="0">
                <a:latin typeface="Times New Roman"/>
                <a:cs typeface="Times New Roman"/>
              </a:rPr>
              <a:t> </a:t>
            </a:r>
            <a:r>
              <a:rPr sz="350" spc="-10" dirty="0">
                <a:latin typeface="Times New Roman"/>
                <a:cs typeface="Times New Roman"/>
              </a:rPr>
              <a:t>HVAC1</a:t>
            </a:r>
            <a:endParaRPr sz="350">
              <a:latin typeface="Times New Roman"/>
              <a:cs typeface="Times New Roman"/>
            </a:endParaRPr>
          </a:p>
        </p:txBody>
      </p:sp>
      <p:grpSp>
        <p:nvGrpSpPr>
          <p:cNvPr id="1167" name="object 1167"/>
          <p:cNvGrpSpPr/>
          <p:nvPr/>
        </p:nvGrpSpPr>
        <p:grpSpPr>
          <a:xfrm>
            <a:off x="1690116" y="7799133"/>
            <a:ext cx="25400" cy="121920"/>
            <a:chOff x="1690116" y="7799133"/>
            <a:chExt cx="25400" cy="121920"/>
          </a:xfrm>
        </p:grpSpPr>
        <p:sp>
          <p:nvSpPr>
            <p:cNvPr id="1168" name="object 1168"/>
            <p:cNvSpPr/>
            <p:nvPr/>
          </p:nvSpPr>
          <p:spPr>
            <a:xfrm>
              <a:off x="1702307" y="7801355"/>
              <a:ext cx="0" cy="89535"/>
            </a:xfrm>
            <a:custGeom>
              <a:avLst/>
              <a:gdLst/>
              <a:ahLst/>
              <a:cxnLst/>
              <a:rect l="l" t="t" r="r" b="b"/>
              <a:pathLst>
                <a:path h="89534">
                  <a:moveTo>
                    <a:pt x="0" y="0"/>
                  </a:moveTo>
                  <a:lnTo>
                    <a:pt x="0" y="89154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9" name="object 1169"/>
            <p:cNvSpPr/>
            <p:nvPr/>
          </p:nvSpPr>
          <p:spPr>
            <a:xfrm>
              <a:off x="1690116" y="7887461"/>
              <a:ext cx="25400" cy="33655"/>
            </a:xfrm>
            <a:custGeom>
              <a:avLst/>
              <a:gdLst/>
              <a:ahLst/>
              <a:cxnLst/>
              <a:rect l="l" t="t" r="r" b="b"/>
              <a:pathLst>
                <a:path w="25400" h="33654">
                  <a:moveTo>
                    <a:pt x="25145" y="0"/>
                  </a:moveTo>
                  <a:lnTo>
                    <a:pt x="0" y="0"/>
                  </a:lnTo>
                  <a:lnTo>
                    <a:pt x="12191" y="33528"/>
                  </a:lnTo>
                  <a:lnTo>
                    <a:pt x="2514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0" name="object 1170"/>
          <p:cNvSpPr txBox="1"/>
          <p:nvPr/>
        </p:nvSpPr>
        <p:spPr>
          <a:xfrm>
            <a:off x="1553972" y="7774262"/>
            <a:ext cx="15240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b="1" i="1" spc="7" baseline="4629" dirty="0">
                <a:latin typeface="Times New Roman"/>
                <a:cs typeface="Times New Roman"/>
              </a:rPr>
              <a:t>i</a:t>
            </a:r>
            <a:r>
              <a:rPr sz="900" b="1" i="1" spc="-179" baseline="4629" dirty="0">
                <a:latin typeface="Times New Roman"/>
                <a:cs typeface="Times New Roman"/>
              </a:rPr>
              <a:t> </a:t>
            </a:r>
            <a:r>
              <a:rPr sz="350" spc="15" dirty="0">
                <a:latin typeface="Times New Roman"/>
                <a:cs typeface="Times New Roman"/>
              </a:rPr>
              <a:t>gen2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1171" name="object 1171"/>
          <p:cNvSpPr txBox="1"/>
          <p:nvPr/>
        </p:nvSpPr>
        <p:spPr>
          <a:xfrm>
            <a:off x="1278127" y="8015141"/>
            <a:ext cx="144145" cy="977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75" spc="37" baseline="6172" dirty="0">
                <a:latin typeface="Times New Roman"/>
                <a:cs typeface="Times New Roman"/>
              </a:rPr>
              <a:t>S</a:t>
            </a:r>
            <a:r>
              <a:rPr sz="300" spc="-10" dirty="0">
                <a:latin typeface="Times New Roman"/>
                <a:cs typeface="Times New Roman"/>
              </a:rPr>
              <a:t>E</a:t>
            </a:r>
            <a:r>
              <a:rPr sz="300" spc="-5" dirty="0">
                <a:latin typeface="Times New Roman"/>
                <a:cs typeface="Times New Roman"/>
              </a:rPr>
              <a:t>MA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172" name="object 1172"/>
          <p:cNvSpPr/>
          <p:nvPr/>
        </p:nvSpPr>
        <p:spPr>
          <a:xfrm>
            <a:off x="502920" y="8526018"/>
            <a:ext cx="0" cy="83185"/>
          </a:xfrm>
          <a:custGeom>
            <a:avLst/>
            <a:gdLst/>
            <a:ahLst/>
            <a:cxnLst/>
            <a:rect l="l" t="t" r="r" b="b"/>
            <a:pathLst>
              <a:path h="83184">
                <a:moveTo>
                  <a:pt x="0" y="83058"/>
                </a:moveTo>
                <a:lnTo>
                  <a:pt x="0" y="0"/>
                </a:lnTo>
              </a:path>
            </a:pathLst>
          </a:custGeom>
          <a:ln w="4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3" name="object 1173"/>
          <p:cNvSpPr txBox="1"/>
          <p:nvPr/>
        </p:nvSpPr>
        <p:spPr>
          <a:xfrm>
            <a:off x="276859" y="8506358"/>
            <a:ext cx="217170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25" b="1" i="1" spc="15" baseline="5050" dirty="0">
                <a:latin typeface="Times New Roman"/>
                <a:cs typeface="Times New Roman"/>
              </a:rPr>
              <a:t>v</a:t>
            </a:r>
            <a:r>
              <a:rPr sz="825" b="1" i="1" spc="-165" baseline="5050" dirty="0">
                <a:latin typeface="Times New Roman"/>
                <a:cs typeface="Times New Roman"/>
              </a:rPr>
              <a:t> </a:t>
            </a:r>
            <a:r>
              <a:rPr sz="350" dirty="0">
                <a:latin typeface="Times New Roman"/>
                <a:cs typeface="Times New Roman"/>
              </a:rPr>
              <a:t>HVDC1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1174" name="object 1174"/>
          <p:cNvSpPr txBox="1"/>
          <p:nvPr/>
        </p:nvSpPr>
        <p:spPr>
          <a:xfrm>
            <a:off x="1992122" y="8506932"/>
            <a:ext cx="21399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25" b="1" i="1" spc="7" baseline="5050" dirty="0">
                <a:latin typeface="Times New Roman"/>
                <a:cs typeface="Times New Roman"/>
              </a:rPr>
              <a:t>v</a:t>
            </a:r>
            <a:r>
              <a:rPr sz="825" b="1" i="1" spc="-165" baseline="5050" dirty="0">
                <a:latin typeface="Times New Roman"/>
                <a:cs typeface="Times New Roman"/>
              </a:rPr>
              <a:t> </a:t>
            </a:r>
            <a:r>
              <a:rPr sz="350" spc="-5" dirty="0">
                <a:latin typeface="Times New Roman"/>
                <a:cs typeface="Times New Roman"/>
              </a:rPr>
              <a:t>HVDC2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1175" name="object 1175"/>
          <p:cNvSpPr txBox="1"/>
          <p:nvPr/>
        </p:nvSpPr>
        <p:spPr>
          <a:xfrm>
            <a:off x="771398" y="8625247"/>
            <a:ext cx="13716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75" spc="37" baseline="6172" dirty="0">
                <a:latin typeface="Times New Roman"/>
                <a:cs typeface="Times New Roman"/>
              </a:rPr>
              <a:t>S</a:t>
            </a:r>
            <a:r>
              <a:rPr sz="300" spc="-5" dirty="0">
                <a:latin typeface="Times New Roman"/>
                <a:cs typeface="Times New Roman"/>
              </a:rPr>
              <a:t>DCL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176" name="object 1176"/>
          <p:cNvSpPr txBox="1"/>
          <p:nvPr/>
        </p:nvSpPr>
        <p:spPr>
          <a:xfrm>
            <a:off x="1878583" y="8620676"/>
            <a:ext cx="137795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75" spc="52" baseline="6172" dirty="0">
                <a:latin typeface="Times New Roman"/>
                <a:cs typeface="Times New Roman"/>
              </a:rPr>
              <a:t>S</a:t>
            </a:r>
            <a:r>
              <a:rPr sz="300" spc="-5" dirty="0">
                <a:latin typeface="Times New Roman"/>
                <a:cs typeface="Times New Roman"/>
              </a:rPr>
              <a:t>DCL</a:t>
            </a:r>
            <a:endParaRPr sz="300">
              <a:latin typeface="Times New Roman"/>
              <a:cs typeface="Times New Roman"/>
            </a:endParaRPr>
          </a:p>
        </p:txBody>
      </p:sp>
      <p:grpSp>
        <p:nvGrpSpPr>
          <p:cNvPr id="1177" name="object 1177"/>
          <p:cNvGrpSpPr/>
          <p:nvPr/>
        </p:nvGrpSpPr>
        <p:grpSpPr>
          <a:xfrm>
            <a:off x="380999" y="8731821"/>
            <a:ext cx="24765" cy="121920"/>
            <a:chOff x="380999" y="8731821"/>
            <a:chExt cx="24765" cy="121920"/>
          </a:xfrm>
        </p:grpSpPr>
        <p:sp>
          <p:nvSpPr>
            <p:cNvPr id="1178" name="object 1178"/>
            <p:cNvSpPr/>
            <p:nvPr/>
          </p:nvSpPr>
          <p:spPr>
            <a:xfrm>
              <a:off x="393192" y="8734043"/>
              <a:ext cx="0" cy="89535"/>
            </a:xfrm>
            <a:custGeom>
              <a:avLst/>
              <a:gdLst/>
              <a:ahLst/>
              <a:cxnLst/>
              <a:rect l="l" t="t" r="r" b="b"/>
              <a:pathLst>
                <a:path h="89534">
                  <a:moveTo>
                    <a:pt x="0" y="0"/>
                  </a:moveTo>
                  <a:lnTo>
                    <a:pt x="0" y="89153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9" name="object 1179"/>
            <p:cNvSpPr/>
            <p:nvPr/>
          </p:nvSpPr>
          <p:spPr>
            <a:xfrm>
              <a:off x="380999" y="8820149"/>
              <a:ext cx="24765" cy="33655"/>
            </a:xfrm>
            <a:custGeom>
              <a:avLst/>
              <a:gdLst/>
              <a:ahLst/>
              <a:cxnLst/>
              <a:rect l="l" t="t" r="r" b="b"/>
              <a:pathLst>
                <a:path w="24764" h="33654">
                  <a:moveTo>
                    <a:pt x="24383" y="0"/>
                  </a:moveTo>
                  <a:lnTo>
                    <a:pt x="0" y="0"/>
                  </a:lnTo>
                  <a:lnTo>
                    <a:pt x="12191" y="33528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0" name="object 1180"/>
          <p:cNvSpPr txBox="1"/>
          <p:nvPr/>
        </p:nvSpPr>
        <p:spPr>
          <a:xfrm>
            <a:off x="377443" y="8585817"/>
            <a:ext cx="200660" cy="24447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750" spc="15" baseline="5555" dirty="0">
                <a:latin typeface="Times New Roman"/>
                <a:cs typeface="Times New Roman"/>
              </a:rPr>
              <a:t>S</a:t>
            </a:r>
            <a:r>
              <a:rPr sz="300" spc="10" dirty="0">
                <a:latin typeface="Times New Roman"/>
                <a:cs typeface="Times New Roman"/>
              </a:rPr>
              <a:t>ECS1</a:t>
            </a:r>
            <a:endParaRPr sz="30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265"/>
              </a:spcBef>
            </a:pPr>
            <a:r>
              <a:rPr sz="750" b="1" i="1" spc="7" baseline="5555" dirty="0">
                <a:latin typeface="Times New Roman"/>
                <a:cs typeface="Times New Roman"/>
              </a:rPr>
              <a:t>i</a:t>
            </a:r>
            <a:r>
              <a:rPr sz="750" b="1" i="1" spc="-157" baseline="5555" dirty="0">
                <a:latin typeface="Times New Roman"/>
                <a:cs typeface="Times New Roman"/>
              </a:rPr>
              <a:t> </a:t>
            </a:r>
            <a:r>
              <a:rPr sz="300" spc="10" dirty="0">
                <a:latin typeface="Times New Roman"/>
                <a:cs typeface="Times New Roman"/>
              </a:rPr>
              <a:t>dcECS1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181" name="object 1181"/>
          <p:cNvSpPr txBox="1"/>
          <p:nvPr/>
        </p:nvSpPr>
        <p:spPr>
          <a:xfrm>
            <a:off x="1640077" y="8613937"/>
            <a:ext cx="141605" cy="93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75" spc="7" baseline="6172" dirty="0">
                <a:latin typeface="Times New Roman"/>
                <a:cs typeface="Times New Roman"/>
              </a:rPr>
              <a:t>S</a:t>
            </a:r>
            <a:r>
              <a:rPr sz="250" spc="10" dirty="0">
                <a:latin typeface="Times New Roman"/>
                <a:cs typeface="Times New Roman"/>
              </a:rPr>
              <a:t>E</a:t>
            </a:r>
            <a:r>
              <a:rPr sz="250" spc="20" dirty="0">
                <a:latin typeface="Times New Roman"/>
                <a:cs typeface="Times New Roman"/>
              </a:rPr>
              <a:t>C</a:t>
            </a:r>
            <a:r>
              <a:rPr sz="250" spc="15" dirty="0">
                <a:latin typeface="Times New Roman"/>
                <a:cs typeface="Times New Roman"/>
              </a:rPr>
              <a:t>S2</a:t>
            </a:r>
            <a:endParaRPr sz="250">
              <a:latin typeface="Times New Roman"/>
              <a:cs typeface="Times New Roman"/>
            </a:endParaRPr>
          </a:p>
        </p:txBody>
      </p:sp>
      <p:grpSp>
        <p:nvGrpSpPr>
          <p:cNvPr id="1182" name="object 1182"/>
          <p:cNvGrpSpPr/>
          <p:nvPr/>
        </p:nvGrpSpPr>
        <p:grpSpPr>
          <a:xfrm>
            <a:off x="1794510" y="8725725"/>
            <a:ext cx="24765" cy="121920"/>
            <a:chOff x="1794510" y="8725725"/>
            <a:chExt cx="24765" cy="121920"/>
          </a:xfrm>
        </p:grpSpPr>
        <p:sp>
          <p:nvSpPr>
            <p:cNvPr id="1183" name="object 1183"/>
            <p:cNvSpPr/>
            <p:nvPr/>
          </p:nvSpPr>
          <p:spPr>
            <a:xfrm>
              <a:off x="1806701" y="8727948"/>
              <a:ext cx="0" cy="86360"/>
            </a:xfrm>
            <a:custGeom>
              <a:avLst/>
              <a:gdLst/>
              <a:ahLst/>
              <a:cxnLst/>
              <a:rect l="l" t="t" r="r" b="b"/>
              <a:pathLst>
                <a:path h="86359">
                  <a:moveTo>
                    <a:pt x="0" y="0"/>
                  </a:moveTo>
                  <a:lnTo>
                    <a:pt x="0" y="86105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4" name="object 1184"/>
            <p:cNvSpPr/>
            <p:nvPr/>
          </p:nvSpPr>
          <p:spPr>
            <a:xfrm>
              <a:off x="1794510" y="8811005"/>
              <a:ext cx="24765" cy="36830"/>
            </a:xfrm>
            <a:custGeom>
              <a:avLst/>
              <a:gdLst/>
              <a:ahLst/>
              <a:cxnLst/>
              <a:rect l="l" t="t" r="r" b="b"/>
              <a:pathLst>
                <a:path w="24764" h="36829">
                  <a:moveTo>
                    <a:pt x="24383" y="0"/>
                  </a:moveTo>
                  <a:lnTo>
                    <a:pt x="0" y="0"/>
                  </a:lnTo>
                  <a:lnTo>
                    <a:pt x="12191" y="36576"/>
                  </a:lnTo>
                  <a:lnTo>
                    <a:pt x="243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5" name="object 1185"/>
          <p:cNvSpPr txBox="1"/>
          <p:nvPr/>
        </p:nvSpPr>
        <p:spPr>
          <a:xfrm>
            <a:off x="1816100" y="8726689"/>
            <a:ext cx="175895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75" b="1" i="1" spc="7" baseline="6172" dirty="0">
                <a:latin typeface="Times New Roman"/>
                <a:cs typeface="Times New Roman"/>
              </a:rPr>
              <a:t>i</a:t>
            </a:r>
            <a:r>
              <a:rPr sz="675" b="1" i="1" spc="-127" baseline="6172" dirty="0">
                <a:latin typeface="Times New Roman"/>
                <a:cs typeface="Times New Roman"/>
              </a:rPr>
              <a:t> </a:t>
            </a:r>
            <a:r>
              <a:rPr sz="300" spc="-5" dirty="0">
                <a:latin typeface="Times New Roman"/>
                <a:cs typeface="Times New Roman"/>
              </a:rPr>
              <a:t>dcECS2</a:t>
            </a:r>
            <a:endParaRPr sz="300">
              <a:latin typeface="Times New Roman"/>
              <a:cs typeface="Times New Roman"/>
            </a:endParaRPr>
          </a:p>
        </p:txBody>
      </p:sp>
      <p:grpSp>
        <p:nvGrpSpPr>
          <p:cNvPr id="1186" name="object 1186"/>
          <p:cNvGrpSpPr/>
          <p:nvPr/>
        </p:nvGrpSpPr>
        <p:grpSpPr>
          <a:xfrm>
            <a:off x="1119377" y="8257857"/>
            <a:ext cx="24765" cy="121920"/>
            <a:chOff x="1119377" y="8257857"/>
            <a:chExt cx="24765" cy="121920"/>
          </a:xfrm>
        </p:grpSpPr>
        <p:sp>
          <p:nvSpPr>
            <p:cNvPr id="1187" name="object 1187"/>
            <p:cNvSpPr/>
            <p:nvPr/>
          </p:nvSpPr>
          <p:spPr>
            <a:xfrm>
              <a:off x="1131570" y="8260079"/>
              <a:ext cx="0" cy="89535"/>
            </a:xfrm>
            <a:custGeom>
              <a:avLst/>
              <a:gdLst/>
              <a:ahLst/>
              <a:cxnLst/>
              <a:rect l="l" t="t" r="r" b="b"/>
              <a:pathLst>
                <a:path h="89534">
                  <a:moveTo>
                    <a:pt x="0" y="0"/>
                  </a:moveTo>
                  <a:lnTo>
                    <a:pt x="0" y="89153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8" name="object 1188"/>
            <p:cNvSpPr/>
            <p:nvPr/>
          </p:nvSpPr>
          <p:spPr>
            <a:xfrm>
              <a:off x="1119377" y="8346185"/>
              <a:ext cx="24765" cy="33655"/>
            </a:xfrm>
            <a:custGeom>
              <a:avLst/>
              <a:gdLst/>
              <a:ahLst/>
              <a:cxnLst/>
              <a:rect l="l" t="t" r="r" b="b"/>
              <a:pathLst>
                <a:path w="24765" h="33654">
                  <a:moveTo>
                    <a:pt x="24384" y="0"/>
                  </a:moveTo>
                  <a:lnTo>
                    <a:pt x="0" y="0"/>
                  </a:lnTo>
                  <a:lnTo>
                    <a:pt x="12192" y="33528"/>
                  </a:lnTo>
                  <a:lnTo>
                    <a:pt x="243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9" name="object 1189"/>
          <p:cNvSpPr txBox="1"/>
          <p:nvPr/>
        </p:nvSpPr>
        <p:spPr>
          <a:xfrm>
            <a:off x="1136396" y="8257647"/>
            <a:ext cx="153035" cy="1041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b="1" i="1" baseline="5555" dirty="0">
                <a:latin typeface="Times New Roman"/>
                <a:cs typeface="Times New Roman"/>
              </a:rPr>
              <a:t>i</a:t>
            </a:r>
            <a:r>
              <a:rPr sz="750" b="1" i="1" spc="-150" baseline="5555" dirty="0">
                <a:latin typeface="Times New Roman"/>
                <a:cs typeface="Times New Roman"/>
              </a:rPr>
              <a:t> </a:t>
            </a:r>
            <a:r>
              <a:rPr sz="300" spc="5" dirty="0">
                <a:latin typeface="Times New Roman"/>
                <a:cs typeface="Times New Roman"/>
              </a:rPr>
              <a:t>CRU1</a:t>
            </a:r>
            <a:endParaRPr sz="300">
              <a:latin typeface="Times New Roman"/>
              <a:cs typeface="Times New Roman"/>
            </a:endParaRPr>
          </a:p>
        </p:txBody>
      </p:sp>
      <p:grpSp>
        <p:nvGrpSpPr>
          <p:cNvPr id="1190" name="object 1190"/>
          <p:cNvGrpSpPr/>
          <p:nvPr/>
        </p:nvGrpSpPr>
        <p:grpSpPr>
          <a:xfrm>
            <a:off x="1455419" y="8245665"/>
            <a:ext cx="21590" cy="121920"/>
            <a:chOff x="1455419" y="8245665"/>
            <a:chExt cx="21590" cy="121920"/>
          </a:xfrm>
        </p:grpSpPr>
        <p:sp>
          <p:nvSpPr>
            <p:cNvPr id="1191" name="object 1191"/>
            <p:cNvSpPr/>
            <p:nvPr/>
          </p:nvSpPr>
          <p:spPr>
            <a:xfrm>
              <a:off x="1464564" y="8247888"/>
              <a:ext cx="0" cy="89535"/>
            </a:xfrm>
            <a:custGeom>
              <a:avLst/>
              <a:gdLst/>
              <a:ahLst/>
              <a:cxnLst/>
              <a:rect l="l" t="t" r="r" b="b"/>
              <a:pathLst>
                <a:path h="89534">
                  <a:moveTo>
                    <a:pt x="0" y="0"/>
                  </a:moveTo>
                  <a:lnTo>
                    <a:pt x="0" y="89153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2" name="object 1192"/>
            <p:cNvSpPr/>
            <p:nvPr/>
          </p:nvSpPr>
          <p:spPr>
            <a:xfrm>
              <a:off x="1455419" y="8333994"/>
              <a:ext cx="21590" cy="33655"/>
            </a:xfrm>
            <a:custGeom>
              <a:avLst/>
              <a:gdLst/>
              <a:ahLst/>
              <a:cxnLst/>
              <a:rect l="l" t="t" r="r" b="b"/>
              <a:pathLst>
                <a:path w="21590" h="33654">
                  <a:moveTo>
                    <a:pt x="21336" y="0"/>
                  </a:moveTo>
                  <a:lnTo>
                    <a:pt x="0" y="0"/>
                  </a:lnTo>
                  <a:lnTo>
                    <a:pt x="9144" y="33527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93" name="object 1193"/>
          <p:cNvSpPr txBox="1"/>
          <p:nvPr/>
        </p:nvSpPr>
        <p:spPr>
          <a:xfrm>
            <a:off x="1469389" y="8253704"/>
            <a:ext cx="149860" cy="1003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b="1" i="1" spc="-7" baseline="5555" dirty="0">
                <a:latin typeface="Times New Roman"/>
                <a:cs typeface="Times New Roman"/>
              </a:rPr>
              <a:t>i</a:t>
            </a:r>
            <a:r>
              <a:rPr sz="750" b="1" i="1" spc="-150" baseline="5555" dirty="0">
                <a:latin typeface="Times New Roman"/>
                <a:cs typeface="Times New Roman"/>
              </a:rPr>
              <a:t> </a:t>
            </a:r>
            <a:r>
              <a:rPr sz="300" dirty="0">
                <a:latin typeface="Times New Roman"/>
                <a:cs typeface="Times New Roman"/>
              </a:rPr>
              <a:t>CRU2</a:t>
            </a:r>
            <a:endParaRPr sz="300">
              <a:latin typeface="Times New Roman"/>
              <a:cs typeface="Times New Roman"/>
            </a:endParaRPr>
          </a:p>
        </p:txBody>
      </p:sp>
      <p:grpSp>
        <p:nvGrpSpPr>
          <p:cNvPr id="1194" name="object 1194"/>
          <p:cNvGrpSpPr/>
          <p:nvPr/>
        </p:nvGrpSpPr>
        <p:grpSpPr>
          <a:xfrm>
            <a:off x="1546859" y="8673909"/>
            <a:ext cx="21590" cy="121285"/>
            <a:chOff x="1546859" y="8673909"/>
            <a:chExt cx="21590" cy="121285"/>
          </a:xfrm>
        </p:grpSpPr>
        <p:sp>
          <p:nvSpPr>
            <p:cNvPr id="1195" name="object 1195"/>
            <p:cNvSpPr/>
            <p:nvPr/>
          </p:nvSpPr>
          <p:spPr>
            <a:xfrm>
              <a:off x="1559051" y="8676131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391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6" name="object 1196"/>
            <p:cNvSpPr/>
            <p:nvPr/>
          </p:nvSpPr>
          <p:spPr>
            <a:xfrm>
              <a:off x="1546859" y="8761475"/>
              <a:ext cx="21590" cy="33655"/>
            </a:xfrm>
            <a:custGeom>
              <a:avLst/>
              <a:gdLst/>
              <a:ahLst/>
              <a:cxnLst/>
              <a:rect l="l" t="t" r="r" b="b"/>
              <a:pathLst>
                <a:path w="21590" h="33654">
                  <a:moveTo>
                    <a:pt x="21336" y="0"/>
                  </a:moveTo>
                  <a:lnTo>
                    <a:pt x="0" y="0"/>
                  </a:lnTo>
                  <a:lnTo>
                    <a:pt x="12192" y="33527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97" name="object 1197"/>
          <p:cNvSpPr txBox="1"/>
          <p:nvPr/>
        </p:nvSpPr>
        <p:spPr>
          <a:xfrm>
            <a:off x="1574546" y="8706111"/>
            <a:ext cx="143510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b="1" i="1" spc="-7" baseline="6944" dirty="0">
                <a:latin typeface="Times New Roman"/>
                <a:cs typeface="Times New Roman"/>
              </a:rPr>
              <a:t>i</a:t>
            </a:r>
            <a:r>
              <a:rPr sz="600" b="1" i="1" spc="-127" baseline="6944" dirty="0">
                <a:latin typeface="Times New Roman"/>
                <a:cs typeface="Times New Roman"/>
              </a:rPr>
              <a:t> </a:t>
            </a:r>
            <a:r>
              <a:rPr sz="250" spc="-10" dirty="0">
                <a:latin typeface="Times New Roman"/>
                <a:cs typeface="Times New Roman"/>
              </a:rPr>
              <a:t>dcEMA</a:t>
            </a:r>
            <a:endParaRPr sz="250">
              <a:latin typeface="Times New Roman"/>
              <a:cs typeface="Times New Roman"/>
            </a:endParaRPr>
          </a:p>
        </p:txBody>
      </p:sp>
      <p:grpSp>
        <p:nvGrpSpPr>
          <p:cNvPr id="1198" name="object 1198"/>
          <p:cNvGrpSpPr/>
          <p:nvPr/>
        </p:nvGrpSpPr>
        <p:grpSpPr>
          <a:xfrm>
            <a:off x="243840" y="7502905"/>
            <a:ext cx="2002155" cy="1984375"/>
            <a:chOff x="243840" y="7502905"/>
            <a:chExt cx="2002155" cy="1984375"/>
          </a:xfrm>
        </p:grpSpPr>
        <p:sp>
          <p:nvSpPr>
            <p:cNvPr id="1199" name="object 1199"/>
            <p:cNvSpPr/>
            <p:nvPr/>
          </p:nvSpPr>
          <p:spPr>
            <a:xfrm>
              <a:off x="262128" y="8379713"/>
              <a:ext cx="150876" cy="205739"/>
            </a:xfrm>
            <a:prstGeom prst="rect">
              <a:avLst/>
            </a:prstGeom>
            <a:blipFill>
              <a:blip r:embed="rId30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0" name="object 1200"/>
            <p:cNvSpPr/>
            <p:nvPr/>
          </p:nvSpPr>
          <p:spPr>
            <a:xfrm>
              <a:off x="2039112" y="8368283"/>
              <a:ext cx="156972" cy="205739"/>
            </a:xfrm>
            <a:prstGeom prst="rect">
              <a:avLst/>
            </a:prstGeom>
            <a:blipFill>
              <a:blip r:embed="rId3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1" name="object 1201"/>
            <p:cNvSpPr/>
            <p:nvPr/>
          </p:nvSpPr>
          <p:spPr>
            <a:xfrm>
              <a:off x="1932431" y="8180831"/>
              <a:ext cx="45720" cy="43815"/>
            </a:xfrm>
            <a:custGeom>
              <a:avLst/>
              <a:gdLst/>
              <a:ahLst/>
              <a:cxnLst/>
              <a:rect l="l" t="t" r="r" b="b"/>
              <a:pathLst>
                <a:path w="45719" h="43815">
                  <a:moveTo>
                    <a:pt x="22859" y="0"/>
                  </a:moveTo>
                  <a:lnTo>
                    <a:pt x="13823" y="1738"/>
                  </a:lnTo>
                  <a:lnTo>
                    <a:pt x="6572" y="6476"/>
                  </a:lnTo>
                  <a:lnTo>
                    <a:pt x="1750" y="13501"/>
                  </a:lnTo>
                  <a:lnTo>
                    <a:pt x="0" y="22097"/>
                  </a:lnTo>
                  <a:lnTo>
                    <a:pt x="1750" y="30253"/>
                  </a:lnTo>
                  <a:lnTo>
                    <a:pt x="6572" y="37052"/>
                  </a:lnTo>
                  <a:lnTo>
                    <a:pt x="13823" y="41707"/>
                  </a:lnTo>
                  <a:lnTo>
                    <a:pt x="22859" y="43433"/>
                  </a:lnTo>
                  <a:lnTo>
                    <a:pt x="31896" y="41707"/>
                  </a:lnTo>
                  <a:lnTo>
                    <a:pt x="39147" y="37052"/>
                  </a:lnTo>
                  <a:lnTo>
                    <a:pt x="43969" y="30253"/>
                  </a:lnTo>
                  <a:lnTo>
                    <a:pt x="45719" y="22097"/>
                  </a:lnTo>
                  <a:lnTo>
                    <a:pt x="43969" y="13501"/>
                  </a:lnTo>
                  <a:lnTo>
                    <a:pt x="39147" y="6476"/>
                  </a:lnTo>
                  <a:lnTo>
                    <a:pt x="31896" y="1738"/>
                  </a:lnTo>
                  <a:lnTo>
                    <a:pt x="2285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2" name="object 1202"/>
            <p:cNvSpPr/>
            <p:nvPr/>
          </p:nvSpPr>
          <p:spPr>
            <a:xfrm>
              <a:off x="405384" y="7691627"/>
              <a:ext cx="269240" cy="85725"/>
            </a:xfrm>
            <a:custGeom>
              <a:avLst/>
              <a:gdLst/>
              <a:ahLst/>
              <a:cxnLst/>
              <a:rect l="l" t="t" r="r" b="b"/>
              <a:pathLst>
                <a:path w="269240" h="85725">
                  <a:moveTo>
                    <a:pt x="268986" y="85344"/>
                  </a:moveTo>
                  <a:lnTo>
                    <a:pt x="0" y="85344"/>
                  </a:ln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3" name="object 1203"/>
            <p:cNvSpPr/>
            <p:nvPr/>
          </p:nvSpPr>
          <p:spPr>
            <a:xfrm>
              <a:off x="393192" y="7661147"/>
              <a:ext cx="21590" cy="33655"/>
            </a:xfrm>
            <a:custGeom>
              <a:avLst/>
              <a:gdLst/>
              <a:ahLst/>
              <a:cxnLst/>
              <a:rect l="l" t="t" r="r" b="b"/>
              <a:pathLst>
                <a:path w="21590" h="33654">
                  <a:moveTo>
                    <a:pt x="12192" y="0"/>
                  </a:moveTo>
                  <a:lnTo>
                    <a:pt x="0" y="33527"/>
                  </a:lnTo>
                  <a:lnTo>
                    <a:pt x="21336" y="33527"/>
                  </a:lnTo>
                  <a:lnTo>
                    <a:pt x="121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4" name="object 1204"/>
            <p:cNvSpPr/>
            <p:nvPr/>
          </p:nvSpPr>
          <p:spPr>
            <a:xfrm>
              <a:off x="1134872" y="7502905"/>
              <a:ext cx="200659" cy="199898"/>
            </a:xfrm>
            <a:prstGeom prst="rect">
              <a:avLst/>
            </a:prstGeom>
            <a:blipFill>
              <a:blip r:embed="rId3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5" name="object 1205"/>
            <p:cNvSpPr/>
            <p:nvPr/>
          </p:nvSpPr>
          <p:spPr>
            <a:xfrm>
              <a:off x="1162812" y="7576565"/>
              <a:ext cx="158495" cy="301751"/>
            </a:xfrm>
            <a:prstGeom prst="rect">
              <a:avLst/>
            </a:prstGeom>
            <a:blipFill>
              <a:blip r:embed="rId3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6" name="object 1206"/>
            <p:cNvSpPr/>
            <p:nvPr/>
          </p:nvSpPr>
          <p:spPr>
            <a:xfrm>
              <a:off x="1665985" y="7514335"/>
              <a:ext cx="165607" cy="300736"/>
            </a:xfrm>
            <a:prstGeom prst="rect">
              <a:avLst/>
            </a:prstGeom>
            <a:blipFill>
              <a:blip r:embed="rId3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7" name="object 1207"/>
            <p:cNvSpPr/>
            <p:nvPr/>
          </p:nvSpPr>
          <p:spPr>
            <a:xfrm>
              <a:off x="756666" y="7606283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>
                  <a:moveTo>
                    <a:pt x="381000" y="0"/>
                  </a:moveTo>
                  <a:lnTo>
                    <a:pt x="0" y="0"/>
                  </a:lnTo>
                </a:path>
              </a:pathLst>
            </a:custGeom>
            <a:ln w="406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8" name="object 1208"/>
            <p:cNvSpPr/>
            <p:nvPr/>
          </p:nvSpPr>
          <p:spPr>
            <a:xfrm>
              <a:off x="450342" y="7960613"/>
              <a:ext cx="176783" cy="205739"/>
            </a:xfrm>
            <a:prstGeom prst="rect">
              <a:avLst/>
            </a:prstGeom>
            <a:blipFill>
              <a:blip r:embed="rId3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9" name="object 1209"/>
            <p:cNvSpPr/>
            <p:nvPr/>
          </p:nvSpPr>
          <p:spPr>
            <a:xfrm>
              <a:off x="1630679" y="8407907"/>
              <a:ext cx="171450" cy="205739"/>
            </a:xfrm>
            <a:prstGeom prst="rect">
              <a:avLst/>
            </a:prstGeom>
            <a:blipFill>
              <a:blip r:embed="rId3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0" name="object 1210"/>
            <p:cNvSpPr/>
            <p:nvPr/>
          </p:nvSpPr>
          <p:spPr>
            <a:xfrm>
              <a:off x="623316" y="8552687"/>
              <a:ext cx="176783" cy="205739"/>
            </a:xfrm>
            <a:prstGeom prst="rect">
              <a:avLst/>
            </a:prstGeom>
            <a:blipFill>
              <a:blip r:embed="rId3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1" name="object 1211"/>
            <p:cNvSpPr/>
            <p:nvPr/>
          </p:nvSpPr>
          <p:spPr>
            <a:xfrm>
              <a:off x="689610" y="8862059"/>
              <a:ext cx="103632" cy="205739"/>
            </a:xfrm>
            <a:prstGeom prst="rect">
              <a:avLst/>
            </a:prstGeom>
            <a:blipFill>
              <a:blip r:embed="rId3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2" name="object 1212"/>
            <p:cNvSpPr/>
            <p:nvPr/>
          </p:nvSpPr>
          <p:spPr>
            <a:xfrm>
              <a:off x="1741170" y="8552687"/>
              <a:ext cx="176783" cy="205739"/>
            </a:xfrm>
            <a:prstGeom prst="rect">
              <a:avLst/>
            </a:prstGeom>
            <a:blipFill>
              <a:blip r:embed="rId3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3" name="object 1213"/>
            <p:cNvSpPr/>
            <p:nvPr/>
          </p:nvSpPr>
          <p:spPr>
            <a:xfrm>
              <a:off x="2091690" y="8884919"/>
              <a:ext cx="103632" cy="205739"/>
            </a:xfrm>
            <a:prstGeom prst="rect">
              <a:avLst/>
            </a:prstGeom>
            <a:blipFill>
              <a:blip r:embed="rId3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4" name="object 1214"/>
            <p:cNvSpPr/>
            <p:nvPr/>
          </p:nvSpPr>
          <p:spPr>
            <a:xfrm>
              <a:off x="1562862" y="7963661"/>
              <a:ext cx="176784" cy="205739"/>
            </a:xfrm>
            <a:prstGeom prst="rect">
              <a:avLst/>
            </a:prstGeom>
            <a:blipFill>
              <a:blip r:embed="rId3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5" name="object 1215"/>
            <p:cNvSpPr/>
            <p:nvPr/>
          </p:nvSpPr>
          <p:spPr>
            <a:xfrm>
              <a:off x="245364" y="9371075"/>
              <a:ext cx="1998980" cy="114300"/>
            </a:xfrm>
            <a:custGeom>
              <a:avLst/>
              <a:gdLst/>
              <a:ahLst/>
              <a:cxnLst/>
              <a:rect l="l" t="t" r="r" b="b"/>
              <a:pathLst>
                <a:path w="1998980" h="114300">
                  <a:moveTo>
                    <a:pt x="1998726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998726" y="114300"/>
                  </a:lnTo>
                  <a:lnTo>
                    <a:pt x="1998726" y="0"/>
                  </a:lnTo>
                  <a:close/>
                </a:path>
              </a:pathLst>
            </a:custGeom>
            <a:solidFill>
              <a:srgbClr val="CCE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6" name="object 1216"/>
            <p:cNvSpPr/>
            <p:nvPr/>
          </p:nvSpPr>
          <p:spPr>
            <a:xfrm>
              <a:off x="243840" y="9369551"/>
              <a:ext cx="2002155" cy="117475"/>
            </a:xfrm>
            <a:custGeom>
              <a:avLst/>
              <a:gdLst/>
              <a:ahLst/>
              <a:cxnLst/>
              <a:rect l="l" t="t" r="r" b="b"/>
              <a:pathLst>
                <a:path w="2002155" h="117475">
                  <a:moveTo>
                    <a:pt x="2001774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2001774" y="117348"/>
                  </a:lnTo>
                  <a:lnTo>
                    <a:pt x="2001774" y="115824"/>
                  </a:lnTo>
                  <a:lnTo>
                    <a:pt x="3048" y="115824"/>
                  </a:lnTo>
                  <a:lnTo>
                    <a:pt x="1524" y="114300"/>
                  </a:lnTo>
                  <a:lnTo>
                    <a:pt x="3048" y="114300"/>
                  </a:lnTo>
                  <a:lnTo>
                    <a:pt x="3048" y="3048"/>
                  </a:lnTo>
                  <a:lnTo>
                    <a:pt x="1524" y="3048"/>
                  </a:lnTo>
                  <a:lnTo>
                    <a:pt x="3048" y="1524"/>
                  </a:lnTo>
                  <a:lnTo>
                    <a:pt x="2001774" y="1524"/>
                  </a:lnTo>
                  <a:lnTo>
                    <a:pt x="2001774" y="0"/>
                  </a:lnTo>
                  <a:close/>
                </a:path>
                <a:path w="2002155" h="117475">
                  <a:moveTo>
                    <a:pt x="3048" y="114300"/>
                  </a:moveTo>
                  <a:lnTo>
                    <a:pt x="1524" y="114300"/>
                  </a:lnTo>
                  <a:lnTo>
                    <a:pt x="3048" y="115824"/>
                  </a:lnTo>
                  <a:lnTo>
                    <a:pt x="3048" y="114300"/>
                  </a:lnTo>
                  <a:close/>
                </a:path>
                <a:path w="2002155" h="117475">
                  <a:moveTo>
                    <a:pt x="1998726" y="114300"/>
                  </a:moveTo>
                  <a:lnTo>
                    <a:pt x="3048" y="114300"/>
                  </a:lnTo>
                  <a:lnTo>
                    <a:pt x="3048" y="115824"/>
                  </a:lnTo>
                  <a:lnTo>
                    <a:pt x="1998726" y="115824"/>
                  </a:lnTo>
                  <a:lnTo>
                    <a:pt x="1998726" y="114300"/>
                  </a:lnTo>
                  <a:close/>
                </a:path>
                <a:path w="2002155" h="117475">
                  <a:moveTo>
                    <a:pt x="1998726" y="1524"/>
                  </a:moveTo>
                  <a:lnTo>
                    <a:pt x="1998726" y="115824"/>
                  </a:lnTo>
                  <a:lnTo>
                    <a:pt x="2000250" y="114300"/>
                  </a:lnTo>
                  <a:lnTo>
                    <a:pt x="2001774" y="114300"/>
                  </a:lnTo>
                  <a:lnTo>
                    <a:pt x="2001774" y="3048"/>
                  </a:lnTo>
                  <a:lnTo>
                    <a:pt x="2000250" y="3048"/>
                  </a:lnTo>
                  <a:lnTo>
                    <a:pt x="1998726" y="1524"/>
                  </a:lnTo>
                  <a:close/>
                </a:path>
                <a:path w="2002155" h="117475">
                  <a:moveTo>
                    <a:pt x="2001774" y="114300"/>
                  </a:moveTo>
                  <a:lnTo>
                    <a:pt x="2000250" y="114300"/>
                  </a:lnTo>
                  <a:lnTo>
                    <a:pt x="1998726" y="115824"/>
                  </a:lnTo>
                  <a:lnTo>
                    <a:pt x="2001774" y="115824"/>
                  </a:lnTo>
                  <a:lnTo>
                    <a:pt x="2001774" y="114300"/>
                  </a:lnTo>
                  <a:close/>
                </a:path>
                <a:path w="2002155" h="117475">
                  <a:moveTo>
                    <a:pt x="3048" y="1524"/>
                  </a:moveTo>
                  <a:lnTo>
                    <a:pt x="1524" y="3048"/>
                  </a:lnTo>
                  <a:lnTo>
                    <a:pt x="3048" y="3048"/>
                  </a:lnTo>
                  <a:lnTo>
                    <a:pt x="3048" y="1524"/>
                  </a:lnTo>
                  <a:close/>
                </a:path>
                <a:path w="2002155" h="117475">
                  <a:moveTo>
                    <a:pt x="1998726" y="1524"/>
                  </a:moveTo>
                  <a:lnTo>
                    <a:pt x="3048" y="1524"/>
                  </a:lnTo>
                  <a:lnTo>
                    <a:pt x="3048" y="3048"/>
                  </a:lnTo>
                  <a:lnTo>
                    <a:pt x="1998726" y="3048"/>
                  </a:lnTo>
                  <a:lnTo>
                    <a:pt x="1998726" y="1524"/>
                  </a:lnTo>
                  <a:close/>
                </a:path>
                <a:path w="2002155" h="117475">
                  <a:moveTo>
                    <a:pt x="2001774" y="1524"/>
                  </a:moveTo>
                  <a:lnTo>
                    <a:pt x="1998726" y="1524"/>
                  </a:lnTo>
                  <a:lnTo>
                    <a:pt x="2000250" y="3048"/>
                  </a:lnTo>
                  <a:lnTo>
                    <a:pt x="2001774" y="3048"/>
                  </a:lnTo>
                  <a:lnTo>
                    <a:pt x="2001774" y="15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17" name="object 1217"/>
          <p:cNvSpPr txBox="1"/>
          <p:nvPr/>
        </p:nvSpPr>
        <p:spPr>
          <a:xfrm>
            <a:off x="245363" y="9371076"/>
            <a:ext cx="1998980" cy="11430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87960">
              <a:lnSpc>
                <a:spcPct val="100000"/>
              </a:lnSpc>
              <a:spcBef>
                <a:spcPts val="30"/>
              </a:spcBef>
            </a:pPr>
            <a:r>
              <a:rPr sz="650" spc="-5" dirty="0">
                <a:latin typeface="Arial"/>
                <a:cs typeface="Arial"/>
              </a:rPr>
              <a:t>Fig.2 </a:t>
            </a:r>
            <a:r>
              <a:rPr sz="650" dirty="0">
                <a:latin typeface="Arial"/>
                <a:cs typeface="Arial"/>
              </a:rPr>
              <a:t>The </a:t>
            </a:r>
            <a:r>
              <a:rPr sz="650" spc="-5" dirty="0">
                <a:latin typeface="Arial"/>
                <a:cs typeface="Arial"/>
              </a:rPr>
              <a:t>power distribution system </a:t>
            </a:r>
            <a:r>
              <a:rPr sz="650" dirty="0">
                <a:latin typeface="Arial"/>
                <a:cs typeface="Arial"/>
              </a:rPr>
              <a:t>of</a:t>
            </a:r>
            <a:r>
              <a:rPr sz="650" spc="-25" dirty="0">
                <a:latin typeface="Arial"/>
                <a:cs typeface="Arial"/>
              </a:rPr>
              <a:t> </a:t>
            </a:r>
            <a:r>
              <a:rPr sz="650" spc="-5" dirty="0">
                <a:latin typeface="Arial"/>
                <a:cs typeface="Arial"/>
              </a:rPr>
              <a:t>MEA</a:t>
            </a:r>
            <a:endParaRPr sz="650">
              <a:latin typeface="Arial"/>
              <a:cs typeface="Arial"/>
            </a:endParaRPr>
          </a:p>
        </p:txBody>
      </p:sp>
      <p:sp>
        <p:nvSpPr>
          <p:cNvPr id="1218" name="object 1218"/>
          <p:cNvSpPr txBox="1"/>
          <p:nvPr/>
        </p:nvSpPr>
        <p:spPr>
          <a:xfrm>
            <a:off x="2492762" y="2882402"/>
            <a:ext cx="2330450" cy="2372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710" marR="66040" algn="just">
              <a:lnSpc>
                <a:spcPct val="100000"/>
              </a:lnSpc>
              <a:spcBef>
                <a:spcPts val="95"/>
              </a:spcBef>
            </a:pPr>
            <a:r>
              <a:rPr sz="750" spc="-5" dirty="0">
                <a:latin typeface="Arial"/>
                <a:cs typeface="Arial"/>
              </a:rPr>
              <a:t>The output voltage of these generators is controlled  by the generator control units (GCUs) which are  similar to the automatic voltage regulators </a:t>
            </a:r>
            <a:r>
              <a:rPr sz="750" spc="-15" dirty="0">
                <a:latin typeface="Arial"/>
                <a:cs typeface="Arial"/>
              </a:rPr>
              <a:t>(AVRs)  </a:t>
            </a:r>
            <a:r>
              <a:rPr sz="750" spc="-5" dirty="0">
                <a:latin typeface="Arial"/>
                <a:cs typeface="Arial"/>
              </a:rPr>
              <a:t>in power system generator controls. The main units  on the AC bus are </a:t>
            </a:r>
            <a:r>
              <a:rPr sz="750" spc="-10" dirty="0">
                <a:latin typeface="Arial"/>
                <a:cs typeface="Arial"/>
              </a:rPr>
              <a:t>wing </a:t>
            </a:r>
            <a:r>
              <a:rPr sz="750" spc="-5" dirty="0">
                <a:latin typeface="Arial"/>
                <a:cs typeface="Arial"/>
              </a:rPr>
              <a:t>ice protection system  [WIPS] and </a:t>
            </a:r>
            <a:r>
              <a:rPr sz="750" spc="-10" dirty="0">
                <a:latin typeface="Arial"/>
                <a:cs typeface="Arial"/>
              </a:rPr>
              <a:t>the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autotransformer rectifier </a:t>
            </a:r>
            <a:r>
              <a:rPr sz="750" spc="-10" dirty="0">
                <a:latin typeface="Arial"/>
                <a:cs typeface="Arial"/>
              </a:rPr>
              <a:t>units  </a:t>
            </a:r>
            <a:r>
              <a:rPr sz="750" spc="-15" dirty="0">
                <a:latin typeface="Arial"/>
                <a:cs typeface="Arial"/>
              </a:rPr>
              <a:t>(ATRUs), </a:t>
            </a:r>
            <a:r>
              <a:rPr sz="750" spc="-10" dirty="0">
                <a:latin typeface="Arial"/>
                <a:cs typeface="Arial"/>
              </a:rPr>
              <a:t>which connect </a:t>
            </a:r>
            <a:r>
              <a:rPr sz="750" spc="-5" dirty="0">
                <a:latin typeface="Arial"/>
                <a:cs typeface="Arial"/>
              </a:rPr>
              <a:t>two 270V DC </a:t>
            </a:r>
            <a:r>
              <a:rPr sz="750" spc="-10" dirty="0">
                <a:latin typeface="Arial"/>
                <a:cs typeface="Arial"/>
              </a:rPr>
              <a:t>buses to  </a:t>
            </a:r>
            <a:r>
              <a:rPr sz="750" spc="-5" dirty="0">
                <a:latin typeface="Arial"/>
                <a:cs typeface="Arial"/>
              </a:rPr>
              <a:t>supply power to other DC loads. And the DC  chopper circuit </a:t>
            </a:r>
            <a:r>
              <a:rPr sz="750" dirty="0">
                <a:latin typeface="Arial"/>
                <a:cs typeface="Arial"/>
              </a:rPr>
              <a:t>is </a:t>
            </a:r>
            <a:r>
              <a:rPr sz="750" spc="-5" dirty="0">
                <a:latin typeface="Arial"/>
                <a:cs typeface="Arial"/>
              </a:rPr>
              <a:t>used to power the 28V DC  avionics equipment. Besides, there is a basic bus  that can be fed from </a:t>
            </a:r>
            <a:r>
              <a:rPr sz="750" dirty="0">
                <a:latin typeface="Arial"/>
                <a:cs typeface="Arial"/>
              </a:rPr>
              <a:t>any </a:t>
            </a:r>
            <a:r>
              <a:rPr sz="750" spc="-5" dirty="0">
                <a:latin typeface="Arial"/>
                <a:cs typeface="Arial"/>
              </a:rPr>
              <a:t>one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the generators.  </a:t>
            </a:r>
            <a:r>
              <a:rPr sz="750" spc="-10" dirty="0">
                <a:latin typeface="Arial"/>
                <a:cs typeface="Arial"/>
              </a:rPr>
              <a:t>And electro-mechanical </a:t>
            </a:r>
            <a:r>
              <a:rPr sz="750" spc="-5" dirty="0">
                <a:latin typeface="Arial"/>
                <a:cs typeface="Arial"/>
              </a:rPr>
              <a:t>actuators </a:t>
            </a:r>
            <a:r>
              <a:rPr sz="750" spc="-10" dirty="0">
                <a:latin typeface="Arial"/>
                <a:cs typeface="Arial"/>
              </a:rPr>
              <a:t>(EMA1 </a:t>
            </a:r>
            <a:r>
              <a:rPr sz="750" spc="-5" dirty="0">
                <a:latin typeface="Arial"/>
                <a:cs typeface="Arial"/>
              </a:rPr>
              <a:t>and  </a:t>
            </a:r>
            <a:r>
              <a:rPr sz="750" spc="-10" dirty="0">
                <a:latin typeface="Arial"/>
                <a:cs typeface="Arial"/>
              </a:rPr>
              <a:t>EMA2)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driven </a:t>
            </a:r>
            <a:r>
              <a:rPr sz="750" dirty="0">
                <a:latin typeface="Arial"/>
                <a:cs typeface="Arial"/>
              </a:rPr>
              <a:t>by </a:t>
            </a:r>
            <a:r>
              <a:rPr sz="750" spc="-5" dirty="0">
                <a:latin typeface="Arial"/>
                <a:cs typeface="Arial"/>
              </a:rPr>
              <a:t>a permanent </a:t>
            </a:r>
            <a:r>
              <a:rPr sz="750" spc="-10" dirty="0">
                <a:latin typeface="Arial"/>
                <a:cs typeface="Arial"/>
              </a:rPr>
              <a:t>magnetic  motor  </a:t>
            </a:r>
            <a:r>
              <a:rPr sz="750" spc="-5" dirty="0">
                <a:latin typeface="Arial"/>
                <a:cs typeface="Arial"/>
              </a:rPr>
              <a:t>(PMM). The most important load on the DC bus is  the </a:t>
            </a:r>
            <a:r>
              <a:rPr sz="750" spc="-10" dirty="0">
                <a:latin typeface="Arial"/>
                <a:cs typeface="Arial"/>
              </a:rPr>
              <a:t>environmental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control  </a:t>
            </a:r>
            <a:r>
              <a:rPr sz="750" spc="-5" dirty="0">
                <a:latin typeface="Arial"/>
                <a:cs typeface="Arial"/>
              </a:rPr>
              <a:t>system </a:t>
            </a:r>
            <a:r>
              <a:rPr sz="750" spc="-10" dirty="0">
                <a:latin typeface="Arial"/>
                <a:cs typeface="Arial"/>
              </a:rPr>
              <a:t>(ECS)  </a:t>
            </a:r>
            <a:r>
              <a:rPr sz="750" spc="-5" dirty="0">
                <a:latin typeface="Arial"/>
                <a:cs typeface="Arial"/>
              </a:rPr>
              <a:t>that  maintains the temperature </a:t>
            </a:r>
            <a:r>
              <a:rPr sz="750" spc="-10" dirty="0">
                <a:latin typeface="Arial"/>
                <a:cs typeface="Arial"/>
              </a:rPr>
              <a:t>and pressure </a:t>
            </a:r>
            <a:r>
              <a:rPr sz="750" spc="-5" dirty="0">
                <a:latin typeface="Arial"/>
                <a:cs typeface="Arial"/>
              </a:rPr>
              <a:t>of the  civilian</a:t>
            </a:r>
            <a:r>
              <a:rPr sz="750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aircraft.</a:t>
            </a:r>
            <a:endParaRPr sz="75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  <a:spcBef>
                <a:spcPts val="240"/>
              </a:spcBef>
            </a:pPr>
            <a:r>
              <a:rPr sz="750" b="1" spc="-5" dirty="0">
                <a:latin typeface="Arial"/>
                <a:cs typeface="Arial"/>
              </a:rPr>
              <a:t>B.</a:t>
            </a:r>
            <a:r>
              <a:rPr sz="750" b="1" spc="-10" dirty="0">
                <a:latin typeface="Arial"/>
                <a:cs typeface="Arial"/>
              </a:rPr>
              <a:t> WIPS</a:t>
            </a:r>
            <a:endParaRPr sz="750">
              <a:latin typeface="Arial"/>
              <a:cs typeface="Arial"/>
            </a:endParaRPr>
          </a:p>
          <a:p>
            <a:pPr marL="12700" marR="5080" indent="24130">
              <a:lnSpc>
                <a:spcPct val="100000"/>
              </a:lnSpc>
              <a:spcBef>
                <a:spcPts val="254"/>
              </a:spcBef>
            </a:pPr>
            <a:r>
              <a:rPr sz="750" spc="-5" dirty="0">
                <a:latin typeface="Arial"/>
                <a:cs typeface="Arial"/>
              </a:rPr>
              <a:t>The anti-icing and de-icing system of the wing based  </a:t>
            </a:r>
            <a:r>
              <a:rPr sz="750" spc="-10" dirty="0">
                <a:latin typeface="Arial"/>
                <a:cs typeface="Arial"/>
              </a:rPr>
              <a:t>on the TFMC </a:t>
            </a:r>
            <a:r>
              <a:rPr sz="750" spc="-5" dirty="0">
                <a:latin typeface="Arial"/>
                <a:cs typeface="Arial"/>
              </a:rPr>
              <a:t>is </a:t>
            </a:r>
            <a:r>
              <a:rPr sz="750" spc="-10" dirty="0">
                <a:latin typeface="Arial"/>
                <a:cs typeface="Arial"/>
              </a:rPr>
              <a:t>shown </a:t>
            </a:r>
            <a:r>
              <a:rPr sz="750" spc="-5" dirty="0">
                <a:latin typeface="Arial"/>
                <a:cs typeface="Arial"/>
              </a:rPr>
              <a:t>in</a:t>
            </a:r>
            <a:r>
              <a:rPr sz="750" spc="30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Fig.3.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1219" name="object 1219"/>
          <p:cNvGrpSpPr/>
          <p:nvPr/>
        </p:nvGrpSpPr>
        <p:grpSpPr>
          <a:xfrm>
            <a:off x="3090100" y="5482018"/>
            <a:ext cx="1498600" cy="904875"/>
            <a:chOff x="3090100" y="5482018"/>
            <a:chExt cx="1498600" cy="904875"/>
          </a:xfrm>
        </p:grpSpPr>
        <p:sp>
          <p:nvSpPr>
            <p:cNvPr id="1220" name="object 1220"/>
            <p:cNvSpPr/>
            <p:nvPr/>
          </p:nvSpPr>
          <p:spPr>
            <a:xfrm>
              <a:off x="3347465" y="5784342"/>
              <a:ext cx="769620" cy="554355"/>
            </a:xfrm>
            <a:custGeom>
              <a:avLst/>
              <a:gdLst/>
              <a:ahLst/>
              <a:cxnLst/>
              <a:rect l="l" t="t" r="r" b="b"/>
              <a:pathLst>
                <a:path w="769620" h="554354">
                  <a:moveTo>
                    <a:pt x="769620" y="0"/>
                  </a:moveTo>
                  <a:lnTo>
                    <a:pt x="0" y="0"/>
                  </a:lnTo>
                  <a:lnTo>
                    <a:pt x="0" y="553974"/>
                  </a:lnTo>
                  <a:lnTo>
                    <a:pt x="769620" y="553974"/>
                  </a:lnTo>
                  <a:lnTo>
                    <a:pt x="7696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1" name="object 1221"/>
            <p:cNvSpPr/>
            <p:nvPr/>
          </p:nvSpPr>
          <p:spPr>
            <a:xfrm>
              <a:off x="3347465" y="5784342"/>
              <a:ext cx="769620" cy="554355"/>
            </a:xfrm>
            <a:custGeom>
              <a:avLst/>
              <a:gdLst/>
              <a:ahLst/>
              <a:cxnLst/>
              <a:rect l="l" t="t" r="r" b="b"/>
              <a:pathLst>
                <a:path w="769620" h="554354">
                  <a:moveTo>
                    <a:pt x="769620" y="553974"/>
                  </a:moveTo>
                  <a:lnTo>
                    <a:pt x="769620" y="0"/>
                  </a:lnTo>
                  <a:lnTo>
                    <a:pt x="0" y="0"/>
                  </a:lnTo>
                  <a:lnTo>
                    <a:pt x="0" y="553974"/>
                  </a:lnTo>
                  <a:lnTo>
                    <a:pt x="769620" y="553974"/>
                  </a:lnTo>
                  <a:close/>
                </a:path>
              </a:pathLst>
            </a:custGeom>
            <a:ln w="5651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2" name="object 1222"/>
            <p:cNvSpPr/>
            <p:nvPr/>
          </p:nvSpPr>
          <p:spPr>
            <a:xfrm>
              <a:off x="3161538" y="6073139"/>
              <a:ext cx="135890" cy="0"/>
            </a:xfrm>
            <a:custGeom>
              <a:avLst/>
              <a:gdLst/>
              <a:ahLst/>
              <a:cxnLst/>
              <a:rect l="l" t="t" r="r" b="b"/>
              <a:pathLst>
                <a:path w="135889">
                  <a:moveTo>
                    <a:pt x="0" y="0"/>
                  </a:moveTo>
                  <a:lnTo>
                    <a:pt x="135636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3" name="object 1223"/>
            <p:cNvSpPr/>
            <p:nvPr/>
          </p:nvSpPr>
          <p:spPr>
            <a:xfrm>
              <a:off x="3291077" y="6055614"/>
              <a:ext cx="56515" cy="34290"/>
            </a:xfrm>
            <a:custGeom>
              <a:avLst/>
              <a:gdLst/>
              <a:ahLst/>
              <a:cxnLst/>
              <a:rect l="l" t="t" r="r" b="b"/>
              <a:pathLst>
                <a:path w="56514" h="34289">
                  <a:moveTo>
                    <a:pt x="0" y="0"/>
                  </a:moveTo>
                  <a:lnTo>
                    <a:pt x="0" y="34290"/>
                  </a:lnTo>
                  <a:lnTo>
                    <a:pt x="56388" y="175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4" name="object 1224"/>
            <p:cNvSpPr/>
            <p:nvPr/>
          </p:nvSpPr>
          <p:spPr>
            <a:xfrm>
              <a:off x="3161538" y="5846826"/>
              <a:ext cx="135890" cy="0"/>
            </a:xfrm>
            <a:custGeom>
              <a:avLst/>
              <a:gdLst/>
              <a:ahLst/>
              <a:cxnLst/>
              <a:rect l="l" t="t" r="r" b="b"/>
              <a:pathLst>
                <a:path w="135889">
                  <a:moveTo>
                    <a:pt x="0" y="0"/>
                  </a:moveTo>
                  <a:lnTo>
                    <a:pt x="135636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5" name="object 1225"/>
            <p:cNvSpPr/>
            <p:nvPr/>
          </p:nvSpPr>
          <p:spPr>
            <a:xfrm>
              <a:off x="3291077" y="5830061"/>
              <a:ext cx="56515" cy="40005"/>
            </a:xfrm>
            <a:custGeom>
              <a:avLst/>
              <a:gdLst/>
              <a:ahLst/>
              <a:cxnLst/>
              <a:rect l="l" t="t" r="r" b="b"/>
              <a:pathLst>
                <a:path w="56514" h="40004">
                  <a:moveTo>
                    <a:pt x="0" y="0"/>
                  </a:moveTo>
                  <a:lnTo>
                    <a:pt x="0" y="39624"/>
                  </a:lnTo>
                  <a:lnTo>
                    <a:pt x="56388" y="167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6" name="object 1226"/>
            <p:cNvSpPr/>
            <p:nvPr/>
          </p:nvSpPr>
          <p:spPr>
            <a:xfrm>
              <a:off x="3636264" y="5823966"/>
              <a:ext cx="0" cy="458470"/>
            </a:xfrm>
            <a:custGeom>
              <a:avLst/>
              <a:gdLst/>
              <a:ahLst/>
              <a:cxnLst/>
              <a:rect l="l" t="t" r="r" b="b"/>
              <a:pathLst>
                <a:path h="458470">
                  <a:moveTo>
                    <a:pt x="0" y="0"/>
                  </a:moveTo>
                  <a:lnTo>
                    <a:pt x="0" y="457962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7" name="object 1227"/>
            <p:cNvSpPr/>
            <p:nvPr/>
          </p:nvSpPr>
          <p:spPr>
            <a:xfrm>
              <a:off x="3477767" y="5835395"/>
              <a:ext cx="0" cy="447040"/>
            </a:xfrm>
            <a:custGeom>
              <a:avLst/>
              <a:gdLst/>
              <a:ahLst/>
              <a:cxnLst/>
              <a:rect l="l" t="t" r="r" b="b"/>
              <a:pathLst>
                <a:path h="447039">
                  <a:moveTo>
                    <a:pt x="0" y="0"/>
                  </a:moveTo>
                  <a:lnTo>
                    <a:pt x="0" y="446531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8" name="object 1228"/>
            <p:cNvSpPr/>
            <p:nvPr/>
          </p:nvSpPr>
          <p:spPr>
            <a:xfrm>
              <a:off x="3740880" y="5863050"/>
              <a:ext cx="118427" cy="93281"/>
            </a:xfrm>
            <a:prstGeom prst="rect">
              <a:avLst/>
            </a:prstGeom>
            <a:blipFill>
              <a:blip r:embed="rId3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9" name="object 1229"/>
            <p:cNvSpPr/>
            <p:nvPr/>
          </p:nvSpPr>
          <p:spPr>
            <a:xfrm>
              <a:off x="3777233" y="5823966"/>
              <a:ext cx="0" cy="458470"/>
            </a:xfrm>
            <a:custGeom>
              <a:avLst/>
              <a:gdLst/>
              <a:ahLst/>
              <a:cxnLst/>
              <a:rect l="l" t="t" r="r" b="b"/>
              <a:pathLst>
                <a:path h="458470">
                  <a:moveTo>
                    <a:pt x="0" y="0"/>
                  </a:moveTo>
                  <a:lnTo>
                    <a:pt x="0" y="457962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0" name="object 1230"/>
            <p:cNvSpPr/>
            <p:nvPr/>
          </p:nvSpPr>
          <p:spPr>
            <a:xfrm>
              <a:off x="3404616" y="5886450"/>
              <a:ext cx="474980" cy="0"/>
            </a:xfrm>
            <a:custGeom>
              <a:avLst/>
              <a:gdLst/>
              <a:ahLst/>
              <a:cxnLst/>
              <a:rect l="l" t="t" r="r" b="b"/>
              <a:pathLst>
                <a:path w="474979">
                  <a:moveTo>
                    <a:pt x="474725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1" name="object 1231"/>
            <p:cNvSpPr/>
            <p:nvPr/>
          </p:nvSpPr>
          <p:spPr>
            <a:xfrm>
              <a:off x="3404616" y="5993892"/>
              <a:ext cx="474980" cy="0"/>
            </a:xfrm>
            <a:custGeom>
              <a:avLst/>
              <a:gdLst/>
              <a:ahLst/>
              <a:cxnLst/>
              <a:rect l="l" t="t" r="r" b="b"/>
              <a:pathLst>
                <a:path w="474979">
                  <a:moveTo>
                    <a:pt x="474725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2" name="object 1232"/>
            <p:cNvSpPr/>
            <p:nvPr/>
          </p:nvSpPr>
          <p:spPr>
            <a:xfrm>
              <a:off x="3404616" y="6101333"/>
              <a:ext cx="474980" cy="0"/>
            </a:xfrm>
            <a:custGeom>
              <a:avLst/>
              <a:gdLst/>
              <a:ahLst/>
              <a:cxnLst/>
              <a:rect l="l" t="t" r="r" b="b"/>
              <a:pathLst>
                <a:path w="474979">
                  <a:moveTo>
                    <a:pt x="474725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3" name="object 1233"/>
            <p:cNvSpPr/>
            <p:nvPr/>
          </p:nvSpPr>
          <p:spPr>
            <a:xfrm>
              <a:off x="3404616" y="6208776"/>
              <a:ext cx="474980" cy="0"/>
            </a:xfrm>
            <a:custGeom>
              <a:avLst/>
              <a:gdLst/>
              <a:ahLst/>
              <a:cxnLst/>
              <a:rect l="l" t="t" r="r" b="b"/>
              <a:pathLst>
                <a:path w="474979">
                  <a:moveTo>
                    <a:pt x="474725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4" name="object 1234"/>
            <p:cNvSpPr/>
            <p:nvPr/>
          </p:nvSpPr>
          <p:spPr>
            <a:xfrm>
              <a:off x="3477768" y="5886450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5" name="object 1235"/>
            <p:cNvSpPr/>
            <p:nvPr/>
          </p:nvSpPr>
          <p:spPr>
            <a:xfrm>
              <a:off x="3521964" y="588340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6" name="object 1236"/>
            <p:cNvSpPr/>
            <p:nvPr/>
          </p:nvSpPr>
          <p:spPr>
            <a:xfrm>
              <a:off x="3521964" y="588340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7" name="object 1237"/>
            <p:cNvSpPr/>
            <p:nvPr/>
          </p:nvSpPr>
          <p:spPr>
            <a:xfrm>
              <a:off x="3473958" y="5926073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8" name="object 1238"/>
            <p:cNvSpPr/>
            <p:nvPr/>
          </p:nvSpPr>
          <p:spPr>
            <a:xfrm>
              <a:off x="3473958" y="5926073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9" name="object 1239"/>
            <p:cNvSpPr/>
            <p:nvPr/>
          </p:nvSpPr>
          <p:spPr>
            <a:xfrm>
              <a:off x="3636263" y="5886450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0" name="object 1240"/>
            <p:cNvSpPr/>
            <p:nvPr/>
          </p:nvSpPr>
          <p:spPr>
            <a:xfrm>
              <a:off x="3679698" y="588416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7620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7620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1" name="object 1241"/>
            <p:cNvSpPr/>
            <p:nvPr/>
          </p:nvSpPr>
          <p:spPr>
            <a:xfrm>
              <a:off x="3679698" y="588416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7620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7620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2" name="object 1242"/>
            <p:cNvSpPr/>
            <p:nvPr/>
          </p:nvSpPr>
          <p:spPr>
            <a:xfrm>
              <a:off x="3631692" y="5926835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7620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7620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3" name="object 1243"/>
            <p:cNvSpPr/>
            <p:nvPr/>
          </p:nvSpPr>
          <p:spPr>
            <a:xfrm>
              <a:off x="3631692" y="5926835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7620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7620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4" name="object 1244"/>
            <p:cNvSpPr/>
            <p:nvPr/>
          </p:nvSpPr>
          <p:spPr>
            <a:xfrm>
              <a:off x="3777234" y="5886450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5" name="object 1245"/>
            <p:cNvSpPr/>
            <p:nvPr/>
          </p:nvSpPr>
          <p:spPr>
            <a:xfrm>
              <a:off x="3819905" y="588340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6" name="object 1246"/>
            <p:cNvSpPr/>
            <p:nvPr/>
          </p:nvSpPr>
          <p:spPr>
            <a:xfrm>
              <a:off x="3819905" y="588340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7" name="object 1247"/>
            <p:cNvSpPr/>
            <p:nvPr/>
          </p:nvSpPr>
          <p:spPr>
            <a:xfrm>
              <a:off x="3771900" y="5926073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8" name="object 1248"/>
            <p:cNvSpPr/>
            <p:nvPr/>
          </p:nvSpPr>
          <p:spPr>
            <a:xfrm>
              <a:off x="3771900" y="5926073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9" name="object 1249"/>
            <p:cNvSpPr/>
            <p:nvPr/>
          </p:nvSpPr>
          <p:spPr>
            <a:xfrm>
              <a:off x="3636263" y="5993892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0" name="object 1250"/>
            <p:cNvSpPr/>
            <p:nvPr/>
          </p:nvSpPr>
          <p:spPr>
            <a:xfrm>
              <a:off x="3679698" y="599084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1" name="object 1251"/>
            <p:cNvSpPr/>
            <p:nvPr/>
          </p:nvSpPr>
          <p:spPr>
            <a:xfrm>
              <a:off x="3679698" y="599084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2" name="object 1252"/>
            <p:cNvSpPr/>
            <p:nvPr/>
          </p:nvSpPr>
          <p:spPr>
            <a:xfrm>
              <a:off x="3631692" y="6033516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3" name="object 1253"/>
            <p:cNvSpPr/>
            <p:nvPr/>
          </p:nvSpPr>
          <p:spPr>
            <a:xfrm>
              <a:off x="3631692" y="6033516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4" name="object 1254"/>
            <p:cNvSpPr/>
            <p:nvPr/>
          </p:nvSpPr>
          <p:spPr>
            <a:xfrm>
              <a:off x="3477768" y="5993892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5" name="object 1255"/>
            <p:cNvSpPr/>
            <p:nvPr/>
          </p:nvSpPr>
          <p:spPr>
            <a:xfrm>
              <a:off x="3521964" y="5990082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6" name="object 1256"/>
            <p:cNvSpPr/>
            <p:nvPr/>
          </p:nvSpPr>
          <p:spPr>
            <a:xfrm>
              <a:off x="3521964" y="5990082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7" name="object 1257"/>
            <p:cNvSpPr/>
            <p:nvPr/>
          </p:nvSpPr>
          <p:spPr>
            <a:xfrm>
              <a:off x="3473958" y="603275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8" name="object 1258"/>
            <p:cNvSpPr/>
            <p:nvPr/>
          </p:nvSpPr>
          <p:spPr>
            <a:xfrm>
              <a:off x="3473958" y="603275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9" name="object 1259"/>
            <p:cNvSpPr/>
            <p:nvPr/>
          </p:nvSpPr>
          <p:spPr>
            <a:xfrm>
              <a:off x="3777234" y="5993892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0" name="object 1260"/>
            <p:cNvSpPr/>
            <p:nvPr/>
          </p:nvSpPr>
          <p:spPr>
            <a:xfrm>
              <a:off x="3819905" y="5990082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1" name="object 1261"/>
            <p:cNvSpPr/>
            <p:nvPr/>
          </p:nvSpPr>
          <p:spPr>
            <a:xfrm>
              <a:off x="3819905" y="5990082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2" name="object 1262"/>
            <p:cNvSpPr/>
            <p:nvPr/>
          </p:nvSpPr>
          <p:spPr>
            <a:xfrm>
              <a:off x="3771900" y="603275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3" name="object 1263"/>
            <p:cNvSpPr/>
            <p:nvPr/>
          </p:nvSpPr>
          <p:spPr>
            <a:xfrm>
              <a:off x="3771900" y="603275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4" name="object 1264"/>
            <p:cNvSpPr/>
            <p:nvPr/>
          </p:nvSpPr>
          <p:spPr>
            <a:xfrm>
              <a:off x="3636263" y="6101333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5" name="object 1265"/>
            <p:cNvSpPr/>
            <p:nvPr/>
          </p:nvSpPr>
          <p:spPr>
            <a:xfrm>
              <a:off x="3681222" y="6098285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3048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3048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6" name="object 1266"/>
            <p:cNvSpPr/>
            <p:nvPr/>
          </p:nvSpPr>
          <p:spPr>
            <a:xfrm>
              <a:off x="3681222" y="6098285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3048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3048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7" name="object 1267"/>
            <p:cNvSpPr/>
            <p:nvPr/>
          </p:nvSpPr>
          <p:spPr>
            <a:xfrm>
              <a:off x="3633216" y="6140957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8" name="object 1268"/>
            <p:cNvSpPr/>
            <p:nvPr/>
          </p:nvSpPr>
          <p:spPr>
            <a:xfrm>
              <a:off x="3633216" y="6140957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9" name="object 1269"/>
            <p:cNvSpPr/>
            <p:nvPr/>
          </p:nvSpPr>
          <p:spPr>
            <a:xfrm>
              <a:off x="3477768" y="6101333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0" name="object 1270"/>
            <p:cNvSpPr/>
            <p:nvPr/>
          </p:nvSpPr>
          <p:spPr>
            <a:xfrm>
              <a:off x="3522726" y="609676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3048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1" name="object 1271"/>
            <p:cNvSpPr/>
            <p:nvPr/>
          </p:nvSpPr>
          <p:spPr>
            <a:xfrm>
              <a:off x="3522726" y="609676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3048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3048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2" name="object 1272"/>
            <p:cNvSpPr/>
            <p:nvPr/>
          </p:nvSpPr>
          <p:spPr>
            <a:xfrm>
              <a:off x="3474720" y="6139433"/>
              <a:ext cx="10795" cy="11430"/>
            </a:xfrm>
            <a:custGeom>
              <a:avLst/>
              <a:gdLst/>
              <a:ahLst/>
              <a:cxnLst/>
              <a:rect l="l" t="t" r="r" b="b"/>
              <a:pathLst>
                <a:path w="10795" h="11429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8382"/>
                  </a:lnTo>
                  <a:lnTo>
                    <a:pt x="2286" y="11430"/>
                  </a:lnTo>
                  <a:lnTo>
                    <a:pt x="8382" y="11430"/>
                  </a:lnTo>
                  <a:lnTo>
                    <a:pt x="10668" y="8382"/>
                  </a:lnTo>
                  <a:lnTo>
                    <a:pt x="10668" y="3048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3" name="object 1273"/>
            <p:cNvSpPr/>
            <p:nvPr/>
          </p:nvSpPr>
          <p:spPr>
            <a:xfrm>
              <a:off x="3474720" y="6139433"/>
              <a:ext cx="10795" cy="11430"/>
            </a:xfrm>
            <a:custGeom>
              <a:avLst/>
              <a:gdLst/>
              <a:ahLst/>
              <a:cxnLst/>
              <a:rect l="l" t="t" r="r" b="b"/>
              <a:pathLst>
                <a:path w="10795" h="11429">
                  <a:moveTo>
                    <a:pt x="5334" y="0"/>
                  </a:moveTo>
                  <a:lnTo>
                    <a:pt x="2286" y="0"/>
                  </a:lnTo>
                  <a:lnTo>
                    <a:pt x="0" y="3048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1430"/>
                  </a:lnTo>
                  <a:lnTo>
                    <a:pt x="5334" y="11430"/>
                  </a:lnTo>
                  <a:lnTo>
                    <a:pt x="8382" y="11430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3048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4" name="object 1274"/>
            <p:cNvSpPr/>
            <p:nvPr/>
          </p:nvSpPr>
          <p:spPr>
            <a:xfrm>
              <a:off x="3477768" y="6208776"/>
              <a:ext cx="51435" cy="40005"/>
            </a:xfrm>
            <a:custGeom>
              <a:avLst/>
              <a:gdLst/>
              <a:ahLst/>
              <a:cxnLst/>
              <a:rect l="l" t="t" r="r" b="b"/>
              <a:pathLst>
                <a:path w="51435" h="40004">
                  <a:moveTo>
                    <a:pt x="51053" y="0"/>
                  </a:moveTo>
                  <a:lnTo>
                    <a:pt x="0" y="39624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5" name="object 1275"/>
            <p:cNvSpPr/>
            <p:nvPr/>
          </p:nvSpPr>
          <p:spPr>
            <a:xfrm>
              <a:off x="3521201" y="6202679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6" name="object 1276"/>
            <p:cNvSpPr/>
            <p:nvPr/>
          </p:nvSpPr>
          <p:spPr>
            <a:xfrm>
              <a:off x="3521201" y="6202679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7" name="object 1277"/>
            <p:cNvSpPr/>
            <p:nvPr/>
          </p:nvSpPr>
          <p:spPr>
            <a:xfrm>
              <a:off x="3473195" y="624535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8" name="object 1278"/>
            <p:cNvSpPr/>
            <p:nvPr/>
          </p:nvSpPr>
          <p:spPr>
            <a:xfrm>
              <a:off x="3473195" y="624535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9" name="object 1279"/>
            <p:cNvSpPr/>
            <p:nvPr/>
          </p:nvSpPr>
          <p:spPr>
            <a:xfrm>
              <a:off x="3636263" y="6208776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0" name="object 1280"/>
            <p:cNvSpPr/>
            <p:nvPr/>
          </p:nvSpPr>
          <p:spPr>
            <a:xfrm>
              <a:off x="3679698" y="620420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7620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7620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1" name="object 1281"/>
            <p:cNvSpPr/>
            <p:nvPr/>
          </p:nvSpPr>
          <p:spPr>
            <a:xfrm>
              <a:off x="3679698" y="620420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7620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7620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2" name="object 1282"/>
            <p:cNvSpPr/>
            <p:nvPr/>
          </p:nvSpPr>
          <p:spPr>
            <a:xfrm>
              <a:off x="3630930" y="6246876"/>
              <a:ext cx="11430" cy="10795"/>
            </a:xfrm>
            <a:custGeom>
              <a:avLst/>
              <a:gdLst/>
              <a:ahLst/>
              <a:cxnLst/>
              <a:rect l="l" t="t" r="r" b="b"/>
              <a:pathLst>
                <a:path w="11429" h="10795">
                  <a:moveTo>
                    <a:pt x="8382" y="0"/>
                  </a:moveTo>
                  <a:lnTo>
                    <a:pt x="6096" y="0"/>
                  </a:lnTo>
                  <a:lnTo>
                    <a:pt x="3048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3048" y="10668"/>
                  </a:lnTo>
                  <a:lnTo>
                    <a:pt x="8382" y="10668"/>
                  </a:lnTo>
                  <a:lnTo>
                    <a:pt x="11430" y="8382"/>
                  </a:lnTo>
                  <a:lnTo>
                    <a:pt x="11430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3" name="object 1283"/>
            <p:cNvSpPr/>
            <p:nvPr/>
          </p:nvSpPr>
          <p:spPr>
            <a:xfrm>
              <a:off x="3630930" y="6246876"/>
              <a:ext cx="11430" cy="10795"/>
            </a:xfrm>
            <a:custGeom>
              <a:avLst/>
              <a:gdLst/>
              <a:ahLst/>
              <a:cxnLst/>
              <a:rect l="l" t="t" r="r" b="b"/>
              <a:pathLst>
                <a:path w="11429" h="10795">
                  <a:moveTo>
                    <a:pt x="6096" y="0"/>
                  </a:moveTo>
                  <a:lnTo>
                    <a:pt x="3048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3048" y="10668"/>
                  </a:lnTo>
                  <a:lnTo>
                    <a:pt x="6096" y="10668"/>
                  </a:lnTo>
                  <a:lnTo>
                    <a:pt x="8382" y="10668"/>
                  </a:lnTo>
                  <a:lnTo>
                    <a:pt x="11430" y="8382"/>
                  </a:lnTo>
                  <a:lnTo>
                    <a:pt x="11430" y="5334"/>
                  </a:lnTo>
                  <a:lnTo>
                    <a:pt x="11430" y="2286"/>
                  </a:lnTo>
                  <a:lnTo>
                    <a:pt x="8382" y="0"/>
                  </a:lnTo>
                  <a:lnTo>
                    <a:pt x="6096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4" name="object 1284"/>
            <p:cNvSpPr/>
            <p:nvPr/>
          </p:nvSpPr>
          <p:spPr>
            <a:xfrm>
              <a:off x="3777234" y="6208776"/>
              <a:ext cx="51435" cy="45085"/>
            </a:xfrm>
            <a:custGeom>
              <a:avLst/>
              <a:gdLst/>
              <a:ahLst/>
              <a:cxnLst/>
              <a:rect l="l" t="t" r="r" b="b"/>
              <a:pathLst>
                <a:path w="51435" h="45085">
                  <a:moveTo>
                    <a:pt x="51053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5" name="object 1285"/>
            <p:cNvSpPr/>
            <p:nvPr/>
          </p:nvSpPr>
          <p:spPr>
            <a:xfrm>
              <a:off x="3819905" y="620420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7620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7620"/>
                  </a:lnTo>
                  <a:lnTo>
                    <a:pt x="10668" y="2286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6" name="object 1286"/>
            <p:cNvSpPr/>
            <p:nvPr/>
          </p:nvSpPr>
          <p:spPr>
            <a:xfrm>
              <a:off x="3819905" y="6204204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7620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7620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7" name="object 1287"/>
            <p:cNvSpPr/>
            <p:nvPr/>
          </p:nvSpPr>
          <p:spPr>
            <a:xfrm>
              <a:off x="3771900" y="6246876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7620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2286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7620" y="10668"/>
                  </a:lnTo>
                  <a:lnTo>
                    <a:pt x="10668" y="8382"/>
                  </a:lnTo>
                  <a:lnTo>
                    <a:pt x="10668" y="2286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8" name="object 1288"/>
            <p:cNvSpPr/>
            <p:nvPr/>
          </p:nvSpPr>
          <p:spPr>
            <a:xfrm>
              <a:off x="3771900" y="6246876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2286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7620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2286"/>
                  </a:lnTo>
                  <a:lnTo>
                    <a:pt x="7620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9" name="object 1289"/>
            <p:cNvSpPr/>
            <p:nvPr/>
          </p:nvSpPr>
          <p:spPr>
            <a:xfrm>
              <a:off x="3777234" y="6101333"/>
              <a:ext cx="45720" cy="45085"/>
            </a:xfrm>
            <a:custGeom>
              <a:avLst/>
              <a:gdLst/>
              <a:ahLst/>
              <a:cxnLst/>
              <a:rect l="l" t="t" r="r" b="b"/>
              <a:pathLst>
                <a:path w="45720" h="45085">
                  <a:moveTo>
                    <a:pt x="45720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0" name="object 1290"/>
            <p:cNvSpPr/>
            <p:nvPr/>
          </p:nvSpPr>
          <p:spPr>
            <a:xfrm>
              <a:off x="3817620" y="609676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3048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1" name="object 1291"/>
            <p:cNvSpPr/>
            <p:nvPr/>
          </p:nvSpPr>
          <p:spPr>
            <a:xfrm>
              <a:off x="3817620" y="6096761"/>
              <a:ext cx="10795" cy="10795"/>
            </a:xfrm>
            <a:custGeom>
              <a:avLst/>
              <a:gdLst/>
              <a:ahLst/>
              <a:cxnLst/>
              <a:rect l="l" t="t" r="r" b="b"/>
              <a:pathLst>
                <a:path w="10795" h="10795">
                  <a:moveTo>
                    <a:pt x="5334" y="0"/>
                  </a:moveTo>
                  <a:lnTo>
                    <a:pt x="2286" y="0"/>
                  </a:lnTo>
                  <a:lnTo>
                    <a:pt x="0" y="3048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0668"/>
                  </a:lnTo>
                  <a:lnTo>
                    <a:pt x="5334" y="10668"/>
                  </a:lnTo>
                  <a:lnTo>
                    <a:pt x="8382" y="10668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3048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2" name="object 1292"/>
            <p:cNvSpPr/>
            <p:nvPr/>
          </p:nvSpPr>
          <p:spPr>
            <a:xfrm>
              <a:off x="3769614" y="6139433"/>
              <a:ext cx="10795" cy="11430"/>
            </a:xfrm>
            <a:custGeom>
              <a:avLst/>
              <a:gdLst/>
              <a:ahLst/>
              <a:cxnLst/>
              <a:rect l="l" t="t" r="r" b="b"/>
              <a:pathLst>
                <a:path w="10795" h="11429">
                  <a:moveTo>
                    <a:pt x="8382" y="0"/>
                  </a:moveTo>
                  <a:lnTo>
                    <a:pt x="5334" y="0"/>
                  </a:lnTo>
                  <a:lnTo>
                    <a:pt x="2286" y="0"/>
                  </a:lnTo>
                  <a:lnTo>
                    <a:pt x="0" y="3048"/>
                  </a:lnTo>
                  <a:lnTo>
                    <a:pt x="0" y="8382"/>
                  </a:lnTo>
                  <a:lnTo>
                    <a:pt x="2286" y="11430"/>
                  </a:lnTo>
                  <a:lnTo>
                    <a:pt x="8382" y="11430"/>
                  </a:lnTo>
                  <a:lnTo>
                    <a:pt x="10668" y="8382"/>
                  </a:lnTo>
                  <a:lnTo>
                    <a:pt x="10668" y="3048"/>
                  </a:lnTo>
                  <a:lnTo>
                    <a:pt x="83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3" name="object 1293"/>
            <p:cNvSpPr/>
            <p:nvPr/>
          </p:nvSpPr>
          <p:spPr>
            <a:xfrm>
              <a:off x="3769614" y="6139433"/>
              <a:ext cx="10795" cy="11430"/>
            </a:xfrm>
            <a:custGeom>
              <a:avLst/>
              <a:gdLst/>
              <a:ahLst/>
              <a:cxnLst/>
              <a:rect l="l" t="t" r="r" b="b"/>
              <a:pathLst>
                <a:path w="10795" h="11429">
                  <a:moveTo>
                    <a:pt x="5334" y="0"/>
                  </a:moveTo>
                  <a:lnTo>
                    <a:pt x="2286" y="0"/>
                  </a:lnTo>
                  <a:lnTo>
                    <a:pt x="0" y="3048"/>
                  </a:lnTo>
                  <a:lnTo>
                    <a:pt x="0" y="5334"/>
                  </a:lnTo>
                  <a:lnTo>
                    <a:pt x="0" y="8382"/>
                  </a:lnTo>
                  <a:lnTo>
                    <a:pt x="2286" y="11430"/>
                  </a:lnTo>
                  <a:lnTo>
                    <a:pt x="5334" y="11430"/>
                  </a:lnTo>
                  <a:lnTo>
                    <a:pt x="8382" y="11430"/>
                  </a:lnTo>
                  <a:lnTo>
                    <a:pt x="10668" y="8382"/>
                  </a:lnTo>
                  <a:lnTo>
                    <a:pt x="10668" y="5334"/>
                  </a:lnTo>
                  <a:lnTo>
                    <a:pt x="10668" y="3048"/>
                  </a:lnTo>
                  <a:lnTo>
                    <a:pt x="8382" y="0"/>
                  </a:lnTo>
                  <a:lnTo>
                    <a:pt x="5334" y="0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4" name="object 1294"/>
            <p:cNvSpPr/>
            <p:nvPr/>
          </p:nvSpPr>
          <p:spPr>
            <a:xfrm>
              <a:off x="4370832" y="5886450"/>
              <a:ext cx="57150" cy="0"/>
            </a:xfrm>
            <a:custGeom>
              <a:avLst/>
              <a:gdLst/>
              <a:ahLst/>
              <a:cxnLst/>
              <a:rect l="l" t="t" r="r" b="b"/>
              <a:pathLst>
                <a:path w="57150">
                  <a:moveTo>
                    <a:pt x="57150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5" name="object 1295"/>
            <p:cNvSpPr/>
            <p:nvPr/>
          </p:nvSpPr>
          <p:spPr>
            <a:xfrm>
              <a:off x="4274820" y="5869686"/>
              <a:ext cx="96520" cy="40005"/>
            </a:xfrm>
            <a:custGeom>
              <a:avLst/>
              <a:gdLst/>
              <a:ahLst/>
              <a:cxnLst/>
              <a:rect l="l" t="t" r="r" b="b"/>
              <a:pathLst>
                <a:path w="96520" h="40004">
                  <a:moveTo>
                    <a:pt x="96012" y="16763"/>
                  </a:moveTo>
                  <a:lnTo>
                    <a:pt x="85344" y="39623"/>
                  </a:lnTo>
                  <a:lnTo>
                    <a:pt x="73914" y="0"/>
                  </a:lnTo>
                  <a:lnTo>
                    <a:pt x="56388" y="39623"/>
                  </a:lnTo>
                  <a:lnTo>
                    <a:pt x="39624" y="0"/>
                  </a:lnTo>
                  <a:lnTo>
                    <a:pt x="22860" y="39623"/>
                  </a:lnTo>
                  <a:lnTo>
                    <a:pt x="11430" y="0"/>
                  </a:lnTo>
                  <a:lnTo>
                    <a:pt x="0" y="16763"/>
                  </a:lnTo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6" name="object 1296"/>
            <p:cNvSpPr/>
            <p:nvPr/>
          </p:nvSpPr>
          <p:spPr>
            <a:xfrm>
              <a:off x="4274820" y="5999225"/>
              <a:ext cx="96520" cy="34290"/>
            </a:xfrm>
            <a:custGeom>
              <a:avLst/>
              <a:gdLst/>
              <a:ahLst/>
              <a:cxnLst/>
              <a:rect l="l" t="t" r="r" b="b"/>
              <a:pathLst>
                <a:path w="96520" h="34289">
                  <a:moveTo>
                    <a:pt x="96012" y="17525"/>
                  </a:moveTo>
                  <a:lnTo>
                    <a:pt x="85344" y="34289"/>
                  </a:lnTo>
                  <a:lnTo>
                    <a:pt x="73914" y="0"/>
                  </a:lnTo>
                  <a:lnTo>
                    <a:pt x="56388" y="34289"/>
                  </a:lnTo>
                  <a:lnTo>
                    <a:pt x="39624" y="0"/>
                  </a:lnTo>
                  <a:lnTo>
                    <a:pt x="22860" y="34289"/>
                  </a:lnTo>
                  <a:lnTo>
                    <a:pt x="11430" y="0"/>
                  </a:lnTo>
                  <a:lnTo>
                    <a:pt x="0" y="17525"/>
                  </a:lnTo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7" name="object 1297"/>
            <p:cNvSpPr/>
            <p:nvPr/>
          </p:nvSpPr>
          <p:spPr>
            <a:xfrm>
              <a:off x="4274820" y="6118097"/>
              <a:ext cx="96520" cy="34290"/>
            </a:xfrm>
            <a:custGeom>
              <a:avLst/>
              <a:gdLst/>
              <a:ahLst/>
              <a:cxnLst/>
              <a:rect l="l" t="t" r="r" b="b"/>
              <a:pathLst>
                <a:path w="96520" h="34289">
                  <a:moveTo>
                    <a:pt x="96012" y="16763"/>
                  </a:moveTo>
                  <a:lnTo>
                    <a:pt x="85344" y="34289"/>
                  </a:lnTo>
                  <a:lnTo>
                    <a:pt x="73914" y="0"/>
                  </a:lnTo>
                  <a:lnTo>
                    <a:pt x="56388" y="34289"/>
                  </a:lnTo>
                  <a:lnTo>
                    <a:pt x="39624" y="0"/>
                  </a:lnTo>
                  <a:lnTo>
                    <a:pt x="22860" y="34289"/>
                  </a:lnTo>
                  <a:lnTo>
                    <a:pt x="11430" y="0"/>
                  </a:lnTo>
                  <a:lnTo>
                    <a:pt x="0" y="16763"/>
                  </a:lnTo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8" name="object 1298"/>
            <p:cNvSpPr/>
            <p:nvPr/>
          </p:nvSpPr>
          <p:spPr>
            <a:xfrm>
              <a:off x="4274820" y="6242304"/>
              <a:ext cx="96520" cy="40005"/>
            </a:xfrm>
            <a:custGeom>
              <a:avLst/>
              <a:gdLst/>
              <a:ahLst/>
              <a:cxnLst/>
              <a:rect l="l" t="t" r="r" b="b"/>
              <a:pathLst>
                <a:path w="96520" h="40004">
                  <a:moveTo>
                    <a:pt x="96012" y="22860"/>
                  </a:moveTo>
                  <a:lnTo>
                    <a:pt x="85344" y="39624"/>
                  </a:lnTo>
                  <a:lnTo>
                    <a:pt x="73914" y="0"/>
                  </a:lnTo>
                  <a:lnTo>
                    <a:pt x="56388" y="39624"/>
                  </a:lnTo>
                  <a:lnTo>
                    <a:pt x="39624" y="0"/>
                  </a:lnTo>
                  <a:lnTo>
                    <a:pt x="22860" y="39624"/>
                  </a:lnTo>
                  <a:lnTo>
                    <a:pt x="11430" y="0"/>
                  </a:lnTo>
                  <a:lnTo>
                    <a:pt x="0" y="22860"/>
                  </a:lnTo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9" name="object 1299"/>
            <p:cNvSpPr/>
            <p:nvPr/>
          </p:nvSpPr>
          <p:spPr>
            <a:xfrm>
              <a:off x="4523994" y="5886450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61722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0" name="object 1300"/>
            <p:cNvSpPr/>
            <p:nvPr/>
          </p:nvSpPr>
          <p:spPr>
            <a:xfrm>
              <a:off x="4427982" y="5869686"/>
              <a:ext cx="96520" cy="40005"/>
            </a:xfrm>
            <a:custGeom>
              <a:avLst/>
              <a:gdLst/>
              <a:ahLst/>
              <a:cxnLst/>
              <a:rect l="l" t="t" r="r" b="b"/>
              <a:pathLst>
                <a:path w="96520" h="40004">
                  <a:moveTo>
                    <a:pt x="96012" y="0"/>
                  </a:moveTo>
                  <a:lnTo>
                    <a:pt x="0" y="0"/>
                  </a:lnTo>
                  <a:lnTo>
                    <a:pt x="0" y="39624"/>
                  </a:lnTo>
                  <a:lnTo>
                    <a:pt x="96012" y="39624"/>
                  </a:lnTo>
                  <a:lnTo>
                    <a:pt x="96012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1" name="object 1301"/>
            <p:cNvSpPr/>
            <p:nvPr/>
          </p:nvSpPr>
          <p:spPr>
            <a:xfrm>
              <a:off x="4427982" y="5869686"/>
              <a:ext cx="96520" cy="40005"/>
            </a:xfrm>
            <a:custGeom>
              <a:avLst/>
              <a:gdLst/>
              <a:ahLst/>
              <a:cxnLst/>
              <a:rect l="l" t="t" r="r" b="b"/>
              <a:pathLst>
                <a:path w="96520" h="40004">
                  <a:moveTo>
                    <a:pt x="0" y="39624"/>
                  </a:moveTo>
                  <a:lnTo>
                    <a:pt x="96012" y="39624"/>
                  </a:lnTo>
                  <a:lnTo>
                    <a:pt x="96012" y="0"/>
                  </a:lnTo>
                  <a:lnTo>
                    <a:pt x="0" y="0"/>
                  </a:lnTo>
                  <a:lnTo>
                    <a:pt x="0" y="39624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2" name="object 1302"/>
            <p:cNvSpPr/>
            <p:nvPr/>
          </p:nvSpPr>
          <p:spPr>
            <a:xfrm>
              <a:off x="4117086" y="5886450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4">
                  <a:moveTo>
                    <a:pt x="157734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3" name="object 1303"/>
            <p:cNvSpPr/>
            <p:nvPr/>
          </p:nvSpPr>
          <p:spPr>
            <a:xfrm>
              <a:off x="4235195" y="5484875"/>
              <a:ext cx="0" cy="650240"/>
            </a:xfrm>
            <a:custGeom>
              <a:avLst/>
              <a:gdLst/>
              <a:ahLst/>
              <a:cxnLst/>
              <a:rect l="l" t="t" r="r" b="b"/>
              <a:pathLst>
                <a:path h="650239">
                  <a:moveTo>
                    <a:pt x="0" y="649986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4" name="object 1304"/>
            <p:cNvSpPr/>
            <p:nvPr/>
          </p:nvSpPr>
          <p:spPr>
            <a:xfrm>
              <a:off x="4117086" y="6016751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4">
                  <a:moveTo>
                    <a:pt x="157734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5" name="object 1305"/>
            <p:cNvSpPr/>
            <p:nvPr/>
          </p:nvSpPr>
          <p:spPr>
            <a:xfrm>
              <a:off x="4117086" y="6134861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4">
                  <a:moveTo>
                    <a:pt x="157734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6" name="object 1306"/>
            <p:cNvSpPr/>
            <p:nvPr/>
          </p:nvSpPr>
          <p:spPr>
            <a:xfrm>
              <a:off x="4117086" y="6265164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4">
                  <a:moveTo>
                    <a:pt x="157734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7" name="object 1307"/>
            <p:cNvSpPr/>
            <p:nvPr/>
          </p:nvSpPr>
          <p:spPr>
            <a:xfrm>
              <a:off x="4370832" y="6016751"/>
              <a:ext cx="62865" cy="0"/>
            </a:xfrm>
            <a:custGeom>
              <a:avLst/>
              <a:gdLst/>
              <a:ahLst/>
              <a:cxnLst/>
              <a:rect l="l" t="t" r="r" b="b"/>
              <a:pathLst>
                <a:path w="62864">
                  <a:moveTo>
                    <a:pt x="62484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8" name="object 1308"/>
            <p:cNvSpPr/>
            <p:nvPr/>
          </p:nvSpPr>
          <p:spPr>
            <a:xfrm>
              <a:off x="4393691" y="5846825"/>
              <a:ext cx="170180" cy="373380"/>
            </a:xfrm>
            <a:custGeom>
              <a:avLst/>
              <a:gdLst/>
              <a:ahLst/>
              <a:cxnLst/>
              <a:rect l="l" t="t" r="r" b="b"/>
              <a:pathLst>
                <a:path w="170179" h="373379">
                  <a:moveTo>
                    <a:pt x="0" y="373379"/>
                  </a:moveTo>
                  <a:lnTo>
                    <a:pt x="169925" y="373379"/>
                  </a:lnTo>
                  <a:lnTo>
                    <a:pt x="169925" y="0"/>
                  </a:lnTo>
                  <a:lnTo>
                    <a:pt x="0" y="0"/>
                  </a:lnTo>
                  <a:lnTo>
                    <a:pt x="0" y="373379"/>
                  </a:lnTo>
                  <a:close/>
                </a:path>
              </a:pathLst>
            </a:custGeom>
            <a:ln w="565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9" name="object 1309"/>
            <p:cNvSpPr/>
            <p:nvPr/>
          </p:nvSpPr>
          <p:spPr>
            <a:xfrm>
              <a:off x="4370832" y="6134861"/>
              <a:ext cx="62865" cy="0"/>
            </a:xfrm>
            <a:custGeom>
              <a:avLst/>
              <a:gdLst/>
              <a:ahLst/>
              <a:cxnLst/>
              <a:rect l="l" t="t" r="r" b="b"/>
              <a:pathLst>
                <a:path w="62864">
                  <a:moveTo>
                    <a:pt x="62484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0" name="object 1310"/>
            <p:cNvSpPr/>
            <p:nvPr/>
          </p:nvSpPr>
          <p:spPr>
            <a:xfrm>
              <a:off x="4523994" y="6016751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61722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1" name="object 1311"/>
            <p:cNvSpPr/>
            <p:nvPr/>
          </p:nvSpPr>
          <p:spPr>
            <a:xfrm>
              <a:off x="4427982" y="5999226"/>
              <a:ext cx="96520" cy="40005"/>
            </a:xfrm>
            <a:custGeom>
              <a:avLst/>
              <a:gdLst/>
              <a:ahLst/>
              <a:cxnLst/>
              <a:rect l="l" t="t" r="r" b="b"/>
              <a:pathLst>
                <a:path w="96520" h="40004">
                  <a:moveTo>
                    <a:pt x="96012" y="0"/>
                  </a:moveTo>
                  <a:lnTo>
                    <a:pt x="0" y="0"/>
                  </a:lnTo>
                  <a:lnTo>
                    <a:pt x="0" y="39624"/>
                  </a:lnTo>
                  <a:lnTo>
                    <a:pt x="96012" y="39624"/>
                  </a:lnTo>
                  <a:lnTo>
                    <a:pt x="96012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2" name="object 1312"/>
            <p:cNvSpPr/>
            <p:nvPr/>
          </p:nvSpPr>
          <p:spPr>
            <a:xfrm>
              <a:off x="4427982" y="5999226"/>
              <a:ext cx="96520" cy="40005"/>
            </a:xfrm>
            <a:custGeom>
              <a:avLst/>
              <a:gdLst/>
              <a:ahLst/>
              <a:cxnLst/>
              <a:rect l="l" t="t" r="r" b="b"/>
              <a:pathLst>
                <a:path w="96520" h="40004">
                  <a:moveTo>
                    <a:pt x="0" y="39624"/>
                  </a:moveTo>
                  <a:lnTo>
                    <a:pt x="96012" y="39624"/>
                  </a:lnTo>
                  <a:lnTo>
                    <a:pt x="96012" y="0"/>
                  </a:lnTo>
                  <a:lnTo>
                    <a:pt x="0" y="0"/>
                  </a:lnTo>
                  <a:lnTo>
                    <a:pt x="0" y="39624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3" name="object 1313"/>
            <p:cNvSpPr/>
            <p:nvPr/>
          </p:nvSpPr>
          <p:spPr>
            <a:xfrm>
              <a:off x="4523994" y="6129527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61722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4" name="object 1314"/>
            <p:cNvSpPr/>
            <p:nvPr/>
          </p:nvSpPr>
          <p:spPr>
            <a:xfrm>
              <a:off x="4427982" y="6112763"/>
              <a:ext cx="96520" cy="40005"/>
            </a:xfrm>
            <a:custGeom>
              <a:avLst/>
              <a:gdLst/>
              <a:ahLst/>
              <a:cxnLst/>
              <a:rect l="l" t="t" r="r" b="b"/>
              <a:pathLst>
                <a:path w="96520" h="40004">
                  <a:moveTo>
                    <a:pt x="96012" y="0"/>
                  </a:moveTo>
                  <a:lnTo>
                    <a:pt x="0" y="0"/>
                  </a:lnTo>
                  <a:lnTo>
                    <a:pt x="0" y="39624"/>
                  </a:lnTo>
                  <a:lnTo>
                    <a:pt x="96012" y="39624"/>
                  </a:lnTo>
                  <a:lnTo>
                    <a:pt x="96012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5" name="object 1315"/>
            <p:cNvSpPr/>
            <p:nvPr/>
          </p:nvSpPr>
          <p:spPr>
            <a:xfrm>
              <a:off x="4427982" y="6112764"/>
              <a:ext cx="96520" cy="40005"/>
            </a:xfrm>
            <a:custGeom>
              <a:avLst/>
              <a:gdLst/>
              <a:ahLst/>
              <a:cxnLst/>
              <a:rect l="l" t="t" r="r" b="b"/>
              <a:pathLst>
                <a:path w="96520" h="40004">
                  <a:moveTo>
                    <a:pt x="0" y="39624"/>
                  </a:moveTo>
                  <a:lnTo>
                    <a:pt x="96012" y="39624"/>
                  </a:lnTo>
                  <a:lnTo>
                    <a:pt x="96012" y="0"/>
                  </a:lnTo>
                  <a:lnTo>
                    <a:pt x="0" y="0"/>
                  </a:lnTo>
                  <a:lnTo>
                    <a:pt x="0" y="39624"/>
                  </a:lnTo>
                  <a:close/>
                </a:path>
              </a:pathLst>
            </a:custGeom>
            <a:ln w="565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6" name="object 1316"/>
            <p:cNvSpPr/>
            <p:nvPr/>
          </p:nvSpPr>
          <p:spPr>
            <a:xfrm>
              <a:off x="4585716" y="5886449"/>
              <a:ext cx="0" cy="372745"/>
            </a:xfrm>
            <a:custGeom>
              <a:avLst/>
              <a:gdLst/>
              <a:ahLst/>
              <a:cxnLst/>
              <a:rect l="l" t="t" r="r" b="b"/>
              <a:pathLst>
                <a:path h="372745">
                  <a:moveTo>
                    <a:pt x="0" y="372617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7" name="object 1317"/>
            <p:cNvSpPr/>
            <p:nvPr/>
          </p:nvSpPr>
          <p:spPr>
            <a:xfrm>
              <a:off x="3161538" y="6298692"/>
              <a:ext cx="135890" cy="0"/>
            </a:xfrm>
            <a:custGeom>
              <a:avLst/>
              <a:gdLst/>
              <a:ahLst/>
              <a:cxnLst/>
              <a:rect l="l" t="t" r="r" b="b"/>
              <a:pathLst>
                <a:path w="135889">
                  <a:moveTo>
                    <a:pt x="0" y="0"/>
                  </a:moveTo>
                  <a:lnTo>
                    <a:pt x="135636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8" name="object 1318"/>
            <p:cNvSpPr/>
            <p:nvPr/>
          </p:nvSpPr>
          <p:spPr>
            <a:xfrm>
              <a:off x="3291077" y="6276594"/>
              <a:ext cx="56515" cy="40005"/>
            </a:xfrm>
            <a:custGeom>
              <a:avLst/>
              <a:gdLst/>
              <a:ahLst/>
              <a:cxnLst/>
              <a:rect l="l" t="t" r="r" b="b"/>
              <a:pathLst>
                <a:path w="56514" h="40004">
                  <a:moveTo>
                    <a:pt x="0" y="0"/>
                  </a:moveTo>
                  <a:lnTo>
                    <a:pt x="0" y="39624"/>
                  </a:lnTo>
                  <a:lnTo>
                    <a:pt x="56388" y="220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9" name="object 1319"/>
            <p:cNvSpPr/>
            <p:nvPr/>
          </p:nvSpPr>
          <p:spPr>
            <a:xfrm>
              <a:off x="3092958" y="5801868"/>
              <a:ext cx="68580" cy="582295"/>
            </a:xfrm>
            <a:custGeom>
              <a:avLst/>
              <a:gdLst/>
              <a:ahLst/>
              <a:cxnLst/>
              <a:rect l="l" t="t" r="r" b="b"/>
              <a:pathLst>
                <a:path w="68580" h="582295">
                  <a:moveTo>
                    <a:pt x="68580" y="0"/>
                  </a:moveTo>
                  <a:lnTo>
                    <a:pt x="0" y="0"/>
                  </a:lnTo>
                  <a:lnTo>
                    <a:pt x="0" y="582167"/>
                  </a:lnTo>
                  <a:lnTo>
                    <a:pt x="68580" y="582167"/>
                  </a:lnTo>
                  <a:lnTo>
                    <a:pt x="68580" y="0"/>
                  </a:lnTo>
                  <a:close/>
                </a:path>
              </a:pathLst>
            </a:custGeom>
            <a:solidFill>
              <a:srgbClr val="F2DC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0" name="object 1320"/>
            <p:cNvSpPr/>
            <p:nvPr/>
          </p:nvSpPr>
          <p:spPr>
            <a:xfrm>
              <a:off x="3092958" y="5801867"/>
              <a:ext cx="68580" cy="582295"/>
            </a:xfrm>
            <a:custGeom>
              <a:avLst/>
              <a:gdLst/>
              <a:ahLst/>
              <a:cxnLst/>
              <a:rect l="l" t="t" r="r" b="b"/>
              <a:pathLst>
                <a:path w="68580" h="582295">
                  <a:moveTo>
                    <a:pt x="0" y="582167"/>
                  </a:moveTo>
                  <a:lnTo>
                    <a:pt x="68580" y="582167"/>
                  </a:lnTo>
                  <a:lnTo>
                    <a:pt x="68580" y="0"/>
                  </a:lnTo>
                  <a:lnTo>
                    <a:pt x="0" y="0"/>
                  </a:lnTo>
                  <a:lnTo>
                    <a:pt x="0" y="582167"/>
                  </a:lnTo>
                  <a:close/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21" name="object 1321"/>
          <p:cNvSpPr txBox="1"/>
          <p:nvPr/>
        </p:nvSpPr>
        <p:spPr>
          <a:xfrm>
            <a:off x="3089031" y="5962094"/>
            <a:ext cx="83820" cy="264160"/>
          </a:xfrm>
          <a:prstGeom prst="rect">
            <a:avLst/>
          </a:prstGeom>
        </p:spPr>
        <p:txBody>
          <a:bodyPr vert="vert270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400" dirty="0">
                <a:latin typeface="Times New Roman"/>
                <a:cs typeface="Times New Roman"/>
              </a:rPr>
              <a:t>Input</a:t>
            </a:r>
            <a:r>
              <a:rPr sz="400" spc="-2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Filter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322" name="object 1322"/>
          <p:cNvSpPr txBox="1"/>
          <p:nvPr/>
        </p:nvSpPr>
        <p:spPr>
          <a:xfrm>
            <a:off x="4291838" y="6037296"/>
            <a:ext cx="53975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i="1" spc="-5" dirty="0">
                <a:latin typeface="Times New Roman"/>
                <a:cs typeface="Times New Roman"/>
              </a:rPr>
              <a:t>L</a:t>
            </a:r>
            <a:endParaRPr sz="400">
              <a:latin typeface="Times New Roman"/>
              <a:cs typeface="Times New Roman"/>
            </a:endParaRPr>
          </a:p>
        </p:txBody>
      </p:sp>
      <p:grpSp>
        <p:nvGrpSpPr>
          <p:cNvPr id="1323" name="object 1323"/>
          <p:cNvGrpSpPr/>
          <p:nvPr/>
        </p:nvGrpSpPr>
        <p:grpSpPr>
          <a:xfrm>
            <a:off x="4399788" y="6041135"/>
            <a:ext cx="314960" cy="535305"/>
            <a:chOff x="4399788" y="6041135"/>
            <a:chExt cx="314960" cy="535305"/>
          </a:xfrm>
        </p:grpSpPr>
        <p:sp>
          <p:nvSpPr>
            <p:cNvPr id="1324" name="object 1324"/>
            <p:cNvSpPr/>
            <p:nvPr/>
          </p:nvSpPr>
          <p:spPr>
            <a:xfrm>
              <a:off x="4456175" y="6044945"/>
              <a:ext cx="254635" cy="508634"/>
            </a:xfrm>
            <a:custGeom>
              <a:avLst/>
              <a:gdLst/>
              <a:ahLst/>
              <a:cxnLst/>
              <a:rect l="l" t="t" r="r" b="b"/>
              <a:pathLst>
                <a:path w="254635" h="508634">
                  <a:moveTo>
                    <a:pt x="107441" y="0"/>
                  </a:moveTo>
                  <a:lnTo>
                    <a:pt x="254507" y="0"/>
                  </a:lnTo>
                  <a:lnTo>
                    <a:pt x="254507" y="508254"/>
                  </a:lnTo>
                  <a:lnTo>
                    <a:pt x="0" y="508254"/>
                  </a:lnTo>
                </a:path>
              </a:pathLst>
            </a:custGeom>
            <a:ln w="7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5" name="object 1325"/>
            <p:cNvSpPr/>
            <p:nvPr/>
          </p:nvSpPr>
          <p:spPr>
            <a:xfrm>
              <a:off x="4399788" y="6530340"/>
              <a:ext cx="62230" cy="45720"/>
            </a:xfrm>
            <a:custGeom>
              <a:avLst/>
              <a:gdLst/>
              <a:ahLst/>
              <a:cxnLst/>
              <a:rect l="l" t="t" r="r" b="b"/>
              <a:pathLst>
                <a:path w="62229" h="45720">
                  <a:moveTo>
                    <a:pt x="61722" y="0"/>
                  </a:moveTo>
                  <a:lnTo>
                    <a:pt x="0" y="22860"/>
                  </a:lnTo>
                  <a:lnTo>
                    <a:pt x="61722" y="45720"/>
                  </a:lnTo>
                  <a:lnTo>
                    <a:pt x="617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26" name="object 1326"/>
          <p:cNvSpPr txBox="1"/>
          <p:nvPr/>
        </p:nvSpPr>
        <p:spPr>
          <a:xfrm>
            <a:off x="4287265" y="6164610"/>
            <a:ext cx="74295" cy="844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50" i="1" spc="45" dirty="0">
                <a:latin typeface="Times New Roman"/>
                <a:cs typeface="Times New Roman"/>
              </a:rPr>
              <a:t>L</a:t>
            </a:r>
            <a:r>
              <a:rPr sz="250" spc="10" dirty="0">
                <a:latin typeface="Times New Roman"/>
                <a:cs typeface="Times New Roman"/>
              </a:rPr>
              <a:t>n</a:t>
            </a:r>
            <a:endParaRPr sz="250">
              <a:latin typeface="Times New Roman"/>
              <a:cs typeface="Times New Roman"/>
            </a:endParaRPr>
          </a:p>
        </p:txBody>
      </p:sp>
      <p:grpSp>
        <p:nvGrpSpPr>
          <p:cNvPr id="1327" name="object 1327"/>
          <p:cNvGrpSpPr/>
          <p:nvPr/>
        </p:nvGrpSpPr>
        <p:grpSpPr>
          <a:xfrm>
            <a:off x="3186874" y="5306758"/>
            <a:ext cx="1402080" cy="1323340"/>
            <a:chOff x="3186874" y="5306758"/>
            <a:chExt cx="1402080" cy="1323340"/>
          </a:xfrm>
        </p:grpSpPr>
        <p:sp>
          <p:nvSpPr>
            <p:cNvPr id="1328" name="object 1328"/>
            <p:cNvSpPr/>
            <p:nvPr/>
          </p:nvSpPr>
          <p:spPr>
            <a:xfrm>
              <a:off x="4370831" y="6265164"/>
              <a:ext cx="215265" cy="0"/>
            </a:xfrm>
            <a:custGeom>
              <a:avLst/>
              <a:gdLst/>
              <a:ahLst/>
              <a:cxnLst/>
              <a:rect l="l" t="t" r="r" b="b"/>
              <a:pathLst>
                <a:path w="215264">
                  <a:moveTo>
                    <a:pt x="214884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9" name="object 1329"/>
            <p:cNvSpPr/>
            <p:nvPr/>
          </p:nvSpPr>
          <p:spPr>
            <a:xfrm>
              <a:off x="3902201" y="6491478"/>
              <a:ext cx="491490" cy="135890"/>
            </a:xfrm>
            <a:custGeom>
              <a:avLst/>
              <a:gdLst/>
              <a:ahLst/>
              <a:cxnLst/>
              <a:rect l="l" t="t" r="r" b="b"/>
              <a:pathLst>
                <a:path w="491489" h="135890">
                  <a:moveTo>
                    <a:pt x="491489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491489" y="135636"/>
                  </a:lnTo>
                  <a:lnTo>
                    <a:pt x="491489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0" name="object 1330"/>
            <p:cNvSpPr/>
            <p:nvPr/>
          </p:nvSpPr>
          <p:spPr>
            <a:xfrm>
              <a:off x="3902201" y="6491478"/>
              <a:ext cx="491490" cy="135890"/>
            </a:xfrm>
            <a:custGeom>
              <a:avLst/>
              <a:gdLst/>
              <a:ahLst/>
              <a:cxnLst/>
              <a:rect l="l" t="t" r="r" b="b"/>
              <a:pathLst>
                <a:path w="491489" h="135890">
                  <a:moveTo>
                    <a:pt x="0" y="135636"/>
                  </a:moveTo>
                  <a:lnTo>
                    <a:pt x="491489" y="135636"/>
                  </a:lnTo>
                  <a:lnTo>
                    <a:pt x="491489" y="0"/>
                  </a:lnTo>
                  <a:lnTo>
                    <a:pt x="0" y="0"/>
                  </a:lnTo>
                  <a:lnTo>
                    <a:pt x="0" y="135636"/>
                  </a:lnTo>
                  <a:close/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1" name="object 1331"/>
            <p:cNvSpPr/>
            <p:nvPr/>
          </p:nvSpPr>
          <p:spPr>
            <a:xfrm>
              <a:off x="3302507" y="5309616"/>
              <a:ext cx="825500" cy="441325"/>
            </a:xfrm>
            <a:custGeom>
              <a:avLst/>
              <a:gdLst/>
              <a:ahLst/>
              <a:cxnLst/>
              <a:rect l="l" t="t" r="r" b="b"/>
              <a:pathLst>
                <a:path w="825500" h="441325">
                  <a:moveTo>
                    <a:pt x="0" y="0"/>
                  </a:moveTo>
                  <a:lnTo>
                    <a:pt x="0" y="441198"/>
                  </a:lnTo>
                  <a:lnTo>
                    <a:pt x="819912" y="441198"/>
                  </a:lnTo>
                  <a:lnTo>
                    <a:pt x="825246" y="60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EE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2" name="object 1332"/>
            <p:cNvSpPr/>
            <p:nvPr/>
          </p:nvSpPr>
          <p:spPr>
            <a:xfrm>
              <a:off x="3302507" y="5309616"/>
              <a:ext cx="825500" cy="441325"/>
            </a:xfrm>
            <a:custGeom>
              <a:avLst/>
              <a:gdLst/>
              <a:ahLst/>
              <a:cxnLst/>
              <a:rect l="l" t="t" r="r" b="b"/>
              <a:pathLst>
                <a:path w="825500" h="441325">
                  <a:moveTo>
                    <a:pt x="819912" y="441198"/>
                  </a:moveTo>
                  <a:lnTo>
                    <a:pt x="825246" y="6096"/>
                  </a:lnTo>
                  <a:lnTo>
                    <a:pt x="0" y="0"/>
                  </a:lnTo>
                  <a:lnTo>
                    <a:pt x="0" y="441198"/>
                  </a:lnTo>
                  <a:lnTo>
                    <a:pt x="819912" y="441198"/>
                  </a:lnTo>
                  <a:close/>
                </a:path>
              </a:pathLst>
            </a:custGeom>
            <a:ln w="5651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3" name="object 1333"/>
            <p:cNvSpPr/>
            <p:nvPr/>
          </p:nvSpPr>
          <p:spPr>
            <a:xfrm>
              <a:off x="3325367" y="5428488"/>
              <a:ext cx="50800" cy="0"/>
            </a:xfrm>
            <a:custGeom>
              <a:avLst/>
              <a:gdLst/>
              <a:ahLst/>
              <a:cxnLst/>
              <a:rect l="l" t="t" r="r" b="b"/>
              <a:pathLst>
                <a:path w="50800">
                  <a:moveTo>
                    <a:pt x="0" y="0"/>
                  </a:moveTo>
                  <a:lnTo>
                    <a:pt x="50292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4" name="object 1334"/>
            <p:cNvSpPr/>
            <p:nvPr/>
          </p:nvSpPr>
          <p:spPr>
            <a:xfrm>
              <a:off x="3313937" y="5383530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73151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5" name="object 1335"/>
            <p:cNvSpPr/>
            <p:nvPr/>
          </p:nvSpPr>
          <p:spPr>
            <a:xfrm>
              <a:off x="3325367" y="5383530"/>
              <a:ext cx="28575" cy="45085"/>
            </a:xfrm>
            <a:custGeom>
              <a:avLst/>
              <a:gdLst/>
              <a:ahLst/>
              <a:cxnLst/>
              <a:rect l="l" t="t" r="r" b="b"/>
              <a:pathLst>
                <a:path w="28575" h="45085">
                  <a:moveTo>
                    <a:pt x="0" y="44958"/>
                  </a:moveTo>
                  <a:lnTo>
                    <a:pt x="28194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6" name="object 1336"/>
            <p:cNvSpPr/>
            <p:nvPr/>
          </p:nvSpPr>
          <p:spPr>
            <a:xfrm>
              <a:off x="3353561" y="5383530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5">
                  <a:moveTo>
                    <a:pt x="22098" y="44958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7" name="object 1337"/>
            <p:cNvSpPr/>
            <p:nvPr/>
          </p:nvSpPr>
          <p:spPr>
            <a:xfrm>
              <a:off x="3353561" y="5343906"/>
              <a:ext cx="0" cy="379095"/>
            </a:xfrm>
            <a:custGeom>
              <a:avLst/>
              <a:gdLst/>
              <a:ahLst/>
              <a:cxnLst/>
              <a:rect l="l" t="t" r="r" b="b"/>
              <a:pathLst>
                <a:path h="379095">
                  <a:moveTo>
                    <a:pt x="0" y="0"/>
                  </a:moveTo>
                  <a:lnTo>
                    <a:pt x="0" y="378714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8" name="object 1338"/>
            <p:cNvSpPr/>
            <p:nvPr/>
          </p:nvSpPr>
          <p:spPr>
            <a:xfrm>
              <a:off x="3466337" y="5343906"/>
              <a:ext cx="0" cy="379095"/>
            </a:xfrm>
            <a:custGeom>
              <a:avLst/>
              <a:gdLst/>
              <a:ahLst/>
              <a:cxnLst/>
              <a:rect l="l" t="t" r="r" b="b"/>
              <a:pathLst>
                <a:path h="379095">
                  <a:moveTo>
                    <a:pt x="0" y="0"/>
                  </a:moveTo>
                  <a:lnTo>
                    <a:pt x="0" y="378714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9" name="object 1339"/>
            <p:cNvSpPr/>
            <p:nvPr/>
          </p:nvSpPr>
          <p:spPr>
            <a:xfrm>
              <a:off x="3579875" y="5343906"/>
              <a:ext cx="0" cy="379095"/>
            </a:xfrm>
            <a:custGeom>
              <a:avLst/>
              <a:gdLst/>
              <a:ahLst/>
              <a:cxnLst/>
              <a:rect l="l" t="t" r="r" b="b"/>
              <a:pathLst>
                <a:path h="379095">
                  <a:moveTo>
                    <a:pt x="0" y="0"/>
                  </a:moveTo>
                  <a:lnTo>
                    <a:pt x="0" y="378714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0" name="object 1340"/>
            <p:cNvSpPr/>
            <p:nvPr/>
          </p:nvSpPr>
          <p:spPr>
            <a:xfrm>
              <a:off x="3353561" y="5343906"/>
              <a:ext cx="723900" cy="0"/>
            </a:xfrm>
            <a:custGeom>
              <a:avLst/>
              <a:gdLst/>
              <a:ahLst/>
              <a:cxnLst/>
              <a:rect l="l" t="t" r="r" b="b"/>
              <a:pathLst>
                <a:path w="723900">
                  <a:moveTo>
                    <a:pt x="723900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1" name="object 1341"/>
            <p:cNvSpPr/>
            <p:nvPr/>
          </p:nvSpPr>
          <p:spPr>
            <a:xfrm>
              <a:off x="3353561" y="5722620"/>
              <a:ext cx="723900" cy="0"/>
            </a:xfrm>
            <a:custGeom>
              <a:avLst/>
              <a:gdLst/>
              <a:ahLst/>
              <a:cxnLst/>
              <a:rect l="l" t="t" r="r" b="b"/>
              <a:pathLst>
                <a:path w="723900">
                  <a:moveTo>
                    <a:pt x="723900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2" name="object 1342"/>
            <p:cNvSpPr/>
            <p:nvPr/>
          </p:nvSpPr>
          <p:spPr>
            <a:xfrm>
              <a:off x="3845051" y="5343906"/>
              <a:ext cx="0" cy="379095"/>
            </a:xfrm>
            <a:custGeom>
              <a:avLst/>
              <a:gdLst/>
              <a:ahLst/>
              <a:cxnLst/>
              <a:rect l="l" t="t" r="r" b="b"/>
              <a:pathLst>
                <a:path h="379095">
                  <a:moveTo>
                    <a:pt x="0" y="0"/>
                  </a:moveTo>
                  <a:lnTo>
                    <a:pt x="0" y="378714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3" name="object 1343"/>
            <p:cNvSpPr/>
            <p:nvPr/>
          </p:nvSpPr>
          <p:spPr>
            <a:xfrm>
              <a:off x="3958589" y="5343906"/>
              <a:ext cx="0" cy="379095"/>
            </a:xfrm>
            <a:custGeom>
              <a:avLst/>
              <a:gdLst/>
              <a:ahLst/>
              <a:cxnLst/>
              <a:rect l="l" t="t" r="r" b="b"/>
              <a:pathLst>
                <a:path h="379095">
                  <a:moveTo>
                    <a:pt x="0" y="0"/>
                  </a:moveTo>
                  <a:lnTo>
                    <a:pt x="0" y="378714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4" name="object 1344"/>
            <p:cNvSpPr/>
            <p:nvPr/>
          </p:nvSpPr>
          <p:spPr>
            <a:xfrm>
              <a:off x="4082795" y="5343906"/>
              <a:ext cx="0" cy="379095"/>
            </a:xfrm>
            <a:custGeom>
              <a:avLst/>
              <a:gdLst/>
              <a:ahLst/>
              <a:cxnLst/>
              <a:rect l="l" t="t" r="r" b="b"/>
              <a:pathLst>
                <a:path h="379095">
                  <a:moveTo>
                    <a:pt x="0" y="0"/>
                  </a:moveTo>
                  <a:lnTo>
                    <a:pt x="0" y="378714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5" name="object 1345"/>
            <p:cNvSpPr/>
            <p:nvPr/>
          </p:nvSpPr>
          <p:spPr>
            <a:xfrm>
              <a:off x="3636263" y="5484876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0" y="0"/>
                  </a:moveTo>
                  <a:lnTo>
                    <a:pt x="61722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6" name="object 1346"/>
            <p:cNvSpPr/>
            <p:nvPr/>
          </p:nvSpPr>
          <p:spPr>
            <a:xfrm>
              <a:off x="3636263" y="5456682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0" y="0"/>
                  </a:moveTo>
                  <a:lnTo>
                    <a:pt x="61722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7" name="object 1347"/>
            <p:cNvSpPr/>
            <p:nvPr/>
          </p:nvSpPr>
          <p:spPr>
            <a:xfrm>
              <a:off x="3669791" y="5343906"/>
              <a:ext cx="0" cy="107950"/>
            </a:xfrm>
            <a:custGeom>
              <a:avLst/>
              <a:gdLst/>
              <a:ahLst/>
              <a:cxnLst/>
              <a:rect l="l" t="t" r="r" b="b"/>
              <a:pathLst>
                <a:path h="107950">
                  <a:moveTo>
                    <a:pt x="0" y="0"/>
                  </a:moveTo>
                  <a:lnTo>
                    <a:pt x="0" y="107442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8" name="object 1348"/>
            <p:cNvSpPr/>
            <p:nvPr/>
          </p:nvSpPr>
          <p:spPr>
            <a:xfrm>
              <a:off x="3669791" y="5484876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7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9" name="object 1349"/>
            <p:cNvSpPr/>
            <p:nvPr/>
          </p:nvSpPr>
          <p:spPr>
            <a:xfrm>
              <a:off x="3669791" y="5620512"/>
              <a:ext cx="0" cy="102235"/>
            </a:xfrm>
            <a:custGeom>
              <a:avLst/>
              <a:gdLst/>
              <a:ahLst/>
              <a:cxnLst/>
              <a:rect l="l" t="t" r="r" b="b"/>
              <a:pathLst>
                <a:path h="102235">
                  <a:moveTo>
                    <a:pt x="0" y="0"/>
                  </a:moveTo>
                  <a:lnTo>
                    <a:pt x="0" y="102107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0" name="object 1350"/>
            <p:cNvSpPr/>
            <p:nvPr/>
          </p:nvSpPr>
          <p:spPr>
            <a:xfrm>
              <a:off x="3189731" y="5490972"/>
              <a:ext cx="158115" cy="0"/>
            </a:xfrm>
            <a:custGeom>
              <a:avLst/>
              <a:gdLst/>
              <a:ahLst/>
              <a:cxnLst/>
              <a:rect l="l" t="t" r="r" b="b"/>
              <a:pathLst>
                <a:path w="158114">
                  <a:moveTo>
                    <a:pt x="0" y="0"/>
                  </a:moveTo>
                  <a:lnTo>
                    <a:pt x="157734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1" name="object 1351"/>
            <p:cNvSpPr/>
            <p:nvPr/>
          </p:nvSpPr>
          <p:spPr>
            <a:xfrm>
              <a:off x="3217925" y="5530596"/>
              <a:ext cx="243204" cy="0"/>
            </a:xfrm>
            <a:custGeom>
              <a:avLst/>
              <a:gdLst/>
              <a:ahLst/>
              <a:cxnLst/>
              <a:rect l="l" t="t" r="r" b="b"/>
              <a:pathLst>
                <a:path w="243204">
                  <a:moveTo>
                    <a:pt x="0" y="0"/>
                  </a:moveTo>
                  <a:lnTo>
                    <a:pt x="243078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2" name="object 1352"/>
            <p:cNvSpPr/>
            <p:nvPr/>
          </p:nvSpPr>
          <p:spPr>
            <a:xfrm>
              <a:off x="3246119" y="5564124"/>
              <a:ext cx="339090" cy="0"/>
            </a:xfrm>
            <a:custGeom>
              <a:avLst/>
              <a:gdLst/>
              <a:ahLst/>
              <a:cxnLst/>
              <a:rect l="l" t="t" r="r" b="b"/>
              <a:pathLst>
                <a:path w="339089">
                  <a:moveTo>
                    <a:pt x="0" y="0"/>
                  </a:moveTo>
                  <a:lnTo>
                    <a:pt x="339090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3" name="object 1353"/>
            <p:cNvSpPr/>
            <p:nvPr/>
          </p:nvSpPr>
          <p:spPr>
            <a:xfrm>
              <a:off x="3851147" y="5484876"/>
              <a:ext cx="384175" cy="0"/>
            </a:xfrm>
            <a:custGeom>
              <a:avLst/>
              <a:gdLst/>
              <a:ahLst/>
              <a:cxnLst/>
              <a:rect l="l" t="t" r="r" b="b"/>
              <a:pathLst>
                <a:path w="384175">
                  <a:moveTo>
                    <a:pt x="0" y="0"/>
                  </a:moveTo>
                  <a:lnTo>
                    <a:pt x="384048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4" name="object 1354"/>
            <p:cNvSpPr/>
            <p:nvPr/>
          </p:nvSpPr>
          <p:spPr>
            <a:xfrm>
              <a:off x="3963923" y="5524500"/>
              <a:ext cx="238125" cy="0"/>
            </a:xfrm>
            <a:custGeom>
              <a:avLst/>
              <a:gdLst/>
              <a:ahLst/>
              <a:cxnLst/>
              <a:rect l="l" t="t" r="r" b="b"/>
              <a:pathLst>
                <a:path w="238125">
                  <a:moveTo>
                    <a:pt x="0" y="0"/>
                  </a:moveTo>
                  <a:lnTo>
                    <a:pt x="237744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5" name="object 1355"/>
            <p:cNvSpPr/>
            <p:nvPr/>
          </p:nvSpPr>
          <p:spPr>
            <a:xfrm>
              <a:off x="4082795" y="556412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248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56" name="object 1356"/>
          <p:cNvSpPr txBox="1"/>
          <p:nvPr/>
        </p:nvSpPr>
        <p:spPr>
          <a:xfrm>
            <a:off x="3764534" y="5386173"/>
            <a:ext cx="64769" cy="74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0" i="1" spc="10" dirty="0">
                <a:latin typeface="Times New Roman"/>
                <a:cs typeface="Times New Roman"/>
              </a:rPr>
              <a:t>R</a:t>
            </a:r>
            <a:r>
              <a:rPr sz="200" spc="10" dirty="0">
                <a:latin typeface="Times New Roman"/>
                <a:cs typeface="Times New Roman"/>
              </a:rPr>
              <a:t>1</a:t>
            </a:r>
            <a:endParaRPr sz="200">
              <a:latin typeface="Times New Roman"/>
              <a:cs typeface="Times New Roman"/>
            </a:endParaRPr>
          </a:p>
        </p:txBody>
      </p:sp>
      <p:sp>
        <p:nvSpPr>
          <p:cNvPr id="1357" name="object 1357"/>
          <p:cNvSpPr txBox="1"/>
          <p:nvPr/>
        </p:nvSpPr>
        <p:spPr>
          <a:xfrm>
            <a:off x="3372865" y="5400043"/>
            <a:ext cx="60325" cy="831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50" i="1" spc="15" dirty="0">
                <a:latin typeface="Times New Roman"/>
                <a:cs typeface="Times New Roman"/>
              </a:rPr>
              <a:t>D</a:t>
            </a:r>
            <a:endParaRPr sz="350">
              <a:latin typeface="Times New Roman"/>
              <a:cs typeface="Times New Roman"/>
            </a:endParaRPr>
          </a:p>
        </p:txBody>
      </p:sp>
      <p:grpSp>
        <p:nvGrpSpPr>
          <p:cNvPr id="1358" name="object 1358"/>
          <p:cNvGrpSpPr/>
          <p:nvPr/>
        </p:nvGrpSpPr>
        <p:grpSpPr>
          <a:xfrm>
            <a:off x="3338512" y="5470588"/>
            <a:ext cx="755650" cy="153035"/>
            <a:chOff x="3338512" y="5470588"/>
            <a:chExt cx="755650" cy="153035"/>
          </a:xfrm>
        </p:grpSpPr>
        <p:sp>
          <p:nvSpPr>
            <p:cNvPr id="1359" name="object 1359"/>
            <p:cNvSpPr/>
            <p:nvPr/>
          </p:nvSpPr>
          <p:spPr>
            <a:xfrm>
              <a:off x="3341369" y="5481066"/>
              <a:ext cx="20320" cy="19050"/>
            </a:xfrm>
            <a:custGeom>
              <a:avLst/>
              <a:gdLst/>
              <a:ahLst/>
              <a:cxnLst/>
              <a:rect l="l" t="t" r="r" b="b"/>
              <a:pathLst>
                <a:path w="20320" h="19050">
                  <a:moveTo>
                    <a:pt x="15240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239"/>
                  </a:lnTo>
                  <a:lnTo>
                    <a:pt x="4572" y="19049"/>
                  </a:lnTo>
                  <a:lnTo>
                    <a:pt x="15240" y="19049"/>
                  </a:lnTo>
                  <a:lnTo>
                    <a:pt x="19812" y="15239"/>
                  </a:lnTo>
                  <a:lnTo>
                    <a:pt x="19812" y="9905"/>
                  </a:lnTo>
                  <a:lnTo>
                    <a:pt x="19812" y="4571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0" name="object 1360"/>
            <p:cNvSpPr/>
            <p:nvPr/>
          </p:nvSpPr>
          <p:spPr>
            <a:xfrm>
              <a:off x="3341369" y="5481066"/>
              <a:ext cx="20320" cy="19050"/>
            </a:xfrm>
            <a:custGeom>
              <a:avLst/>
              <a:gdLst/>
              <a:ahLst/>
              <a:cxnLst/>
              <a:rect l="l" t="t" r="r" b="b"/>
              <a:pathLst>
                <a:path w="20320" h="19050">
                  <a:moveTo>
                    <a:pt x="19812" y="9905"/>
                  </a:moveTo>
                  <a:lnTo>
                    <a:pt x="19812" y="4571"/>
                  </a:lnTo>
                  <a:lnTo>
                    <a:pt x="15240" y="0"/>
                  </a:lnTo>
                  <a:lnTo>
                    <a:pt x="9906" y="0"/>
                  </a:lnTo>
                  <a:lnTo>
                    <a:pt x="4572" y="0"/>
                  </a:lnTo>
                  <a:lnTo>
                    <a:pt x="0" y="4571"/>
                  </a:lnTo>
                  <a:lnTo>
                    <a:pt x="0" y="9905"/>
                  </a:lnTo>
                  <a:lnTo>
                    <a:pt x="0" y="15239"/>
                  </a:lnTo>
                  <a:lnTo>
                    <a:pt x="4572" y="19049"/>
                  </a:lnTo>
                  <a:lnTo>
                    <a:pt x="9906" y="19049"/>
                  </a:lnTo>
                  <a:lnTo>
                    <a:pt x="15240" y="19049"/>
                  </a:lnTo>
                  <a:lnTo>
                    <a:pt x="19812" y="15239"/>
                  </a:lnTo>
                  <a:lnTo>
                    <a:pt x="19812" y="9905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1" name="object 1361"/>
            <p:cNvSpPr/>
            <p:nvPr/>
          </p:nvSpPr>
          <p:spPr>
            <a:xfrm>
              <a:off x="3456431" y="5517642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78" y="0"/>
                  </a:moveTo>
                  <a:lnTo>
                    <a:pt x="3810" y="0"/>
                  </a:lnTo>
                  <a:lnTo>
                    <a:pt x="0" y="3810"/>
                  </a:lnTo>
                  <a:lnTo>
                    <a:pt x="0" y="14478"/>
                  </a:lnTo>
                  <a:lnTo>
                    <a:pt x="3810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lnTo>
                    <a:pt x="19050" y="3810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2" name="object 1362"/>
            <p:cNvSpPr/>
            <p:nvPr/>
          </p:nvSpPr>
          <p:spPr>
            <a:xfrm>
              <a:off x="3456431" y="5517642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9050" y="9144"/>
                  </a:moveTo>
                  <a:lnTo>
                    <a:pt x="19050" y="3810"/>
                  </a:lnTo>
                  <a:lnTo>
                    <a:pt x="14478" y="0"/>
                  </a:lnTo>
                  <a:lnTo>
                    <a:pt x="9144" y="0"/>
                  </a:lnTo>
                  <a:lnTo>
                    <a:pt x="3810" y="0"/>
                  </a:lnTo>
                  <a:lnTo>
                    <a:pt x="0" y="3810"/>
                  </a:lnTo>
                  <a:lnTo>
                    <a:pt x="0" y="9144"/>
                  </a:lnTo>
                  <a:lnTo>
                    <a:pt x="0" y="14478"/>
                  </a:lnTo>
                  <a:lnTo>
                    <a:pt x="3810" y="19050"/>
                  </a:lnTo>
                  <a:lnTo>
                    <a:pt x="9144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3" name="object 1363"/>
            <p:cNvSpPr/>
            <p:nvPr/>
          </p:nvSpPr>
          <p:spPr>
            <a:xfrm>
              <a:off x="3571493" y="5555742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5240" y="0"/>
                  </a:moveTo>
                  <a:lnTo>
                    <a:pt x="4571" y="0"/>
                  </a:lnTo>
                  <a:lnTo>
                    <a:pt x="0" y="4571"/>
                  </a:lnTo>
                  <a:lnTo>
                    <a:pt x="0" y="15239"/>
                  </a:lnTo>
                  <a:lnTo>
                    <a:pt x="4571" y="19049"/>
                  </a:lnTo>
                  <a:lnTo>
                    <a:pt x="15240" y="19049"/>
                  </a:lnTo>
                  <a:lnTo>
                    <a:pt x="19050" y="15239"/>
                  </a:lnTo>
                  <a:lnTo>
                    <a:pt x="19050" y="9905"/>
                  </a:lnTo>
                  <a:lnTo>
                    <a:pt x="19050" y="4571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4" name="object 1364"/>
            <p:cNvSpPr/>
            <p:nvPr/>
          </p:nvSpPr>
          <p:spPr>
            <a:xfrm>
              <a:off x="3571493" y="5555742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9050" y="9905"/>
                  </a:moveTo>
                  <a:lnTo>
                    <a:pt x="19050" y="4571"/>
                  </a:lnTo>
                  <a:lnTo>
                    <a:pt x="15240" y="0"/>
                  </a:lnTo>
                  <a:lnTo>
                    <a:pt x="9906" y="0"/>
                  </a:lnTo>
                  <a:lnTo>
                    <a:pt x="4571" y="0"/>
                  </a:lnTo>
                  <a:lnTo>
                    <a:pt x="0" y="4571"/>
                  </a:lnTo>
                  <a:lnTo>
                    <a:pt x="0" y="9905"/>
                  </a:lnTo>
                  <a:lnTo>
                    <a:pt x="0" y="15239"/>
                  </a:lnTo>
                  <a:lnTo>
                    <a:pt x="4571" y="19049"/>
                  </a:lnTo>
                  <a:lnTo>
                    <a:pt x="9906" y="19049"/>
                  </a:lnTo>
                  <a:lnTo>
                    <a:pt x="15240" y="19049"/>
                  </a:lnTo>
                  <a:lnTo>
                    <a:pt x="19050" y="15239"/>
                  </a:lnTo>
                  <a:lnTo>
                    <a:pt x="19050" y="9905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5" name="object 1365"/>
            <p:cNvSpPr/>
            <p:nvPr/>
          </p:nvSpPr>
          <p:spPr>
            <a:xfrm>
              <a:off x="3838955" y="5473446"/>
              <a:ext cx="19050" cy="20320"/>
            </a:xfrm>
            <a:custGeom>
              <a:avLst/>
              <a:gdLst/>
              <a:ahLst/>
              <a:cxnLst/>
              <a:rect l="l" t="t" r="r" b="b"/>
              <a:pathLst>
                <a:path w="19050" h="20320">
                  <a:moveTo>
                    <a:pt x="14478" y="0"/>
                  </a:moveTo>
                  <a:lnTo>
                    <a:pt x="3810" y="0"/>
                  </a:lnTo>
                  <a:lnTo>
                    <a:pt x="0" y="4571"/>
                  </a:lnTo>
                  <a:lnTo>
                    <a:pt x="0" y="15239"/>
                  </a:lnTo>
                  <a:lnTo>
                    <a:pt x="3810" y="19811"/>
                  </a:lnTo>
                  <a:lnTo>
                    <a:pt x="14478" y="19811"/>
                  </a:lnTo>
                  <a:lnTo>
                    <a:pt x="19050" y="15239"/>
                  </a:lnTo>
                  <a:lnTo>
                    <a:pt x="19050" y="9905"/>
                  </a:lnTo>
                  <a:lnTo>
                    <a:pt x="19050" y="4571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6" name="object 1366"/>
            <p:cNvSpPr/>
            <p:nvPr/>
          </p:nvSpPr>
          <p:spPr>
            <a:xfrm>
              <a:off x="3838955" y="5473446"/>
              <a:ext cx="19050" cy="20320"/>
            </a:xfrm>
            <a:custGeom>
              <a:avLst/>
              <a:gdLst/>
              <a:ahLst/>
              <a:cxnLst/>
              <a:rect l="l" t="t" r="r" b="b"/>
              <a:pathLst>
                <a:path w="19050" h="20320">
                  <a:moveTo>
                    <a:pt x="19050" y="9905"/>
                  </a:moveTo>
                  <a:lnTo>
                    <a:pt x="19050" y="4571"/>
                  </a:lnTo>
                  <a:lnTo>
                    <a:pt x="14478" y="0"/>
                  </a:lnTo>
                  <a:lnTo>
                    <a:pt x="9144" y="0"/>
                  </a:lnTo>
                  <a:lnTo>
                    <a:pt x="3810" y="0"/>
                  </a:lnTo>
                  <a:lnTo>
                    <a:pt x="0" y="4571"/>
                  </a:lnTo>
                  <a:lnTo>
                    <a:pt x="0" y="9905"/>
                  </a:lnTo>
                  <a:lnTo>
                    <a:pt x="0" y="15239"/>
                  </a:lnTo>
                  <a:lnTo>
                    <a:pt x="3810" y="19811"/>
                  </a:lnTo>
                  <a:lnTo>
                    <a:pt x="9144" y="19811"/>
                  </a:lnTo>
                  <a:lnTo>
                    <a:pt x="14478" y="19811"/>
                  </a:lnTo>
                  <a:lnTo>
                    <a:pt x="19050" y="15239"/>
                  </a:lnTo>
                  <a:lnTo>
                    <a:pt x="19050" y="9905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7" name="object 1367"/>
            <p:cNvSpPr/>
            <p:nvPr/>
          </p:nvSpPr>
          <p:spPr>
            <a:xfrm>
              <a:off x="3951731" y="5517642"/>
              <a:ext cx="20320" cy="19050"/>
            </a:xfrm>
            <a:custGeom>
              <a:avLst/>
              <a:gdLst/>
              <a:ahLst/>
              <a:cxnLst/>
              <a:rect l="l" t="t" r="r" b="b"/>
              <a:pathLst>
                <a:path w="20320" h="19050">
                  <a:moveTo>
                    <a:pt x="15240" y="0"/>
                  </a:moveTo>
                  <a:lnTo>
                    <a:pt x="4572" y="0"/>
                  </a:lnTo>
                  <a:lnTo>
                    <a:pt x="0" y="3810"/>
                  </a:lnTo>
                  <a:lnTo>
                    <a:pt x="0" y="14478"/>
                  </a:lnTo>
                  <a:lnTo>
                    <a:pt x="4572" y="19050"/>
                  </a:lnTo>
                  <a:lnTo>
                    <a:pt x="15240" y="19050"/>
                  </a:lnTo>
                  <a:lnTo>
                    <a:pt x="19812" y="14478"/>
                  </a:lnTo>
                  <a:lnTo>
                    <a:pt x="19812" y="9144"/>
                  </a:lnTo>
                  <a:lnTo>
                    <a:pt x="19812" y="3810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8" name="object 1368"/>
            <p:cNvSpPr/>
            <p:nvPr/>
          </p:nvSpPr>
          <p:spPr>
            <a:xfrm>
              <a:off x="3951731" y="5517642"/>
              <a:ext cx="20320" cy="19050"/>
            </a:xfrm>
            <a:custGeom>
              <a:avLst/>
              <a:gdLst/>
              <a:ahLst/>
              <a:cxnLst/>
              <a:rect l="l" t="t" r="r" b="b"/>
              <a:pathLst>
                <a:path w="20320" h="19050">
                  <a:moveTo>
                    <a:pt x="19812" y="9144"/>
                  </a:moveTo>
                  <a:lnTo>
                    <a:pt x="19812" y="3810"/>
                  </a:lnTo>
                  <a:lnTo>
                    <a:pt x="15240" y="0"/>
                  </a:lnTo>
                  <a:lnTo>
                    <a:pt x="9906" y="0"/>
                  </a:lnTo>
                  <a:lnTo>
                    <a:pt x="4572" y="0"/>
                  </a:lnTo>
                  <a:lnTo>
                    <a:pt x="0" y="3810"/>
                  </a:lnTo>
                  <a:lnTo>
                    <a:pt x="0" y="9144"/>
                  </a:lnTo>
                  <a:lnTo>
                    <a:pt x="0" y="14478"/>
                  </a:lnTo>
                  <a:lnTo>
                    <a:pt x="4572" y="19050"/>
                  </a:lnTo>
                  <a:lnTo>
                    <a:pt x="9906" y="19050"/>
                  </a:lnTo>
                  <a:lnTo>
                    <a:pt x="15240" y="19050"/>
                  </a:lnTo>
                  <a:lnTo>
                    <a:pt x="19812" y="14478"/>
                  </a:lnTo>
                  <a:lnTo>
                    <a:pt x="19812" y="9144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9" name="object 1369"/>
            <p:cNvSpPr/>
            <p:nvPr/>
          </p:nvSpPr>
          <p:spPr>
            <a:xfrm>
              <a:off x="4071365" y="5554980"/>
              <a:ext cx="20320" cy="19050"/>
            </a:xfrm>
            <a:custGeom>
              <a:avLst/>
              <a:gdLst/>
              <a:ahLst/>
              <a:cxnLst/>
              <a:rect l="l" t="t" r="r" b="b"/>
              <a:pathLst>
                <a:path w="20320" h="19050">
                  <a:moveTo>
                    <a:pt x="15240" y="0"/>
                  </a:moveTo>
                  <a:lnTo>
                    <a:pt x="4572" y="0"/>
                  </a:lnTo>
                  <a:lnTo>
                    <a:pt x="0" y="3810"/>
                  </a:lnTo>
                  <a:lnTo>
                    <a:pt x="0" y="14478"/>
                  </a:lnTo>
                  <a:lnTo>
                    <a:pt x="4572" y="19050"/>
                  </a:lnTo>
                  <a:lnTo>
                    <a:pt x="15240" y="19050"/>
                  </a:lnTo>
                  <a:lnTo>
                    <a:pt x="19812" y="14478"/>
                  </a:lnTo>
                  <a:lnTo>
                    <a:pt x="19812" y="9144"/>
                  </a:lnTo>
                  <a:lnTo>
                    <a:pt x="19812" y="3810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0" name="object 1370"/>
            <p:cNvSpPr/>
            <p:nvPr/>
          </p:nvSpPr>
          <p:spPr>
            <a:xfrm>
              <a:off x="4071365" y="5554980"/>
              <a:ext cx="20320" cy="19050"/>
            </a:xfrm>
            <a:custGeom>
              <a:avLst/>
              <a:gdLst/>
              <a:ahLst/>
              <a:cxnLst/>
              <a:rect l="l" t="t" r="r" b="b"/>
              <a:pathLst>
                <a:path w="20320" h="19050">
                  <a:moveTo>
                    <a:pt x="19812" y="9144"/>
                  </a:moveTo>
                  <a:lnTo>
                    <a:pt x="19812" y="3810"/>
                  </a:lnTo>
                  <a:lnTo>
                    <a:pt x="15240" y="0"/>
                  </a:lnTo>
                  <a:lnTo>
                    <a:pt x="9906" y="0"/>
                  </a:lnTo>
                  <a:lnTo>
                    <a:pt x="4572" y="0"/>
                  </a:lnTo>
                  <a:lnTo>
                    <a:pt x="0" y="3810"/>
                  </a:lnTo>
                  <a:lnTo>
                    <a:pt x="0" y="9144"/>
                  </a:lnTo>
                  <a:lnTo>
                    <a:pt x="0" y="14478"/>
                  </a:lnTo>
                  <a:lnTo>
                    <a:pt x="4572" y="19050"/>
                  </a:lnTo>
                  <a:lnTo>
                    <a:pt x="9906" y="19050"/>
                  </a:lnTo>
                  <a:lnTo>
                    <a:pt x="15240" y="19050"/>
                  </a:lnTo>
                  <a:lnTo>
                    <a:pt x="19812" y="14478"/>
                  </a:lnTo>
                  <a:lnTo>
                    <a:pt x="19812" y="9144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1" name="object 1371"/>
            <p:cNvSpPr/>
            <p:nvPr/>
          </p:nvSpPr>
          <p:spPr>
            <a:xfrm>
              <a:off x="3636264" y="5620512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0" y="0"/>
                  </a:moveTo>
                  <a:lnTo>
                    <a:pt x="61722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2" name="object 1372"/>
            <p:cNvSpPr/>
            <p:nvPr/>
          </p:nvSpPr>
          <p:spPr>
            <a:xfrm>
              <a:off x="3636264" y="5586984"/>
              <a:ext cx="62230" cy="0"/>
            </a:xfrm>
            <a:custGeom>
              <a:avLst/>
              <a:gdLst/>
              <a:ahLst/>
              <a:cxnLst/>
              <a:rect l="l" t="t" r="r" b="b"/>
              <a:pathLst>
                <a:path w="62229">
                  <a:moveTo>
                    <a:pt x="0" y="0"/>
                  </a:moveTo>
                  <a:lnTo>
                    <a:pt x="61722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73" name="object 1373"/>
          <p:cNvSpPr txBox="1"/>
          <p:nvPr/>
        </p:nvSpPr>
        <p:spPr>
          <a:xfrm>
            <a:off x="3604514" y="5434831"/>
            <a:ext cx="45720" cy="74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0" spc="5" dirty="0">
                <a:latin typeface="Times New Roman"/>
                <a:cs typeface="Times New Roman"/>
              </a:rPr>
              <a:t>1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374" name="object 1374"/>
          <p:cNvSpPr txBox="1"/>
          <p:nvPr/>
        </p:nvSpPr>
        <p:spPr>
          <a:xfrm>
            <a:off x="3579367" y="5412189"/>
            <a:ext cx="51435" cy="95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" i="1" dirty="0">
                <a:latin typeface="Times New Roman"/>
                <a:cs typeface="Times New Roman"/>
              </a:rPr>
              <a:t>c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1375" name="object 1375"/>
          <p:cNvSpPr/>
          <p:nvPr/>
        </p:nvSpPr>
        <p:spPr>
          <a:xfrm>
            <a:off x="3050285" y="5878067"/>
            <a:ext cx="32004" cy="403097"/>
          </a:xfrm>
          <a:prstGeom prst="rect">
            <a:avLst/>
          </a:prstGeom>
          <a:blipFill>
            <a:blip r:embed="rId3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76" name="object 1376"/>
          <p:cNvGrpSpPr/>
          <p:nvPr/>
        </p:nvGrpSpPr>
        <p:grpSpPr>
          <a:xfrm>
            <a:off x="3051810" y="5374576"/>
            <a:ext cx="1206500" cy="1134745"/>
            <a:chOff x="3051810" y="5374576"/>
            <a:chExt cx="1206500" cy="1134745"/>
          </a:xfrm>
        </p:grpSpPr>
        <p:sp>
          <p:nvSpPr>
            <p:cNvPr id="1377" name="object 1377"/>
            <p:cNvSpPr/>
            <p:nvPr/>
          </p:nvSpPr>
          <p:spPr>
            <a:xfrm>
              <a:off x="3737610" y="5428488"/>
              <a:ext cx="28575" cy="74295"/>
            </a:xfrm>
            <a:custGeom>
              <a:avLst/>
              <a:gdLst/>
              <a:ahLst/>
              <a:cxnLst/>
              <a:rect l="l" t="t" r="r" b="b"/>
              <a:pathLst>
                <a:path w="28575" h="74295">
                  <a:moveTo>
                    <a:pt x="0" y="73913"/>
                  </a:moveTo>
                  <a:lnTo>
                    <a:pt x="28194" y="73913"/>
                  </a:lnTo>
                  <a:lnTo>
                    <a:pt x="28194" y="0"/>
                  </a:lnTo>
                  <a:lnTo>
                    <a:pt x="0" y="0"/>
                  </a:lnTo>
                  <a:lnTo>
                    <a:pt x="0" y="73913"/>
                  </a:lnTo>
                  <a:close/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8" name="object 1378"/>
            <p:cNvSpPr/>
            <p:nvPr/>
          </p:nvSpPr>
          <p:spPr>
            <a:xfrm>
              <a:off x="3669792" y="5377434"/>
              <a:ext cx="85725" cy="51435"/>
            </a:xfrm>
            <a:custGeom>
              <a:avLst/>
              <a:gdLst/>
              <a:ahLst/>
              <a:cxnLst/>
              <a:rect l="l" t="t" r="r" b="b"/>
              <a:pathLst>
                <a:path w="85725" h="51435">
                  <a:moveTo>
                    <a:pt x="0" y="0"/>
                  </a:moveTo>
                  <a:lnTo>
                    <a:pt x="85344" y="0"/>
                  </a:lnTo>
                  <a:lnTo>
                    <a:pt x="85344" y="51053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9" name="object 1379"/>
            <p:cNvSpPr/>
            <p:nvPr/>
          </p:nvSpPr>
          <p:spPr>
            <a:xfrm>
              <a:off x="3755135" y="5502402"/>
              <a:ext cx="0" cy="50800"/>
            </a:xfrm>
            <a:custGeom>
              <a:avLst/>
              <a:gdLst/>
              <a:ahLst/>
              <a:cxnLst/>
              <a:rect l="l" t="t" r="r" b="b"/>
              <a:pathLst>
                <a:path h="50800">
                  <a:moveTo>
                    <a:pt x="0" y="0"/>
                  </a:moveTo>
                  <a:lnTo>
                    <a:pt x="0" y="50292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0" name="object 1380"/>
            <p:cNvSpPr/>
            <p:nvPr/>
          </p:nvSpPr>
          <p:spPr>
            <a:xfrm>
              <a:off x="3669792" y="5671566"/>
              <a:ext cx="85725" cy="0"/>
            </a:xfrm>
            <a:custGeom>
              <a:avLst/>
              <a:gdLst/>
              <a:ahLst/>
              <a:cxnLst/>
              <a:rect l="l" t="t" r="r" b="b"/>
              <a:pathLst>
                <a:path w="85725">
                  <a:moveTo>
                    <a:pt x="0" y="0"/>
                  </a:moveTo>
                  <a:lnTo>
                    <a:pt x="85344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1" name="object 1381"/>
            <p:cNvSpPr/>
            <p:nvPr/>
          </p:nvSpPr>
          <p:spPr>
            <a:xfrm>
              <a:off x="3755135" y="5626608"/>
              <a:ext cx="0" cy="45085"/>
            </a:xfrm>
            <a:custGeom>
              <a:avLst/>
              <a:gdLst/>
              <a:ahLst/>
              <a:cxnLst/>
              <a:rect l="l" t="t" r="r" b="b"/>
              <a:pathLst>
                <a:path h="45085">
                  <a:moveTo>
                    <a:pt x="0" y="0"/>
                  </a:moveTo>
                  <a:lnTo>
                    <a:pt x="0" y="44958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2" name="object 1382"/>
            <p:cNvSpPr/>
            <p:nvPr/>
          </p:nvSpPr>
          <p:spPr>
            <a:xfrm>
              <a:off x="3189732" y="5490972"/>
              <a:ext cx="0" cy="802640"/>
            </a:xfrm>
            <a:custGeom>
              <a:avLst/>
              <a:gdLst/>
              <a:ahLst/>
              <a:cxnLst/>
              <a:rect l="l" t="t" r="r" b="b"/>
              <a:pathLst>
                <a:path h="802639">
                  <a:moveTo>
                    <a:pt x="0" y="802386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3" name="object 1383"/>
            <p:cNvSpPr/>
            <p:nvPr/>
          </p:nvSpPr>
          <p:spPr>
            <a:xfrm>
              <a:off x="3217926" y="5530596"/>
              <a:ext cx="0" cy="542925"/>
            </a:xfrm>
            <a:custGeom>
              <a:avLst/>
              <a:gdLst/>
              <a:ahLst/>
              <a:cxnLst/>
              <a:rect l="l" t="t" r="r" b="b"/>
              <a:pathLst>
                <a:path h="542925">
                  <a:moveTo>
                    <a:pt x="0" y="542544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4" name="object 1384"/>
            <p:cNvSpPr/>
            <p:nvPr/>
          </p:nvSpPr>
          <p:spPr>
            <a:xfrm>
              <a:off x="3246120" y="5564124"/>
              <a:ext cx="0" cy="283210"/>
            </a:xfrm>
            <a:custGeom>
              <a:avLst/>
              <a:gdLst/>
              <a:ahLst/>
              <a:cxnLst/>
              <a:rect l="l" t="t" r="r" b="b"/>
              <a:pathLst>
                <a:path h="283210">
                  <a:moveTo>
                    <a:pt x="0" y="282701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5" name="object 1385"/>
            <p:cNvSpPr/>
            <p:nvPr/>
          </p:nvSpPr>
          <p:spPr>
            <a:xfrm>
              <a:off x="3239261" y="583692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78" y="0"/>
                  </a:moveTo>
                  <a:lnTo>
                    <a:pt x="4571" y="0"/>
                  </a:lnTo>
                  <a:lnTo>
                    <a:pt x="0" y="3810"/>
                  </a:lnTo>
                  <a:lnTo>
                    <a:pt x="0" y="14478"/>
                  </a:lnTo>
                  <a:lnTo>
                    <a:pt x="4571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lnTo>
                    <a:pt x="19050" y="3810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6" name="object 1386"/>
            <p:cNvSpPr/>
            <p:nvPr/>
          </p:nvSpPr>
          <p:spPr>
            <a:xfrm>
              <a:off x="3239261" y="583692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9050" y="9144"/>
                  </a:moveTo>
                  <a:lnTo>
                    <a:pt x="19050" y="3810"/>
                  </a:lnTo>
                  <a:lnTo>
                    <a:pt x="14478" y="0"/>
                  </a:lnTo>
                  <a:lnTo>
                    <a:pt x="9906" y="0"/>
                  </a:lnTo>
                  <a:lnTo>
                    <a:pt x="4571" y="0"/>
                  </a:lnTo>
                  <a:lnTo>
                    <a:pt x="0" y="3810"/>
                  </a:lnTo>
                  <a:lnTo>
                    <a:pt x="0" y="9144"/>
                  </a:lnTo>
                  <a:lnTo>
                    <a:pt x="0" y="14478"/>
                  </a:lnTo>
                  <a:lnTo>
                    <a:pt x="4571" y="19050"/>
                  </a:lnTo>
                  <a:lnTo>
                    <a:pt x="9906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7" name="object 1387"/>
            <p:cNvSpPr/>
            <p:nvPr/>
          </p:nvSpPr>
          <p:spPr>
            <a:xfrm>
              <a:off x="3209544" y="6062472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78" y="0"/>
                  </a:moveTo>
                  <a:lnTo>
                    <a:pt x="3810" y="0"/>
                  </a:lnTo>
                  <a:lnTo>
                    <a:pt x="0" y="3810"/>
                  </a:lnTo>
                  <a:lnTo>
                    <a:pt x="0" y="14478"/>
                  </a:lnTo>
                  <a:lnTo>
                    <a:pt x="3810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lnTo>
                    <a:pt x="19050" y="3810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8" name="object 1388"/>
            <p:cNvSpPr/>
            <p:nvPr/>
          </p:nvSpPr>
          <p:spPr>
            <a:xfrm>
              <a:off x="3209544" y="6062472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9050" y="9144"/>
                  </a:moveTo>
                  <a:lnTo>
                    <a:pt x="19050" y="3810"/>
                  </a:lnTo>
                  <a:lnTo>
                    <a:pt x="14478" y="0"/>
                  </a:lnTo>
                  <a:lnTo>
                    <a:pt x="9144" y="0"/>
                  </a:lnTo>
                  <a:lnTo>
                    <a:pt x="3810" y="0"/>
                  </a:lnTo>
                  <a:lnTo>
                    <a:pt x="0" y="3810"/>
                  </a:lnTo>
                  <a:lnTo>
                    <a:pt x="0" y="9144"/>
                  </a:lnTo>
                  <a:lnTo>
                    <a:pt x="0" y="14478"/>
                  </a:lnTo>
                  <a:lnTo>
                    <a:pt x="3810" y="19050"/>
                  </a:lnTo>
                  <a:lnTo>
                    <a:pt x="9144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9" name="object 1389"/>
            <p:cNvSpPr/>
            <p:nvPr/>
          </p:nvSpPr>
          <p:spPr>
            <a:xfrm>
              <a:off x="3177539" y="6287262"/>
              <a:ext cx="19050" cy="20320"/>
            </a:xfrm>
            <a:custGeom>
              <a:avLst/>
              <a:gdLst/>
              <a:ahLst/>
              <a:cxnLst/>
              <a:rect l="l" t="t" r="r" b="b"/>
              <a:pathLst>
                <a:path w="19050" h="20320">
                  <a:moveTo>
                    <a:pt x="14478" y="0"/>
                  </a:moveTo>
                  <a:lnTo>
                    <a:pt x="3810" y="0"/>
                  </a:lnTo>
                  <a:lnTo>
                    <a:pt x="0" y="4571"/>
                  </a:lnTo>
                  <a:lnTo>
                    <a:pt x="0" y="15239"/>
                  </a:lnTo>
                  <a:lnTo>
                    <a:pt x="3810" y="19811"/>
                  </a:lnTo>
                  <a:lnTo>
                    <a:pt x="14478" y="19811"/>
                  </a:lnTo>
                  <a:lnTo>
                    <a:pt x="19050" y="15239"/>
                  </a:lnTo>
                  <a:lnTo>
                    <a:pt x="19050" y="9905"/>
                  </a:lnTo>
                  <a:lnTo>
                    <a:pt x="19050" y="4571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0" name="object 1390"/>
            <p:cNvSpPr/>
            <p:nvPr/>
          </p:nvSpPr>
          <p:spPr>
            <a:xfrm>
              <a:off x="3177539" y="6287262"/>
              <a:ext cx="19050" cy="20320"/>
            </a:xfrm>
            <a:custGeom>
              <a:avLst/>
              <a:gdLst/>
              <a:ahLst/>
              <a:cxnLst/>
              <a:rect l="l" t="t" r="r" b="b"/>
              <a:pathLst>
                <a:path w="19050" h="20320">
                  <a:moveTo>
                    <a:pt x="19050" y="9905"/>
                  </a:moveTo>
                  <a:lnTo>
                    <a:pt x="19050" y="4571"/>
                  </a:lnTo>
                  <a:lnTo>
                    <a:pt x="14478" y="0"/>
                  </a:lnTo>
                  <a:lnTo>
                    <a:pt x="9144" y="0"/>
                  </a:lnTo>
                  <a:lnTo>
                    <a:pt x="3810" y="0"/>
                  </a:lnTo>
                  <a:lnTo>
                    <a:pt x="0" y="4571"/>
                  </a:lnTo>
                  <a:lnTo>
                    <a:pt x="0" y="9905"/>
                  </a:lnTo>
                  <a:lnTo>
                    <a:pt x="0" y="15239"/>
                  </a:lnTo>
                  <a:lnTo>
                    <a:pt x="3810" y="19811"/>
                  </a:lnTo>
                  <a:lnTo>
                    <a:pt x="9144" y="19811"/>
                  </a:lnTo>
                  <a:lnTo>
                    <a:pt x="14478" y="19811"/>
                  </a:lnTo>
                  <a:lnTo>
                    <a:pt x="19050" y="15239"/>
                  </a:lnTo>
                  <a:lnTo>
                    <a:pt x="19050" y="9905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1" name="object 1391"/>
            <p:cNvSpPr/>
            <p:nvPr/>
          </p:nvSpPr>
          <p:spPr>
            <a:xfrm>
              <a:off x="4201667" y="5524500"/>
              <a:ext cx="0" cy="492759"/>
            </a:xfrm>
            <a:custGeom>
              <a:avLst/>
              <a:gdLst/>
              <a:ahLst/>
              <a:cxnLst/>
              <a:rect l="l" t="t" r="r" b="b"/>
              <a:pathLst>
                <a:path h="492760">
                  <a:moveTo>
                    <a:pt x="0" y="492251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2" name="object 1392"/>
            <p:cNvSpPr/>
            <p:nvPr/>
          </p:nvSpPr>
          <p:spPr>
            <a:xfrm>
              <a:off x="4162044" y="5564124"/>
              <a:ext cx="0" cy="322580"/>
            </a:xfrm>
            <a:custGeom>
              <a:avLst/>
              <a:gdLst/>
              <a:ahLst/>
              <a:cxnLst/>
              <a:rect l="l" t="t" r="r" b="b"/>
              <a:pathLst>
                <a:path h="322579">
                  <a:moveTo>
                    <a:pt x="0" y="322325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3" name="object 1393"/>
            <p:cNvSpPr/>
            <p:nvPr/>
          </p:nvSpPr>
          <p:spPr>
            <a:xfrm>
              <a:off x="4149851" y="588187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78" y="0"/>
                  </a:moveTo>
                  <a:lnTo>
                    <a:pt x="3810" y="0"/>
                  </a:lnTo>
                  <a:lnTo>
                    <a:pt x="0" y="3810"/>
                  </a:lnTo>
                  <a:lnTo>
                    <a:pt x="0" y="14478"/>
                  </a:lnTo>
                  <a:lnTo>
                    <a:pt x="3810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lnTo>
                    <a:pt x="19050" y="3810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4" name="object 1394"/>
            <p:cNvSpPr/>
            <p:nvPr/>
          </p:nvSpPr>
          <p:spPr>
            <a:xfrm>
              <a:off x="4149851" y="588187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9050" y="9144"/>
                  </a:moveTo>
                  <a:lnTo>
                    <a:pt x="19050" y="3810"/>
                  </a:lnTo>
                  <a:lnTo>
                    <a:pt x="14478" y="0"/>
                  </a:lnTo>
                  <a:lnTo>
                    <a:pt x="9144" y="0"/>
                  </a:lnTo>
                  <a:lnTo>
                    <a:pt x="3810" y="0"/>
                  </a:lnTo>
                  <a:lnTo>
                    <a:pt x="0" y="3810"/>
                  </a:lnTo>
                  <a:lnTo>
                    <a:pt x="0" y="9144"/>
                  </a:lnTo>
                  <a:lnTo>
                    <a:pt x="0" y="14478"/>
                  </a:lnTo>
                  <a:lnTo>
                    <a:pt x="3810" y="19050"/>
                  </a:lnTo>
                  <a:lnTo>
                    <a:pt x="9144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5" name="object 1395"/>
            <p:cNvSpPr/>
            <p:nvPr/>
          </p:nvSpPr>
          <p:spPr>
            <a:xfrm>
              <a:off x="4192523" y="6010656"/>
              <a:ext cx="19050" cy="20320"/>
            </a:xfrm>
            <a:custGeom>
              <a:avLst/>
              <a:gdLst/>
              <a:ahLst/>
              <a:cxnLst/>
              <a:rect l="l" t="t" r="r" b="b"/>
              <a:pathLst>
                <a:path w="19050" h="20320">
                  <a:moveTo>
                    <a:pt x="14478" y="0"/>
                  </a:moveTo>
                  <a:lnTo>
                    <a:pt x="3810" y="0"/>
                  </a:lnTo>
                  <a:lnTo>
                    <a:pt x="0" y="4571"/>
                  </a:lnTo>
                  <a:lnTo>
                    <a:pt x="0" y="15239"/>
                  </a:lnTo>
                  <a:lnTo>
                    <a:pt x="3810" y="19811"/>
                  </a:lnTo>
                  <a:lnTo>
                    <a:pt x="14478" y="19811"/>
                  </a:lnTo>
                  <a:lnTo>
                    <a:pt x="19050" y="15239"/>
                  </a:lnTo>
                  <a:lnTo>
                    <a:pt x="19050" y="9905"/>
                  </a:lnTo>
                  <a:lnTo>
                    <a:pt x="19050" y="4571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6" name="object 1396"/>
            <p:cNvSpPr/>
            <p:nvPr/>
          </p:nvSpPr>
          <p:spPr>
            <a:xfrm>
              <a:off x="4192523" y="6010656"/>
              <a:ext cx="19050" cy="20320"/>
            </a:xfrm>
            <a:custGeom>
              <a:avLst/>
              <a:gdLst/>
              <a:ahLst/>
              <a:cxnLst/>
              <a:rect l="l" t="t" r="r" b="b"/>
              <a:pathLst>
                <a:path w="19050" h="20320">
                  <a:moveTo>
                    <a:pt x="19050" y="9905"/>
                  </a:moveTo>
                  <a:lnTo>
                    <a:pt x="19050" y="4571"/>
                  </a:lnTo>
                  <a:lnTo>
                    <a:pt x="14478" y="0"/>
                  </a:lnTo>
                  <a:lnTo>
                    <a:pt x="9144" y="0"/>
                  </a:lnTo>
                  <a:lnTo>
                    <a:pt x="3810" y="0"/>
                  </a:lnTo>
                  <a:lnTo>
                    <a:pt x="0" y="4571"/>
                  </a:lnTo>
                  <a:lnTo>
                    <a:pt x="0" y="9905"/>
                  </a:lnTo>
                  <a:lnTo>
                    <a:pt x="0" y="15239"/>
                  </a:lnTo>
                  <a:lnTo>
                    <a:pt x="3810" y="19811"/>
                  </a:lnTo>
                  <a:lnTo>
                    <a:pt x="9144" y="19811"/>
                  </a:lnTo>
                  <a:lnTo>
                    <a:pt x="14478" y="19811"/>
                  </a:lnTo>
                  <a:lnTo>
                    <a:pt x="19050" y="15239"/>
                  </a:lnTo>
                  <a:lnTo>
                    <a:pt x="19050" y="9905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7" name="object 1397"/>
            <p:cNvSpPr/>
            <p:nvPr/>
          </p:nvSpPr>
          <p:spPr>
            <a:xfrm>
              <a:off x="4224527" y="612648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478" y="0"/>
                  </a:moveTo>
                  <a:lnTo>
                    <a:pt x="3810" y="0"/>
                  </a:lnTo>
                  <a:lnTo>
                    <a:pt x="0" y="3810"/>
                  </a:lnTo>
                  <a:lnTo>
                    <a:pt x="0" y="14478"/>
                  </a:lnTo>
                  <a:lnTo>
                    <a:pt x="3810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lnTo>
                    <a:pt x="19050" y="3810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8" name="object 1398"/>
            <p:cNvSpPr/>
            <p:nvPr/>
          </p:nvSpPr>
          <p:spPr>
            <a:xfrm>
              <a:off x="4224527" y="612648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9050" y="9144"/>
                  </a:moveTo>
                  <a:lnTo>
                    <a:pt x="19050" y="3810"/>
                  </a:lnTo>
                  <a:lnTo>
                    <a:pt x="14478" y="0"/>
                  </a:lnTo>
                  <a:lnTo>
                    <a:pt x="9144" y="0"/>
                  </a:lnTo>
                  <a:lnTo>
                    <a:pt x="3810" y="0"/>
                  </a:lnTo>
                  <a:lnTo>
                    <a:pt x="0" y="3810"/>
                  </a:lnTo>
                  <a:lnTo>
                    <a:pt x="0" y="9144"/>
                  </a:lnTo>
                  <a:lnTo>
                    <a:pt x="0" y="14478"/>
                  </a:lnTo>
                  <a:lnTo>
                    <a:pt x="3810" y="19050"/>
                  </a:lnTo>
                  <a:lnTo>
                    <a:pt x="9144" y="19050"/>
                  </a:lnTo>
                  <a:lnTo>
                    <a:pt x="14478" y="19050"/>
                  </a:lnTo>
                  <a:lnTo>
                    <a:pt x="19050" y="14478"/>
                  </a:lnTo>
                  <a:lnTo>
                    <a:pt x="19050" y="9144"/>
                  </a:lnTo>
                  <a:close/>
                </a:path>
              </a:pathLst>
            </a:custGeom>
            <a:ln w="5651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9" name="object 1399"/>
            <p:cNvSpPr/>
            <p:nvPr/>
          </p:nvSpPr>
          <p:spPr>
            <a:xfrm>
              <a:off x="3438144" y="5428488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>
                  <a:moveTo>
                    <a:pt x="0" y="0"/>
                  </a:moveTo>
                  <a:lnTo>
                    <a:pt x="51053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0" name="object 1400"/>
            <p:cNvSpPr/>
            <p:nvPr/>
          </p:nvSpPr>
          <p:spPr>
            <a:xfrm>
              <a:off x="3426713" y="5383530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5">
                  <a:moveTo>
                    <a:pt x="73913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1" name="object 1401"/>
            <p:cNvSpPr/>
            <p:nvPr/>
          </p:nvSpPr>
          <p:spPr>
            <a:xfrm>
              <a:off x="3438144" y="5383530"/>
              <a:ext cx="28575" cy="45085"/>
            </a:xfrm>
            <a:custGeom>
              <a:avLst/>
              <a:gdLst/>
              <a:ahLst/>
              <a:cxnLst/>
              <a:rect l="l" t="t" r="r" b="b"/>
              <a:pathLst>
                <a:path w="28575" h="45085">
                  <a:moveTo>
                    <a:pt x="0" y="44958"/>
                  </a:moveTo>
                  <a:lnTo>
                    <a:pt x="28194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2" name="object 1402"/>
            <p:cNvSpPr/>
            <p:nvPr/>
          </p:nvSpPr>
          <p:spPr>
            <a:xfrm>
              <a:off x="3466338" y="5383530"/>
              <a:ext cx="22860" cy="45085"/>
            </a:xfrm>
            <a:custGeom>
              <a:avLst/>
              <a:gdLst/>
              <a:ahLst/>
              <a:cxnLst/>
              <a:rect l="l" t="t" r="r" b="b"/>
              <a:pathLst>
                <a:path w="22860" h="45085">
                  <a:moveTo>
                    <a:pt x="22860" y="44958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3" name="object 1403"/>
            <p:cNvSpPr/>
            <p:nvPr/>
          </p:nvSpPr>
          <p:spPr>
            <a:xfrm>
              <a:off x="3557016" y="5428488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>
                  <a:moveTo>
                    <a:pt x="0" y="0"/>
                  </a:moveTo>
                  <a:lnTo>
                    <a:pt x="51053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4" name="object 1404"/>
            <p:cNvSpPr/>
            <p:nvPr/>
          </p:nvSpPr>
          <p:spPr>
            <a:xfrm>
              <a:off x="3545586" y="5383530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5">
                  <a:moveTo>
                    <a:pt x="73913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5" name="object 1405"/>
            <p:cNvSpPr/>
            <p:nvPr/>
          </p:nvSpPr>
          <p:spPr>
            <a:xfrm>
              <a:off x="3557016" y="5383530"/>
              <a:ext cx="22860" cy="45085"/>
            </a:xfrm>
            <a:custGeom>
              <a:avLst/>
              <a:gdLst/>
              <a:ahLst/>
              <a:cxnLst/>
              <a:rect l="l" t="t" r="r" b="b"/>
              <a:pathLst>
                <a:path w="22860" h="45085">
                  <a:moveTo>
                    <a:pt x="0" y="44958"/>
                  </a:moveTo>
                  <a:lnTo>
                    <a:pt x="2286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6" name="object 1406"/>
            <p:cNvSpPr/>
            <p:nvPr/>
          </p:nvSpPr>
          <p:spPr>
            <a:xfrm>
              <a:off x="3579876" y="5383530"/>
              <a:ext cx="28575" cy="45085"/>
            </a:xfrm>
            <a:custGeom>
              <a:avLst/>
              <a:gdLst/>
              <a:ahLst/>
              <a:cxnLst/>
              <a:rect l="l" t="t" r="r" b="b"/>
              <a:pathLst>
                <a:path w="28575" h="45085">
                  <a:moveTo>
                    <a:pt x="28194" y="44958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7" name="object 1407"/>
            <p:cNvSpPr/>
            <p:nvPr/>
          </p:nvSpPr>
          <p:spPr>
            <a:xfrm>
              <a:off x="3822954" y="5428488"/>
              <a:ext cx="50800" cy="0"/>
            </a:xfrm>
            <a:custGeom>
              <a:avLst/>
              <a:gdLst/>
              <a:ahLst/>
              <a:cxnLst/>
              <a:rect l="l" t="t" r="r" b="b"/>
              <a:pathLst>
                <a:path w="50800">
                  <a:moveTo>
                    <a:pt x="0" y="0"/>
                  </a:moveTo>
                  <a:lnTo>
                    <a:pt x="50292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8" name="object 1408"/>
            <p:cNvSpPr/>
            <p:nvPr/>
          </p:nvSpPr>
          <p:spPr>
            <a:xfrm>
              <a:off x="3811524" y="5383530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73151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9" name="object 1409"/>
            <p:cNvSpPr/>
            <p:nvPr/>
          </p:nvSpPr>
          <p:spPr>
            <a:xfrm>
              <a:off x="3822954" y="5383530"/>
              <a:ext cx="22225" cy="45085"/>
            </a:xfrm>
            <a:custGeom>
              <a:avLst/>
              <a:gdLst/>
              <a:ahLst/>
              <a:cxnLst/>
              <a:rect l="l" t="t" r="r" b="b"/>
              <a:pathLst>
                <a:path w="22225" h="45085">
                  <a:moveTo>
                    <a:pt x="0" y="44958"/>
                  </a:moveTo>
                  <a:lnTo>
                    <a:pt x="22098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0" name="object 1410"/>
            <p:cNvSpPr/>
            <p:nvPr/>
          </p:nvSpPr>
          <p:spPr>
            <a:xfrm>
              <a:off x="3845051" y="5383530"/>
              <a:ext cx="28575" cy="45085"/>
            </a:xfrm>
            <a:custGeom>
              <a:avLst/>
              <a:gdLst/>
              <a:ahLst/>
              <a:cxnLst/>
              <a:rect l="l" t="t" r="r" b="b"/>
              <a:pathLst>
                <a:path w="28575" h="45085">
                  <a:moveTo>
                    <a:pt x="28194" y="44958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1" name="object 1411"/>
            <p:cNvSpPr/>
            <p:nvPr/>
          </p:nvSpPr>
          <p:spPr>
            <a:xfrm>
              <a:off x="3935729" y="5428488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>
                  <a:moveTo>
                    <a:pt x="0" y="0"/>
                  </a:moveTo>
                  <a:lnTo>
                    <a:pt x="51053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2" name="object 1412"/>
            <p:cNvSpPr/>
            <p:nvPr/>
          </p:nvSpPr>
          <p:spPr>
            <a:xfrm>
              <a:off x="3924300" y="5383530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5">
                  <a:moveTo>
                    <a:pt x="73913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3" name="object 1413"/>
            <p:cNvSpPr/>
            <p:nvPr/>
          </p:nvSpPr>
          <p:spPr>
            <a:xfrm>
              <a:off x="3935729" y="5383530"/>
              <a:ext cx="22860" cy="45085"/>
            </a:xfrm>
            <a:custGeom>
              <a:avLst/>
              <a:gdLst/>
              <a:ahLst/>
              <a:cxnLst/>
              <a:rect l="l" t="t" r="r" b="b"/>
              <a:pathLst>
                <a:path w="22860" h="45085">
                  <a:moveTo>
                    <a:pt x="0" y="44958"/>
                  </a:moveTo>
                  <a:lnTo>
                    <a:pt x="2286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4" name="object 1414"/>
            <p:cNvSpPr/>
            <p:nvPr/>
          </p:nvSpPr>
          <p:spPr>
            <a:xfrm>
              <a:off x="3958589" y="5383530"/>
              <a:ext cx="28575" cy="45085"/>
            </a:xfrm>
            <a:custGeom>
              <a:avLst/>
              <a:gdLst/>
              <a:ahLst/>
              <a:cxnLst/>
              <a:rect l="l" t="t" r="r" b="b"/>
              <a:pathLst>
                <a:path w="28575" h="45085">
                  <a:moveTo>
                    <a:pt x="28194" y="44958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5" name="object 1415"/>
            <p:cNvSpPr/>
            <p:nvPr/>
          </p:nvSpPr>
          <p:spPr>
            <a:xfrm>
              <a:off x="4054601" y="5428488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>
                  <a:moveTo>
                    <a:pt x="0" y="0"/>
                  </a:moveTo>
                  <a:lnTo>
                    <a:pt x="51053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6" name="object 1416"/>
            <p:cNvSpPr/>
            <p:nvPr/>
          </p:nvSpPr>
          <p:spPr>
            <a:xfrm>
              <a:off x="4043171" y="5383530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5">
                  <a:moveTo>
                    <a:pt x="73913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7" name="object 1417"/>
            <p:cNvSpPr/>
            <p:nvPr/>
          </p:nvSpPr>
          <p:spPr>
            <a:xfrm>
              <a:off x="4054601" y="5383530"/>
              <a:ext cx="28575" cy="45085"/>
            </a:xfrm>
            <a:custGeom>
              <a:avLst/>
              <a:gdLst/>
              <a:ahLst/>
              <a:cxnLst/>
              <a:rect l="l" t="t" r="r" b="b"/>
              <a:pathLst>
                <a:path w="28575" h="45085">
                  <a:moveTo>
                    <a:pt x="0" y="44958"/>
                  </a:moveTo>
                  <a:lnTo>
                    <a:pt x="28194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8" name="object 1418"/>
            <p:cNvSpPr/>
            <p:nvPr/>
          </p:nvSpPr>
          <p:spPr>
            <a:xfrm>
              <a:off x="4082795" y="5383530"/>
              <a:ext cx="22860" cy="45085"/>
            </a:xfrm>
            <a:custGeom>
              <a:avLst/>
              <a:gdLst/>
              <a:ahLst/>
              <a:cxnLst/>
              <a:rect l="l" t="t" r="r" b="b"/>
              <a:pathLst>
                <a:path w="22860" h="45085">
                  <a:moveTo>
                    <a:pt x="22860" y="44958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9" name="object 1419"/>
            <p:cNvSpPr/>
            <p:nvPr/>
          </p:nvSpPr>
          <p:spPr>
            <a:xfrm>
              <a:off x="3325367" y="5677662"/>
              <a:ext cx="50800" cy="0"/>
            </a:xfrm>
            <a:custGeom>
              <a:avLst/>
              <a:gdLst/>
              <a:ahLst/>
              <a:cxnLst/>
              <a:rect l="l" t="t" r="r" b="b"/>
              <a:pathLst>
                <a:path w="50800">
                  <a:moveTo>
                    <a:pt x="0" y="0"/>
                  </a:moveTo>
                  <a:lnTo>
                    <a:pt x="50292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0" name="object 1420"/>
            <p:cNvSpPr/>
            <p:nvPr/>
          </p:nvSpPr>
          <p:spPr>
            <a:xfrm>
              <a:off x="3313937" y="5631942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73151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1" name="object 1421"/>
            <p:cNvSpPr/>
            <p:nvPr/>
          </p:nvSpPr>
          <p:spPr>
            <a:xfrm>
              <a:off x="3325367" y="5631942"/>
              <a:ext cx="28575" cy="45720"/>
            </a:xfrm>
            <a:custGeom>
              <a:avLst/>
              <a:gdLst/>
              <a:ahLst/>
              <a:cxnLst/>
              <a:rect l="l" t="t" r="r" b="b"/>
              <a:pathLst>
                <a:path w="28575" h="45720">
                  <a:moveTo>
                    <a:pt x="0" y="45720"/>
                  </a:moveTo>
                  <a:lnTo>
                    <a:pt x="28194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2" name="object 1422"/>
            <p:cNvSpPr/>
            <p:nvPr/>
          </p:nvSpPr>
          <p:spPr>
            <a:xfrm>
              <a:off x="3353562" y="5631942"/>
              <a:ext cx="22225" cy="45720"/>
            </a:xfrm>
            <a:custGeom>
              <a:avLst/>
              <a:gdLst/>
              <a:ahLst/>
              <a:cxnLst/>
              <a:rect l="l" t="t" r="r" b="b"/>
              <a:pathLst>
                <a:path w="22225" h="45720">
                  <a:moveTo>
                    <a:pt x="22098" y="4572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3" name="object 1423"/>
            <p:cNvSpPr/>
            <p:nvPr/>
          </p:nvSpPr>
          <p:spPr>
            <a:xfrm>
              <a:off x="3438144" y="5677662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>
                  <a:moveTo>
                    <a:pt x="0" y="0"/>
                  </a:moveTo>
                  <a:lnTo>
                    <a:pt x="51053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4" name="object 1424"/>
            <p:cNvSpPr/>
            <p:nvPr/>
          </p:nvSpPr>
          <p:spPr>
            <a:xfrm>
              <a:off x="3426713" y="5631942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5">
                  <a:moveTo>
                    <a:pt x="73913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5" name="object 1425"/>
            <p:cNvSpPr/>
            <p:nvPr/>
          </p:nvSpPr>
          <p:spPr>
            <a:xfrm>
              <a:off x="3438144" y="5631942"/>
              <a:ext cx="28575" cy="45720"/>
            </a:xfrm>
            <a:custGeom>
              <a:avLst/>
              <a:gdLst/>
              <a:ahLst/>
              <a:cxnLst/>
              <a:rect l="l" t="t" r="r" b="b"/>
              <a:pathLst>
                <a:path w="28575" h="45720">
                  <a:moveTo>
                    <a:pt x="0" y="45720"/>
                  </a:moveTo>
                  <a:lnTo>
                    <a:pt x="28194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6" name="object 1426"/>
            <p:cNvSpPr/>
            <p:nvPr/>
          </p:nvSpPr>
          <p:spPr>
            <a:xfrm>
              <a:off x="3466338" y="5631942"/>
              <a:ext cx="22860" cy="45720"/>
            </a:xfrm>
            <a:custGeom>
              <a:avLst/>
              <a:gdLst/>
              <a:ahLst/>
              <a:cxnLst/>
              <a:rect l="l" t="t" r="r" b="b"/>
              <a:pathLst>
                <a:path w="22860" h="45720">
                  <a:moveTo>
                    <a:pt x="22860" y="4572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7" name="object 1427"/>
            <p:cNvSpPr/>
            <p:nvPr/>
          </p:nvSpPr>
          <p:spPr>
            <a:xfrm>
              <a:off x="3557016" y="5677662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>
                  <a:moveTo>
                    <a:pt x="0" y="0"/>
                  </a:moveTo>
                  <a:lnTo>
                    <a:pt x="51053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8" name="object 1428"/>
            <p:cNvSpPr/>
            <p:nvPr/>
          </p:nvSpPr>
          <p:spPr>
            <a:xfrm>
              <a:off x="3545586" y="5631942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5">
                  <a:moveTo>
                    <a:pt x="73913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9" name="object 1429"/>
            <p:cNvSpPr/>
            <p:nvPr/>
          </p:nvSpPr>
          <p:spPr>
            <a:xfrm>
              <a:off x="3557016" y="5631942"/>
              <a:ext cx="22860" cy="45720"/>
            </a:xfrm>
            <a:custGeom>
              <a:avLst/>
              <a:gdLst/>
              <a:ahLst/>
              <a:cxnLst/>
              <a:rect l="l" t="t" r="r" b="b"/>
              <a:pathLst>
                <a:path w="22860" h="45720">
                  <a:moveTo>
                    <a:pt x="0" y="45720"/>
                  </a:moveTo>
                  <a:lnTo>
                    <a:pt x="2286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0" name="object 1430"/>
            <p:cNvSpPr/>
            <p:nvPr/>
          </p:nvSpPr>
          <p:spPr>
            <a:xfrm>
              <a:off x="3579876" y="5631942"/>
              <a:ext cx="28575" cy="45720"/>
            </a:xfrm>
            <a:custGeom>
              <a:avLst/>
              <a:gdLst/>
              <a:ahLst/>
              <a:cxnLst/>
              <a:rect l="l" t="t" r="r" b="b"/>
              <a:pathLst>
                <a:path w="28575" h="45720">
                  <a:moveTo>
                    <a:pt x="28194" y="4572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1" name="object 1431"/>
            <p:cNvSpPr/>
            <p:nvPr/>
          </p:nvSpPr>
          <p:spPr>
            <a:xfrm>
              <a:off x="3822954" y="5677662"/>
              <a:ext cx="50800" cy="0"/>
            </a:xfrm>
            <a:custGeom>
              <a:avLst/>
              <a:gdLst/>
              <a:ahLst/>
              <a:cxnLst/>
              <a:rect l="l" t="t" r="r" b="b"/>
              <a:pathLst>
                <a:path w="50800">
                  <a:moveTo>
                    <a:pt x="0" y="0"/>
                  </a:moveTo>
                  <a:lnTo>
                    <a:pt x="50292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2" name="object 1432"/>
            <p:cNvSpPr/>
            <p:nvPr/>
          </p:nvSpPr>
          <p:spPr>
            <a:xfrm>
              <a:off x="3811524" y="5631942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73151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3" name="object 1433"/>
            <p:cNvSpPr/>
            <p:nvPr/>
          </p:nvSpPr>
          <p:spPr>
            <a:xfrm>
              <a:off x="3822954" y="5631942"/>
              <a:ext cx="22225" cy="45720"/>
            </a:xfrm>
            <a:custGeom>
              <a:avLst/>
              <a:gdLst/>
              <a:ahLst/>
              <a:cxnLst/>
              <a:rect l="l" t="t" r="r" b="b"/>
              <a:pathLst>
                <a:path w="22225" h="45720">
                  <a:moveTo>
                    <a:pt x="0" y="45720"/>
                  </a:moveTo>
                  <a:lnTo>
                    <a:pt x="22098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4" name="object 1434"/>
            <p:cNvSpPr/>
            <p:nvPr/>
          </p:nvSpPr>
          <p:spPr>
            <a:xfrm>
              <a:off x="3845051" y="5631942"/>
              <a:ext cx="28575" cy="45720"/>
            </a:xfrm>
            <a:custGeom>
              <a:avLst/>
              <a:gdLst/>
              <a:ahLst/>
              <a:cxnLst/>
              <a:rect l="l" t="t" r="r" b="b"/>
              <a:pathLst>
                <a:path w="28575" h="45720">
                  <a:moveTo>
                    <a:pt x="28194" y="4572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5" name="object 1435"/>
            <p:cNvSpPr/>
            <p:nvPr/>
          </p:nvSpPr>
          <p:spPr>
            <a:xfrm>
              <a:off x="3935729" y="5671566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>
                  <a:moveTo>
                    <a:pt x="0" y="0"/>
                  </a:moveTo>
                  <a:lnTo>
                    <a:pt x="51053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6" name="object 1436"/>
            <p:cNvSpPr/>
            <p:nvPr/>
          </p:nvSpPr>
          <p:spPr>
            <a:xfrm>
              <a:off x="3924300" y="5626608"/>
              <a:ext cx="67945" cy="0"/>
            </a:xfrm>
            <a:custGeom>
              <a:avLst/>
              <a:gdLst/>
              <a:ahLst/>
              <a:cxnLst/>
              <a:rect l="l" t="t" r="r" b="b"/>
              <a:pathLst>
                <a:path w="67945">
                  <a:moveTo>
                    <a:pt x="67817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7" name="object 1437"/>
            <p:cNvSpPr/>
            <p:nvPr/>
          </p:nvSpPr>
          <p:spPr>
            <a:xfrm>
              <a:off x="3935729" y="5626608"/>
              <a:ext cx="22860" cy="45085"/>
            </a:xfrm>
            <a:custGeom>
              <a:avLst/>
              <a:gdLst/>
              <a:ahLst/>
              <a:cxnLst/>
              <a:rect l="l" t="t" r="r" b="b"/>
              <a:pathLst>
                <a:path w="22860" h="45085">
                  <a:moveTo>
                    <a:pt x="0" y="44958"/>
                  </a:moveTo>
                  <a:lnTo>
                    <a:pt x="2286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8" name="object 1438"/>
            <p:cNvSpPr/>
            <p:nvPr/>
          </p:nvSpPr>
          <p:spPr>
            <a:xfrm>
              <a:off x="3958589" y="5626608"/>
              <a:ext cx="28575" cy="45085"/>
            </a:xfrm>
            <a:custGeom>
              <a:avLst/>
              <a:gdLst/>
              <a:ahLst/>
              <a:cxnLst/>
              <a:rect l="l" t="t" r="r" b="b"/>
              <a:pathLst>
                <a:path w="28575" h="45085">
                  <a:moveTo>
                    <a:pt x="28194" y="44958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9" name="object 1439"/>
            <p:cNvSpPr/>
            <p:nvPr/>
          </p:nvSpPr>
          <p:spPr>
            <a:xfrm>
              <a:off x="4054601" y="5677662"/>
              <a:ext cx="51435" cy="0"/>
            </a:xfrm>
            <a:custGeom>
              <a:avLst/>
              <a:gdLst/>
              <a:ahLst/>
              <a:cxnLst/>
              <a:rect l="l" t="t" r="r" b="b"/>
              <a:pathLst>
                <a:path w="51435">
                  <a:moveTo>
                    <a:pt x="0" y="0"/>
                  </a:moveTo>
                  <a:lnTo>
                    <a:pt x="51053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0" name="object 1440"/>
            <p:cNvSpPr/>
            <p:nvPr/>
          </p:nvSpPr>
          <p:spPr>
            <a:xfrm>
              <a:off x="4043171" y="5631942"/>
              <a:ext cx="74295" cy="0"/>
            </a:xfrm>
            <a:custGeom>
              <a:avLst/>
              <a:gdLst/>
              <a:ahLst/>
              <a:cxnLst/>
              <a:rect l="l" t="t" r="r" b="b"/>
              <a:pathLst>
                <a:path w="74295">
                  <a:moveTo>
                    <a:pt x="73913" y="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1" name="object 1441"/>
            <p:cNvSpPr/>
            <p:nvPr/>
          </p:nvSpPr>
          <p:spPr>
            <a:xfrm>
              <a:off x="4054601" y="5631942"/>
              <a:ext cx="28575" cy="45720"/>
            </a:xfrm>
            <a:custGeom>
              <a:avLst/>
              <a:gdLst/>
              <a:ahLst/>
              <a:cxnLst/>
              <a:rect l="l" t="t" r="r" b="b"/>
              <a:pathLst>
                <a:path w="28575" h="45720">
                  <a:moveTo>
                    <a:pt x="0" y="45720"/>
                  </a:moveTo>
                  <a:lnTo>
                    <a:pt x="28194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2" name="object 1442"/>
            <p:cNvSpPr/>
            <p:nvPr/>
          </p:nvSpPr>
          <p:spPr>
            <a:xfrm>
              <a:off x="4082795" y="5631942"/>
              <a:ext cx="22860" cy="45720"/>
            </a:xfrm>
            <a:custGeom>
              <a:avLst/>
              <a:gdLst/>
              <a:ahLst/>
              <a:cxnLst/>
              <a:rect l="l" t="t" r="r" b="b"/>
              <a:pathLst>
                <a:path w="22860" h="45720">
                  <a:moveTo>
                    <a:pt x="22860" y="45720"/>
                  </a:moveTo>
                  <a:lnTo>
                    <a:pt x="0" y="0"/>
                  </a:lnTo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3" name="object 1443"/>
            <p:cNvSpPr/>
            <p:nvPr/>
          </p:nvSpPr>
          <p:spPr>
            <a:xfrm>
              <a:off x="3186684" y="5782056"/>
              <a:ext cx="106680" cy="588010"/>
            </a:xfrm>
            <a:custGeom>
              <a:avLst/>
              <a:gdLst/>
              <a:ahLst/>
              <a:cxnLst/>
              <a:rect l="l" t="t" r="r" b="b"/>
              <a:pathLst>
                <a:path w="106679" h="588010">
                  <a:moveTo>
                    <a:pt x="106680" y="294132"/>
                  </a:moveTo>
                  <a:lnTo>
                    <a:pt x="104792" y="215988"/>
                  </a:lnTo>
                  <a:lnTo>
                    <a:pt x="99455" y="145739"/>
                  </a:lnTo>
                  <a:lnTo>
                    <a:pt x="91154" y="86201"/>
                  </a:lnTo>
                  <a:lnTo>
                    <a:pt x="80376" y="40188"/>
                  </a:lnTo>
                  <a:lnTo>
                    <a:pt x="53340" y="0"/>
                  </a:lnTo>
                  <a:lnTo>
                    <a:pt x="39334" y="10516"/>
                  </a:lnTo>
                  <a:lnTo>
                    <a:pt x="15811" y="86201"/>
                  </a:lnTo>
                  <a:lnTo>
                    <a:pt x="7394" y="145739"/>
                  </a:lnTo>
                  <a:lnTo>
                    <a:pt x="1940" y="215988"/>
                  </a:lnTo>
                  <a:lnTo>
                    <a:pt x="0" y="294132"/>
                  </a:lnTo>
                  <a:lnTo>
                    <a:pt x="1940" y="372219"/>
                  </a:lnTo>
                  <a:lnTo>
                    <a:pt x="7394" y="442326"/>
                  </a:lnTo>
                  <a:lnTo>
                    <a:pt x="15811" y="501681"/>
                  </a:lnTo>
                  <a:lnTo>
                    <a:pt x="26641" y="547511"/>
                  </a:lnTo>
                  <a:lnTo>
                    <a:pt x="53340" y="587502"/>
                  </a:lnTo>
                  <a:lnTo>
                    <a:pt x="67609" y="577042"/>
                  </a:lnTo>
                  <a:lnTo>
                    <a:pt x="91154" y="501681"/>
                  </a:lnTo>
                  <a:lnTo>
                    <a:pt x="99455" y="442326"/>
                  </a:lnTo>
                  <a:lnTo>
                    <a:pt x="104792" y="372219"/>
                  </a:lnTo>
                  <a:lnTo>
                    <a:pt x="106680" y="294132"/>
                  </a:lnTo>
                  <a:close/>
                </a:path>
              </a:pathLst>
            </a:custGeom>
            <a:ln w="565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4" name="object 1444"/>
            <p:cNvSpPr/>
            <p:nvPr/>
          </p:nvSpPr>
          <p:spPr>
            <a:xfrm>
              <a:off x="4148327" y="5782056"/>
              <a:ext cx="106680" cy="588010"/>
            </a:xfrm>
            <a:custGeom>
              <a:avLst/>
              <a:gdLst/>
              <a:ahLst/>
              <a:cxnLst/>
              <a:rect l="l" t="t" r="r" b="b"/>
              <a:pathLst>
                <a:path w="106679" h="588010">
                  <a:moveTo>
                    <a:pt x="106679" y="294132"/>
                  </a:moveTo>
                  <a:lnTo>
                    <a:pt x="104792" y="215988"/>
                  </a:lnTo>
                  <a:lnTo>
                    <a:pt x="99455" y="145739"/>
                  </a:lnTo>
                  <a:lnTo>
                    <a:pt x="91154" y="86201"/>
                  </a:lnTo>
                  <a:lnTo>
                    <a:pt x="80376" y="40188"/>
                  </a:lnTo>
                  <a:lnTo>
                    <a:pt x="53339" y="0"/>
                  </a:lnTo>
                  <a:lnTo>
                    <a:pt x="39334" y="10516"/>
                  </a:lnTo>
                  <a:lnTo>
                    <a:pt x="15811" y="86201"/>
                  </a:lnTo>
                  <a:lnTo>
                    <a:pt x="7394" y="145739"/>
                  </a:lnTo>
                  <a:lnTo>
                    <a:pt x="1940" y="215988"/>
                  </a:lnTo>
                  <a:lnTo>
                    <a:pt x="0" y="294132"/>
                  </a:lnTo>
                  <a:lnTo>
                    <a:pt x="1940" y="372219"/>
                  </a:lnTo>
                  <a:lnTo>
                    <a:pt x="7394" y="442326"/>
                  </a:lnTo>
                  <a:lnTo>
                    <a:pt x="15811" y="501681"/>
                  </a:lnTo>
                  <a:lnTo>
                    <a:pt x="26641" y="547511"/>
                  </a:lnTo>
                  <a:lnTo>
                    <a:pt x="53339" y="587502"/>
                  </a:lnTo>
                  <a:lnTo>
                    <a:pt x="67609" y="577042"/>
                  </a:lnTo>
                  <a:lnTo>
                    <a:pt x="91154" y="501681"/>
                  </a:lnTo>
                  <a:lnTo>
                    <a:pt x="99455" y="442326"/>
                  </a:lnTo>
                  <a:lnTo>
                    <a:pt x="104792" y="372219"/>
                  </a:lnTo>
                  <a:lnTo>
                    <a:pt x="106679" y="294132"/>
                  </a:lnTo>
                  <a:close/>
                </a:path>
              </a:pathLst>
            </a:custGeom>
            <a:ln w="565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5" name="object 1445"/>
            <p:cNvSpPr/>
            <p:nvPr/>
          </p:nvSpPr>
          <p:spPr>
            <a:xfrm>
              <a:off x="3051810" y="6326124"/>
              <a:ext cx="36576" cy="182879"/>
            </a:xfrm>
            <a:prstGeom prst="rect">
              <a:avLst/>
            </a:prstGeom>
            <a:blipFill>
              <a:blip r:embed="rId3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6" name="object 1446"/>
            <p:cNvSpPr/>
            <p:nvPr/>
          </p:nvSpPr>
          <p:spPr>
            <a:xfrm>
              <a:off x="4152900" y="5914644"/>
              <a:ext cx="44195" cy="538734"/>
            </a:xfrm>
            <a:prstGeom prst="rect">
              <a:avLst/>
            </a:prstGeom>
            <a:blipFill>
              <a:blip r:embed="rId3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47" name="object 1447"/>
          <p:cNvSpPr txBox="1"/>
          <p:nvPr/>
        </p:nvSpPr>
        <p:spPr>
          <a:xfrm>
            <a:off x="4024097" y="6386815"/>
            <a:ext cx="420370" cy="99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675" b="1" i="1" spc="15" baseline="6172" dirty="0">
                <a:latin typeface="Times New Roman"/>
                <a:cs typeface="Times New Roman"/>
              </a:rPr>
              <a:t>i </a:t>
            </a:r>
            <a:r>
              <a:rPr sz="300" spc="25" dirty="0">
                <a:latin typeface="Times New Roman"/>
                <a:cs typeface="Times New Roman"/>
              </a:rPr>
              <a:t>a</a:t>
            </a:r>
            <a:r>
              <a:rPr sz="675" spc="37" baseline="12345" dirty="0">
                <a:latin typeface="Times New Roman"/>
                <a:cs typeface="Times New Roman"/>
              </a:rPr>
              <a:t>,</a:t>
            </a:r>
            <a:r>
              <a:rPr sz="675" b="1" i="1" spc="37" baseline="6172" dirty="0">
                <a:latin typeface="Times New Roman"/>
                <a:cs typeface="Times New Roman"/>
              </a:rPr>
              <a:t>i </a:t>
            </a:r>
            <a:r>
              <a:rPr sz="300" spc="20" dirty="0">
                <a:latin typeface="Times New Roman"/>
                <a:cs typeface="Times New Roman"/>
              </a:rPr>
              <a:t>b</a:t>
            </a:r>
            <a:r>
              <a:rPr sz="300" spc="30" dirty="0">
                <a:latin typeface="Times New Roman"/>
                <a:cs typeface="Times New Roman"/>
              </a:rPr>
              <a:t> </a:t>
            </a:r>
            <a:r>
              <a:rPr sz="675" b="1" i="1" baseline="6172" dirty="0">
                <a:latin typeface="Times New Roman"/>
                <a:cs typeface="Times New Roman"/>
              </a:rPr>
              <a:t>i </a:t>
            </a:r>
            <a:r>
              <a:rPr sz="300" spc="15" dirty="0">
                <a:latin typeface="Times New Roman"/>
                <a:cs typeface="Times New Roman"/>
              </a:rPr>
              <a:t>c</a:t>
            </a:r>
            <a:r>
              <a:rPr sz="675" spc="22" baseline="12345" dirty="0">
                <a:latin typeface="Times New Roman"/>
                <a:cs typeface="Times New Roman"/>
              </a:rPr>
              <a:t>,</a:t>
            </a:r>
            <a:r>
              <a:rPr sz="675" b="1" i="1" spc="22" baseline="6172" dirty="0">
                <a:latin typeface="Times New Roman"/>
                <a:cs typeface="Times New Roman"/>
              </a:rPr>
              <a:t>i </a:t>
            </a:r>
            <a:r>
              <a:rPr sz="300" spc="10" dirty="0">
                <a:latin typeface="Times New Roman"/>
                <a:cs typeface="Times New Roman"/>
              </a:rPr>
              <a:t>n     </a:t>
            </a:r>
            <a:endParaRPr sz="300">
              <a:latin typeface="Times New Roman"/>
              <a:cs typeface="Times New Roman"/>
            </a:endParaRPr>
          </a:p>
        </p:txBody>
      </p:sp>
      <p:grpSp>
        <p:nvGrpSpPr>
          <p:cNvPr id="1448" name="object 1448"/>
          <p:cNvGrpSpPr/>
          <p:nvPr/>
        </p:nvGrpSpPr>
        <p:grpSpPr>
          <a:xfrm>
            <a:off x="3906773" y="6107429"/>
            <a:ext cx="741045" cy="413384"/>
            <a:chOff x="3906773" y="6107429"/>
            <a:chExt cx="741045" cy="413384"/>
          </a:xfrm>
        </p:grpSpPr>
        <p:sp>
          <p:nvSpPr>
            <p:cNvPr id="1449" name="object 1449"/>
            <p:cNvSpPr/>
            <p:nvPr/>
          </p:nvSpPr>
          <p:spPr>
            <a:xfrm>
              <a:off x="4598670" y="6107429"/>
              <a:ext cx="48767" cy="242316"/>
            </a:xfrm>
            <a:prstGeom prst="rect">
              <a:avLst/>
            </a:prstGeom>
            <a:blipFill>
              <a:blip r:embed="rId3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0" name="object 1450"/>
            <p:cNvSpPr/>
            <p:nvPr/>
          </p:nvSpPr>
          <p:spPr>
            <a:xfrm>
              <a:off x="3906773" y="6273545"/>
              <a:ext cx="184404" cy="246888"/>
            </a:xfrm>
            <a:prstGeom prst="rect">
              <a:avLst/>
            </a:prstGeom>
            <a:blipFill>
              <a:blip r:embed="rId3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51" name="object 1451"/>
          <p:cNvSpPr txBox="1"/>
          <p:nvPr/>
        </p:nvSpPr>
        <p:spPr>
          <a:xfrm>
            <a:off x="3579367" y="5543794"/>
            <a:ext cx="71120" cy="94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75" i="1" spc="-7" baseline="6172" dirty="0">
                <a:latin typeface="Times New Roman"/>
                <a:cs typeface="Times New Roman"/>
              </a:rPr>
              <a:t>c</a:t>
            </a:r>
            <a:r>
              <a:rPr sz="300" spc="5" dirty="0">
                <a:latin typeface="Times New Roman"/>
                <a:cs typeface="Times New Roman"/>
              </a:rPr>
              <a:t>1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452" name="object 1452"/>
          <p:cNvSpPr txBox="1"/>
          <p:nvPr/>
        </p:nvSpPr>
        <p:spPr>
          <a:xfrm>
            <a:off x="3764534" y="5544670"/>
            <a:ext cx="64769" cy="74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00" i="1" spc="10" dirty="0">
                <a:latin typeface="Times New Roman"/>
                <a:cs typeface="Times New Roman"/>
              </a:rPr>
              <a:t>R</a:t>
            </a:r>
            <a:r>
              <a:rPr sz="200" spc="10" dirty="0">
                <a:latin typeface="Times New Roman"/>
                <a:cs typeface="Times New Roman"/>
              </a:rPr>
              <a:t>1</a:t>
            </a:r>
            <a:endParaRPr sz="200">
              <a:latin typeface="Times New Roman"/>
              <a:cs typeface="Times New Roman"/>
            </a:endParaRPr>
          </a:p>
        </p:txBody>
      </p:sp>
      <p:grpSp>
        <p:nvGrpSpPr>
          <p:cNvPr id="1453" name="object 1453"/>
          <p:cNvGrpSpPr/>
          <p:nvPr/>
        </p:nvGrpSpPr>
        <p:grpSpPr>
          <a:xfrm>
            <a:off x="3734752" y="5326379"/>
            <a:ext cx="868044" cy="1397000"/>
            <a:chOff x="3734752" y="5326379"/>
            <a:chExt cx="868044" cy="1397000"/>
          </a:xfrm>
        </p:grpSpPr>
        <p:sp>
          <p:nvSpPr>
            <p:cNvPr id="1454" name="object 1454"/>
            <p:cNvSpPr/>
            <p:nvPr/>
          </p:nvSpPr>
          <p:spPr>
            <a:xfrm>
              <a:off x="4169664" y="5326379"/>
              <a:ext cx="432816" cy="164592"/>
            </a:xfrm>
            <a:prstGeom prst="rect">
              <a:avLst/>
            </a:prstGeom>
            <a:blipFill>
              <a:blip r:embed="rId3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5" name="object 1455"/>
            <p:cNvSpPr/>
            <p:nvPr/>
          </p:nvSpPr>
          <p:spPr>
            <a:xfrm>
              <a:off x="4308348" y="5398770"/>
              <a:ext cx="152400" cy="256032"/>
            </a:xfrm>
            <a:prstGeom prst="rect">
              <a:avLst/>
            </a:prstGeom>
            <a:blipFill>
              <a:blip r:embed="rId3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6" name="object 1456"/>
            <p:cNvSpPr/>
            <p:nvPr/>
          </p:nvSpPr>
          <p:spPr>
            <a:xfrm>
              <a:off x="3737610" y="5552693"/>
              <a:ext cx="28575" cy="74295"/>
            </a:xfrm>
            <a:custGeom>
              <a:avLst/>
              <a:gdLst/>
              <a:ahLst/>
              <a:cxnLst/>
              <a:rect l="l" t="t" r="r" b="b"/>
              <a:pathLst>
                <a:path w="28575" h="74295">
                  <a:moveTo>
                    <a:pt x="0" y="73913"/>
                  </a:moveTo>
                  <a:lnTo>
                    <a:pt x="28194" y="73913"/>
                  </a:lnTo>
                  <a:lnTo>
                    <a:pt x="28194" y="0"/>
                  </a:lnTo>
                  <a:lnTo>
                    <a:pt x="0" y="0"/>
                  </a:lnTo>
                  <a:lnTo>
                    <a:pt x="0" y="73913"/>
                  </a:lnTo>
                  <a:close/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7" name="object 1457"/>
            <p:cNvSpPr/>
            <p:nvPr/>
          </p:nvSpPr>
          <p:spPr>
            <a:xfrm>
              <a:off x="3761994" y="6371844"/>
              <a:ext cx="146304" cy="224027"/>
            </a:xfrm>
            <a:prstGeom prst="rect">
              <a:avLst/>
            </a:prstGeom>
            <a:blipFill>
              <a:blip r:embed="rId3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8" name="object 1458"/>
            <p:cNvSpPr/>
            <p:nvPr/>
          </p:nvSpPr>
          <p:spPr>
            <a:xfrm>
              <a:off x="3768090" y="6435089"/>
              <a:ext cx="134111" cy="288035"/>
            </a:xfrm>
            <a:prstGeom prst="rect">
              <a:avLst/>
            </a:prstGeom>
            <a:blipFill>
              <a:blip r:embed="rId3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59" name="object 1459"/>
          <p:cNvSpPr txBox="1"/>
          <p:nvPr/>
        </p:nvSpPr>
        <p:spPr>
          <a:xfrm>
            <a:off x="4291838" y="5917662"/>
            <a:ext cx="53975" cy="8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" i="1" spc="-5" dirty="0">
                <a:latin typeface="Times New Roman"/>
                <a:cs typeface="Times New Roman"/>
              </a:rPr>
              <a:t>L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460" name="object 1460"/>
          <p:cNvSpPr txBox="1"/>
          <p:nvPr/>
        </p:nvSpPr>
        <p:spPr>
          <a:xfrm>
            <a:off x="4296409" y="5794146"/>
            <a:ext cx="53975" cy="857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0" i="1" spc="-5" dirty="0">
                <a:latin typeface="Times New Roman"/>
                <a:cs typeface="Times New Roman"/>
              </a:rPr>
              <a:t>L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461" name="object 1461"/>
          <p:cNvSpPr txBox="1"/>
          <p:nvPr/>
        </p:nvSpPr>
        <p:spPr>
          <a:xfrm>
            <a:off x="4396517" y="5893010"/>
            <a:ext cx="175895" cy="85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150">
              <a:lnSpc>
                <a:spcPct val="100000"/>
              </a:lnSpc>
              <a:spcBef>
                <a:spcPts val="95"/>
              </a:spcBef>
            </a:pPr>
            <a:r>
              <a:rPr sz="600" i="1" spc="7" baseline="6944" dirty="0">
                <a:latin typeface="Times New Roman"/>
                <a:cs typeface="Times New Roman"/>
              </a:rPr>
              <a:t>R</a:t>
            </a:r>
            <a:r>
              <a:rPr sz="250" spc="5" dirty="0">
                <a:latin typeface="Times New Roman"/>
                <a:cs typeface="Times New Roman"/>
              </a:rPr>
              <a:t>1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1462" name="object 1462"/>
          <p:cNvSpPr txBox="1"/>
          <p:nvPr/>
        </p:nvSpPr>
        <p:spPr>
          <a:xfrm>
            <a:off x="4396517" y="6026730"/>
            <a:ext cx="175895" cy="889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14"/>
              </a:spcBef>
            </a:pPr>
            <a:r>
              <a:rPr sz="600" i="1" spc="15" baseline="6944" dirty="0">
                <a:latin typeface="Times New Roman"/>
                <a:cs typeface="Times New Roman"/>
              </a:rPr>
              <a:t>R</a:t>
            </a:r>
            <a:r>
              <a:rPr sz="600" i="1" spc="-112" baseline="6944" dirty="0">
                <a:latin typeface="Times New Roman"/>
                <a:cs typeface="Times New Roman"/>
              </a:rPr>
              <a:t> </a:t>
            </a:r>
            <a:r>
              <a:rPr sz="300" spc="-5" dirty="0">
                <a:latin typeface="Times New Roman"/>
                <a:cs typeface="Times New Roman"/>
              </a:rPr>
              <a:t>2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463" name="object 1463"/>
          <p:cNvSpPr txBox="1"/>
          <p:nvPr/>
        </p:nvSpPr>
        <p:spPr>
          <a:xfrm>
            <a:off x="4396517" y="6148825"/>
            <a:ext cx="175895" cy="895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9530">
              <a:lnSpc>
                <a:spcPct val="100000"/>
              </a:lnSpc>
              <a:spcBef>
                <a:spcPts val="120"/>
              </a:spcBef>
            </a:pPr>
            <a:r>
              <a:rPr sz="600" i="1" spc="22" baseline="6944" dirty="0">
                <a:latin typeface="Times New Roman"/>
                <a:cs typeface="Times New Roman"/>
              </a:rPr>
              <a:t>R</a:t>
            </a:r>
            <a:r>
              <a:rPr sz="300" spc="15" dirty="0">
                <a:latin typeface="Times New Roman"/>
                <a:cs typeface="Times New Roman"/>
              </a:rPr>
              <a:t>3</a:t>
            </a:r>
            <a:endParaRPr sz="300">
              <a:latin typeface="Times New Roman"/>
              <a:cs typeface="Times New Roman"/>
            </a:endParaRPr>
          </a:p>
        </p:txBody>
      </p:sp>
      <p:grpSp>
        <p:nvGrpSpPr>
          <p:cNvPr id="1464" name="object 1464"/>
          <p:cNvGrpSpPr/>
          <p:nvPr/>
        </p:nvGrpSpPr>
        <p:grpSpPr>
          <a:xfrm>
            <a:off x="3853656" y="5835395"/>
            <a:ext cx="893444" cy="975360"/>
            <a:chOff x="3853656" y="5835395"/>
            <a:chExt cx="893444" cy="975360"/>
          </a:xfrm>
        </p:grpSpPr>
        <p:sp>
          <p:nvSpPr>
            <p:cNvPr id="1465" name="object 1465"/>
            <p:cNvSpPr/>
            <p:nvPr/>
          </p:nvSpPr>
          <p:spPr>
            <a:xfrm>
              <a:off x="3853656" y="5835395"/>
              <a:ext cx="243395" cy="113538"/>
            </a:xfrm>
            <a:prstGeom prst="rect">
              <a:avLst/>
            </a:prstGeom>
            <a:blipFill>
              <a:blip r:embed="rId3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6" name="object 1466"/>
            <p:cNvSpPr/>
            <p:nvPr/>
          </p:nvSpPr>
          <p:spPr>
            <a:xfrm>
              <a:off x="4173473" y="6372605"/>
              <a:ext cx="56515" cy="119380"/>
            </a:xfrm>
            <a:custGeom>
              <a:avLst/>
              <a:gdLst/>
              <a:ahLst/>
              <a:cxnLst/>
              <a:rect l="l" t="t" r="r" b="b"/>
              <a:pathLst>
                <a:path w="56514" h="119379">
                  <a:moveTo>
                    <a:pt x="39623" y="0"/>
                  </a:moveTo>
                  <a:lnTo>
                    <a:pt x="16763" y="0"/>
                  </a:lnTo>
                  <a:lnTo>
                    <a:pt x="16763" y="89916"/>
                  </a:lnTo>
                  <a:lnTo>
                    <a:pt x="0" y="89916"/>
                  </a:lnTo>
                  <a:lnTo>
                    <a:pt x="28193" y="118872"/>
                  </a:lnTo>
                  <a:lnTo>
                    <a:pt x="56387" y="89916"/>
                  </a:lnTo>
                  <a:lnTo>
                    <a:pt x="39623" y="89916"/>
                  </a:lnTo>
                  <a:lnTo>
                    <a:pt x="39623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7" name="object 1467"/>
            <p:cNvSpPr/>
            <p:nvPr/>
          </p:nvSpPr>
          <p:spPr>
            <a:xfrm>
              <a:off x="4173473" y="6372605"/>
              <a:ext cx="56515" cy="119380"/>
            </a:xfrm>
            <a:custGeom>
              <a:avLst/>
              <a:gdLst/>
              <a:ahLst/>
              <a:cxnLst/>
              <a:rect l="l" t="t" r="r" b="b"/>
              <a:pathLst>
                <a:path w="56514" h="119379">
                  <a:moveTo>
                    <a:pt x="16763" y="0"/>
                  </a:moveTo>
                  <a:lnTo>
                    <a:pt x="39623" y="0"/>
                  </a:lnTo>
                  <a:lnTo>
                    <a:pt x="39623" y="89916"/>
                  </a:lnTo>
                  <a:lnTo>
                    <a:pt x="56387" y="89916"/>
                  </a:lnTo>
                  <a:lnTo>
                    <a:pt x="28193" y="118872"/>
                  </a:lnTo>
                  <a:lnTo>
                    <a:pt x="0" y="89916"/>
                  </a:lnTo>
                  <a:lnTo>
                    <a:pt x="16763" y="89916"/>
                  </a:lnTo>
                  <a:lnTo>
                    <a:pt x="16763" y="0"/>
                  </a:lnTo>
                  <a:close/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8" name="object 1468"/>
            <p:cNvSpPr/>
            <p:nvPr/>
          </p:nvSpPr>
          <p:spPr>
            <a:xfrm>
              <a:off x="3957065" y="5954267"/>
              <a:ext cx="103632" cy="187451"/>
            </a:xfrm>
            <a:prstGeom prst="rect">
              <a:avLst/>
            </a:prstGeom>
            <a:blipFill>
              <a:blip r:embed="rId3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9" name="object 1469"/>
            <p:cNvSpPr/>
            <p:nvPr/>
          </p:nvSpPr>
          <p:spPr>
            <a:xfrm>
              <a:off x="4410455" y="6660641"/>
              <a:ext cx="334010" cy="147320"/>
            </a:xfrm>
            <a:custGeom>
              <a:avLst/>
              <a:gdLst/>
              <a:ahLst/>
              <a:cxnLst/>
              <a:rect l="l" t="t" r="r" b="b"/>
              <a:pathLst>
                <a:path w="334010" h="147320">
                  <a:moveTo>
                    <a:pt x="0" y="147065"/>
                  </a:moveTo>
                  <a:lnTo>
                    <a:pt x="333755" y="147065"/>
                  </a:lnTo>
                  <a:lnTo>
                    <a:pt x="333755" y="0"/>
                  </a:lnTo>
                  <a:lnTo>
                    <a:pt x="0" y="0"/>
                  </a:lnTo>
                  <a:lnTo>
                    <a:pt x="0" y="147065"/>
                  </a:lnTo>
                  <a:close/>
                </a:path>
              </a:pathLst>
            </a:custGeom>
            <a:ln w="5651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70" name="object 1470"/>
          <p:cNvSpPr txBox="1"/>
          <p:nvPr/>
        </p:nvSpPr>
        <p:spPr>
          <a:xfrm>
            <a:off x="3272028" y="6449844"/>
            <a:ext cx="443865" cy="103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750" b="1" i="1" spc="7" baseline="5555" dirty="0">
                <a:latin typeface="Times New Roman"/>
                <a:cs typeface="Times New Roman"/>
              </a:rPr>
              <a:t>u</a:t>
            </a:r>
            <a:r>
              <a:rPr sz="350" spc="5" dirty="0">
                <a:latin typeface="Times New Roman"/>
                <a:cs typeface="Times New Roman"/>
              </a:rPr>
              <a:t>AB </a:t>
            </a:r>
            <a:r>
              <a:rPr sz="750" b="1" i="1" spc="15" baseline="5555" dirty="0">
                <a:latin typeface="Times New Roman"/>
                <a:cs typeface="Times New Roman"/>
              </a:rPr>
              <a:t>u</a:t>
            </a:r>
            <a:r>
              <a:rPr sz="350" spc="10" dirty="0">
                <a:latin typeface="Times New Roman"/>
                <a:cs typeface="Times New Roman"/>
              </a:rPr>
              <a:t>BC</a:t>
            </a:r>
            <a:r>
              <a:rPr sz="350" spc="60" dirty="0">
                <a:latin typeface="Times New Roman"/>
                <a:cs typeface="Times New Roman"/>
              </a:rPr>
              <a:t> </a:t>
            </a:r>
            <a:r>
              <a:rPr sz="600" spc="22" baseline="6944" dirty="0">
                <a:latin typeface="Times New Roman"/>
                <a:cs typeface="Times New Roman"/>
              </a:rPr>
              <a:t>U</a:t>
            </a:r>
            <a:r>
              <a:rPr sz="300" spc="15" dirty="0">
                <a:latin typeface="Times New Roman"/>
                <a:cs typeface="Times New Roman"/>
              </a:rPr>
              <a:t>dc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471" name="object 1471"/>
          <p:cNvSpPr txBox="1"/>
          <p:nvPr/>
        </p:nvSpPr>
        <p:spPr>
          <a:xfrm>
            <a:off x="3660902" y="5481985"/>
            <a:ext cx="100965" cy="86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37" baseline="6944" dirty="0">
                <a:latin typeface="Times New Roman"/>
                <a:cs typeface="Times New Roman"/>
              </a:rPr>
              <a:t>U</a:t>
            </a:r>
            <a:r>
              <a:rPr sz="250" spc="10" dirty="0">
                <a:latin typeface="Times New Roman"/>
                <a:cs typeface="Times New Roman"/>
              </a:rPr>
              <a:t>dc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1472" name="object 1472"/>
          <p:cNvSpPr/>
          <p:nvPr/>
        </p:nvSpPr>
        <p:spPr>
          <a:xfrm>
            <a:off x="2744762" y="5803430"/>
            <a:ext cx="348195" cy="63931"/>
          </a:xfrm>
          <a:prstGeom prst="rect">
            <a:avLst/>
          </a:prstGeom>
          <a:blipFill>
            <a:blip r:embed="rId3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73" name="object 1473"/>
          <p:cNvGrpSpPr/>
          <p:nvPr/>
        </p:nvGrpSpPr>
        <p:grpSpPr>
          <a:xfrm>
            <a:off x="2580132" y="5773673"/>
            <a:ext cx="2158365" cy="1233170"/>
            <a:chOff x="2580132" y="5773673"/>
            <a:chExt cx="2158365" cy="1233170"/>
          </a:xfrm>
        </p:grpSpPr>
        <p:sp>
          <p:nvSpPr>
            <p:cNvPr id="1474" name="object 1474"/>
            <p:cNvSpPr/>
            <p:nvPr/>
          </p:nvSpPr>
          <p:spPr>
            <a:xfrm>
              <a:off x="3931920" y="6534911"/>
              <a:ext cx="432816" cy="146304"/>
            </a:xfrm>
            <a:prstGeom prst="rect">
              <a:avLst/>
            </a:prstGeom>
            <a:blipFill>
              <a:blip r:embed="rId3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5" name="object 1475"/>
            <p:cNvSpPr/>
            <p:nvPr/>
          </p:nvSpPr>
          <p:spPr>
            <a:xfrm>
              <a:off x="4346448" y="5773673"/>
              <a:ext cx="347472" cy="288035"/>
            </a:xfrm>
            <a:prstGeom prst="rect">
              <a:avLst/>
            </a:prstGeom>
            <a:blipFill>
              <a:blip r:embed="rId3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6" name="object 1476"/>
            <p:cNvSpPr/>
            <p:nvPr/>
          </p:nvSpPr>
          <p:spPr>
            <a:xfrm>
              <a:off x="3240023" y="6372605"/>
              <a:ext cx="605155" cy="186690"/>
            </a:xfrm>
            <a:custGeom>
              <a:avLst/>
              <a:gdLst/>
              <a:ahLst/>
              <a:cxnLst/>
              <a:rect l="l" t="t" r="r" b="b"/>
              <a:pathLst>
                <a:path w="605154" h="186690">
                  <a:moveTo>
                    <a:pt x="0" y="0"/>
                  </a:moveTo>
                  <a:lnTo>
                    <a:pt x="0" y="186690"/>
                  </a:lnTo>
                  <a:lnTo>
                    <a:pt x="605028" y="186690"/>
                  </a:lnTo>
                </a:path>
              </a:pathLst>
            </a:custGeom>
            <a:ln w="7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7" name="object 1477"/>
            <p:cNvSpPr/>
            <p:nvPr/>
          </p:nvSpPr>
          <p:spPr>
            <a:xfrm>
              <a:off x="3839717" y="6536435"/>
              <a:ext cx="62865" cy="40005"/>
            </a:xfrm>
            <a:custGeom>
              <a:avLst/>
              <a:gdLst/>
              <a:ahLst/>
              <a:cxnLst/>
              <a:rect l="l" t="t" r="r" b="b"/>
              <a:pathLst>
                <a:path w="62864" h="40004">
                  <a:moveTo>
                    <a:pt x="0" y="0"/>
                  </a:moveTo>
                  <a:lnTo>
                    <a:pt x="0" y="39624"/>
                  </a:lnTo>
                  <a:lnTo>
                    <a:pt x="62484" y="228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8" name="object 1478"/>
            <p:cNvSpPr/>
            <p:nvPr/>
          </p:nvSpPr>
          <p:spPr>
            <a:xfrm>
              <a:off x="4117085" y="6688835"/>
              <a:ext cx="288290" cy="45085"/>
            </a:xfrm>
            <a:custGeom>
              <a:avLst/>
              <a:gdLst/>
              <a:ahLst/>
              <a:cxnLst/>
              <a:rect l="l" t="t" r="r" b="b"/>
              <a:pathLst>
                <a:path w="288289" h="45084">
                  <a:moveTo>
                    <a:pt x="0" y="0"/>
                  </a:moveTo>
                  <a:lnTo>
                    <a:pt x="0" y="44958"/>
                  </a:lnTo>
                  <a:lnTo>
                    <a:pt x="288036" y="44958"/>
                  </a:lnTo>
                </a:path>
              </a:pathLst>
            </a:custGeom>
            <a:ln w="7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9" name="object 1479"/>
            <p:cNvSpPr/>
            <p:nvPr/>
          </p:nvSpPr>
          <p:spPr>
            <a:xfrm>
              <a:off x="4094226" y="6632448"/>
              <a:ext cx="40005" cy="62865"/>
            </a:xfrm>
            <a:custGeom>
              <a:avLst/>
              <a:gdLst/>
              <a:ahLst/>
              <a:cxnLst/>
              <a:rect l="l" t="t" r="r" b="b"/>
              <a:pathLst>
                <a:path w="40004" h="62865">
                  <a:moveTo>
                    <a:pt x="22860" y="0"/>
                  </a:moveTo>
                  <a:lnTo>
                    <a:pt x="0" y="62484"/>
                  </a:lnTo>
                  <a:lnTo>
                    <a:pt x="39624" y="62484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0" name="object 1480"/>
            <p:cNvSpPr/>
            <p:nvPr/>
          </p:nvSpPr>
          <p:spPr>
            <a:xfrm>
              <a:off x="3912870" y="6344411"/>
              <a:ext cx="51435" cy="147320"/>
            </a:xfrm>
            <a:custGeom>
              <a:avLst/>
              <a:gdLst/>
              <a:ahLst/>
              <a:cxnLst/>
              <a:rect l="l" t="t" r="r" b="b"/>
              <a:pathLst>
                <a:path w="51435" h="147320">
                  <a:moveTo>
                    <a:pt x="28955" y="0"/>
                  </a:moveTo>
                  <a:lnTo>
                    <a:pt x="0" y="39623"/>
                  </a:lnTo>
                  <a:lnTo>
                    <a:pt x="17525" y="39623"/>
                  </a:lnTo>
                  <a:lnTo>
                    <a:pt x="17525" y="147065"/>
                  </a:lnTo>
                  <a:lnTo>
                    <a:pt x="34289" y="147065"/>
                  </a:lnTo>
                  <a:lnTo>
                    <a:pt x="34289" y="39623"/>
                  </a:lnTo>
                  <a:lnTo>
                    <a:pt x="51053" y="39623"/>
                  </a:lnTo>
                  <a:lnTo>
                    <a:pt x="28955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1" name="object 1481"/>
            <p:cNvSpPr/>
            <p:nvPr/>
          </p:nvSpPr>
          <p:spPr>
            <a:xfrm>
              <a:off x="3912870" y="6344411"/>
              <a:ext cx="51435" cy="147320"/>
            </a:xfrm>
            <a:custGeom>
              <a:avLst/>
              <a:gdLst/>
              <a:ahLst/>
              <a:cxnLst/>
              <a:rect l="l" t="t" r="r" b="b"/>
              <a:pathLst>
                <a:path w="51435" h="147320">
                  <a:moveTo>
                    <a:pt x="34289" y="147065"/>
                  </a:moveTo>
                  <a:lnTo>
                    <a:pt x="17525" y="147065"/>
                  </a:lnTo>
                  <a:lnTo>
                    <a:pt x="17525" y="39623"/>
                  </a:lnTo>
                  <a:lnTo>
                    <a:pt x="0" y="39623"/>
                  </a:lnTo>
                  <a:lnTo>
                    <a:pt x="28955" y="0"/>
                  </a:lnTo>
                  <a:lnTo>
                    <a:pt x="51053" y="39623"/>
                  </a:lnTo>
                  <a:lnTo>
                    <a:pt x="34289" y="39623"/>
                  </a:lnTo>
                  <a:lnTo>
                    <a:pt x="34289" y="147065"/>
                  </a:lnTo>
                  <a:close/>
                </a:path>
              </a:pathLst>
            </a:custGeom>
            <a:ln w="56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2" name="object 1482"/>
            <p:cNvSpPr/>
            <p:nvPr/>
          </p:nvSpPr>
          <p:spPr>
            <a:xfrm>
              <a:off x="4434839" y="6432042"/>
              <a:ext cx="268223" cy="278892"/>
            </a:xfrm>
            <a:prstGeom prst="rect">
              <a:avLst/>
            </a:prstGeom>
            <a:blipFill>
              <a:blip r:embed="rId3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3" name="object 1483"/>
            <p:cNvSpPr/>
            <p:nvPr/>
          </p:nvSpPr>
          <p:spPr>
            <a:xfrm>
              <a:off x="4482083" y="6493764"/>
              <a:ext cx="188976" cy="224027"/>
            </a:xfrm>
            <a:prstGeom prst="rect">
              <a:avLst/>
            </a:prstGeom>
            <a:blipFill>
              <a:blip r:embed="rId3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4" name="object 1484"/>
            <p:cNvSpPr/>
            <p:nvPr/>
          </p:nvSpPr>
          <p:spPr>
            <a:xfrm>
              <a:off x="4421123" y="6681216"/>
              <a:ext cx="316992" cy="288035"/>
            </a:xfrm>
            <a:prstGeom prst="rect">
              <a:avLst/>
            </a:prstGeom>
            <a:blipFill>
              <a:blip r:embed="rId3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5" name="object 1485"/>
            <p:cNvSpPr/>
            <p:nvPr/>
          </p:nvSpPr>
          <p:spPr>
            <a:xfrm>
              <a:off x="4507229" y="6750557"/>
              <a:ext cx="146304" cy="256032"/>
            </a:xfrm>
            <a:prstGeom prst="rect">
              <a:avLst/>
            </a:prstGeom>
            <a:blipFill>
              <a:blip r:embed="rId3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6" name="object 1486"/>
            <p:cNvSpPr/>
            <p:nvPr/>
          </p:nvSpPr>
          <p:spPr>
            <a:xfrm>
              <a:off x="2581656" y="6864858"/>
              <a:ext cx="2125345" cy="114300"/>
            </a:xfrm>
            <a:custGeom>
              <a:avLst/>
              <a:gdLst/>
              <a:ahLst/>
              <a:cxnLst/>
              <a:rect l="l" t="t" r="r" b="b"/>
              <a:pathLst>
                <a:path w="2125345" h="114300">
                  <a:moveTo>
                    <a:pt x="2125218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2125218" y="114300"/>
                  </a:lnTo>
                  <a:lnTo>
                    <a:pt x="2125218" y="0"/>
                  </a:lnTo>
                  <a:close/>
                </a:path>
              </a:pathLst>
            </a:custGeom>
            <a:solidFill>
              <a:srgbClr val="CCE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7" name="object 1487"/>
            <p:cNvSpPr/>
            <p:nvPr/>
          </p:nvSpPr>
          <p:spPr>
            <a:xfrm>
              <a:off x="2580132" y="6863333"/>
              <a:ext cx="2128520" cy="117475"/>
            </a:xfrm>
            <a:custGeom>
              <a:avLst/>
              <a:gdLst/>
              <a:ahLst/>
              <a:cxnLst/>
              <a:rect l="l" t="t" r="r" b="b"/>
              <a:pathLst>
                <a:path w="2128520" h="117475">
                  <a:moveTo>
                    <a:pt x="2128266" y="0"/>
                  </a:moveTo>
                  <a:lnTo>
                    <a:pt x="0" y="0"/>
                  </a:lnTo>
                  <a:lnTo>
                    <a:pt x="0" y="117347"/>
                  </a:lnTo>
                  <a:lnTo>
                    <a:pt x="2128266" y="117347"/>
                  </a:lnTo>
                  <a:lnTo>
                    <a:pt x="2128266" y="115823"/>
                  </a:lnTo>
                  <a:lnTo>
                    <a:pt x="3048" y="115823"/>
                  </a:lnTo>
                  <a:lnTo>
                    <a:pt x="1524" y="114299"/>
                  </a:lnTo>
                  <a:lnTo>
                    <a:pt x="3048" y="114299"/>
                  </a:lnTo>
                  <a:lnTo>
                    <a:pt x="3048" y="3047"/>
                  </a:lnTo>
                  <a:lnTo>
                    <a:pt x="1524" y="3047"/>
                  </a:lnTo>
                  <a:lnTo>
                    <a:pt x="3048" y="1523"/>
                  </a:lnTo>
                  <a:lnTo>
                    <a:pt x="2128266" y="1523"/>
                  </a:lnTo>
                  <a:lnTo>
                    <a:pt x="2128266" y="0"/>
                  </a:lnTo>
                  <a:close/>
                </a:path>
                <a:path w="2128520" h="117475">
                  <a:moveTo>
                    <a:pt x="3048" y="114299"/>
                  </a:moveTo>
                  <a:lnTo>
                    <a:pt x="1524" y="114299"/>
                  </a:lnTo>
                  <a:lnTo>
                    <a:pt x="3048" y="115823"/>
                  </a:lnTo>
                  <a:lnTo>
                    <a:pt x="3048" y="114299"/>
                  </a:lnTo>
                  <a:close/>
                </a:path>
                <a:path w="2128520" h="117475">
                  <a:moveTo>
                    <a:pt x="2125218" y="114299"/>
                  </a:moveTo>
                  <a:lnTo>
                    <a:pt x="3048" y="114299"/>
                  </a:lnTo>
                  <a:lnTo>
                    <a:pt x="3048" y="115823"/>
                  </a:lnTo>
                  <a:lnTo>
                    <a:pt x="2125218" y="115823"/>
                  </a:lnTo>
                  <a:lnTo>
                    <a:pt x="2125218" y="114299"/>
                  </a:lnTo>
                  <a:close/>
                </a:path>
                <a:path w="2128520" h="117475">
                  <a:moveTo>
                    <a:pt x="2125218" y="1523"/>
                  </a:moveTo>
                  <a:lnTo>
                    <a:pt x="2125218" y="115823"/>
                  </a:lnTo>
                  <a:lnTo>
                    <a:pt x="2126742" y="114299"/>
                  </a:lnTo>
                  <a:lnTo>
                    <a:pt x="2128266" y="114299"/>
                  </a:lnTo>
                  <a:lnTo>
                    <a:pt x="2128266" y="3047"/>
                  </a:lnTo>
                  <a:lnTo>
                    <a:pt x="2126742" y="3047"/>
                  </a:lnTo>
                  <a:lnTo>
                    <a:pt x="2125218" y="1523"/>
                  </a:lnTo>
                  <a:close/>
                </a:path>
                <a:path w="2128520" h="117475">
                  <a:moveTo>
                    <a:pt x="2128266" y="114299"/>
                  </a:moveTo>
                  <a:lnTo>
                    <a:pt x="2126742" y="114299"/>
                  </a:lnTo>
                  <a:lnTo>
                    <a:pt x="2125218" y="115823"/>
                  </a:lnTo>
                  <a:lnTo>
                    <a:pt x="2128266" y="115823"/>
                  </a:lnTo>
                  <a:lnTo>
                    <a:pt x="2128266" y="114299"/>
                  </a:lnTo>
                  <a:close/>
                </a:path>
                <a:path w="2128520" h="117475">
                  <a:moveTo>
                    <a:pt x="3048" y="1523"/>
                  </a:moveTo>
                  <a:lnTo>
                    <a:pt x="1524" y="3047"/>
                  </a:lnTo>
                  <a:lnTo>
                    <a:pt x="3048" y="3047"/>
                  </a:lnTo>
                  <a:lnTo>
                    <a:pt x="3048" y="1523"/>
                  </a:lnTo>
                  <a:close/>
                </a:path>
                <a:path w="2128520" h="117475">
                  <a:moveTo>
                    <a:pt x="2125218" y="1523"/>
                  </a:moveTo>
                  <a:lnTo>
                    <a:pt x="3048" y="1523"/>
                  </a:lnTo>
                  <a:lnTo>
                    <a:pt x="3048" y="3047"/>
                  </a:lnTo>
                  <a:lnTo>
                    <a:pt x="2125218" y="3047"/>
                  </a:lnTo>
                  <a:lnTo>
                    <a:pt x="2125218" y="1523"/>
                  </a:lnTo>
                  <a:close/>
                </a:path>
                <a:path w="2128520" h="117475">
                  <a:moveTo>
                    <a:pt x="2128266" y="1523"/>
                  </a:moveTo>
                  <a:lnTo>
                    <a:pt x="2125218" y="1523"/>
                  </a:lnTo>
                  <a:lnTo>
                    <a:pt x="2126742" y="3047"/>
                  </a:lnTo>
                  <a:lnTo>
                    <a:pt x="2128266" y="3047"/>
                  </a:lnTo>
                  <a:lnTo>
                    <a:pt x="2128266" y="15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88" name="object 1488"/>
          <p:cNvSpPr txBox="1"/>
          <p:nvPr/>
        </p:nvSpPr>
        <p:spPr>
          <a:xfrm>
            <a:off x="2494672" y="5797474"/>
            <a:ext cx="134620" cy="52324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" spc="10" dirty="0">
                <a:latin typeface="Times New Roman"/>
                <a:cs typeface="Times New Roman"/>
              </a:rPr>
              <a:t>230VAC </a:t>
            </a:r>
            <a:r>
              <a:rPr sz="1125" b="1" i="1" baseline="7407" dirty="0">
                <a:latin typeface="Times New Roman"/>
                <a:cs typeface="Times New Roman"/>
              </a:rPr>
              <a:t>v</a:t>
            </a:r>
            <a:r>
              <a:rPr sz="1125" b="1" i="1" spc="-247" baseline="7407" dirty="0">
                <a:latin typeface="Times New Roman"/>
                <a:cs typeface="Times New Roman"/>
              </a:rPr>
              <a:t> </a:t>
            </a:r>
            <a:r>
              <a:rPr sz="450" spc="5" dirty="0">
                <a:latin typeface="Times New Roman"/>
                <a:cs typeface="Times New Roman"/>
              </a:rPr>
              <a:t>HVAC1</a:t>
            </a:r>
            <a:endParaRPr sz="450">
              <a:latin typeface="Times New Roman"/>
              <a:cs typeface="Times New Roman"/>
            </a:endParaRPr>
          </a:p>
        </p:txBody>
      </p:sp>
      <p:graphicFrame>
        <p:nvGraphicFramePr>
          <p:cNvPr id="1489" name="object 1489"/>
          <p:cNvGraphicFramePr>
            <a:graphicFrameLocks noGrp="1"/>
          </p:cNvGraphicFramePr>
          <p:nvPr/>
        </p:nvGraphicFramePr>
        <p:xfrm>
          <a:off x="2644038" y="5711189"/>
          <a:ext cx="440690" cy="694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5636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25" spc="7" baseline="505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350" spc="5" dirty="0">
                          <a:latin typeface="Times New Roman"/>
                          <a:cs typeface="Times New Roman"/>
                        </a:rPr>
                        <a:t>WIPS</a:t>
                      </a:r>
                      <a:endParaRPr sz="35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1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825" spc="7" baseline="505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350" spc="5" dirty="0">
                          <a:latin typeface="Times New Roman"/>
                          <a:cs typeface="Times New Roman"/>
                        </a:rPr>
                        <a:t>WIPS</a:t>
                      </a:r>
                      <a:endParaRPr sz="35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D7E3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25" spc="7" baseline="505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350" spc="5" dirty="0">
                          <a:latin typeface="Times New Roman"/>
                          <a:cs typeface="Times New Roman"/>
                        </a:rPr>
                        <a:t>WIPS</a:t>
                      </a:r>
                      <a:endParaRPr sz="3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53975">
                      <a:solidFill>
                        <a:srgbClr val="D7E3BF"/>
                      </a:solidFill>
                      <a:prstDash val="solid"/>
                    </a:lnT>
                    <a:lnB w="53975">
                      <a:solidFill>
                        <a:srgbClr val="D7E3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53975">
                      <a:solidFill>
                        <a:srgbClr val="D7E3B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90" name="object 1490"/>
          <p:cNvSpPr txBox="1"/>
          <p:nvPr/>
        </p:nvSpPr>
        <p:spPr>
          <a:xfrm>
            <a:off x="2581655" y="6864857"/>
            <a:ext cx="2125345" cy="11430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40"/>
              </a:spcBef>
            </a:pPr>
            <a:r>
              <a:rPr sz="650" dirty="0">
                <a:latin typeface="Arial"/>
                <a:cs typeface="Arial"/>
              </a:rPr>
              <a:t>Fig.3 The anti-icing and de-icing system of the</a:t>
            </a:r>
            <a:r>
              <a:rPr sz="650" spc="-105" dirty="0">
                <a:latin typeface="Arial"/>
                <a:cs typeface="Arial"/>
              </a:rPr>
              <a:t> </a:t>
            </a:r>
            <a:r>
              <a:rPr sz="650" spc="-5" dirty="0">
                <a:latin typeface="Arial"/>
                <a:cs typeface="Arial"/>
              </a:rPr>
              <a:t>wing.</a:t>
            </a:r>
            <a:endParaRPr sz="650">
              <a:latin typeface="Arial"/>
              <a:cs typeface="Arial"/>
            </a:endParaRPr>
          </a:p>
        </p:txBody>
      </p:sp>
      <p:sp>
        <p:nvSpPr>
          <p:cNvPr id="1491" name="object 1491"/>
          <p:cNvSpPr txBox="1"/>
          <p:nvPr/>
        </p:nvSpPr>
        <p:spPr>
          <a:xfrm>
            <a:off x="2506475" y="7031276"/>
            <a:ext cx="2281555" cy="131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99500"/>
              </a:lnSpc>
              <a:spcBef>
                <a:spcPts val="95"/>
              </a:spcBef>
            </a:pPr>
            <a:r>
              <a:rPr sz="750" spc="-5" dirty="0">
                <a:latin typeface="Arial"/>
                <a:cs typeface="Arial"/>
              </a:rPr>
              <a:t>As shown in Fig.3, the topology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the TFMC adopts  12 bidirectional switch </a:t>
            </a:r>
            <a:r>
              <a:rPr sz="750" spc="-25" dirty="0">
                <a:latin typeface="Arial"/>
                <a:cs typeface="Arial"/>
              </a:rPr>
              <a:t>IGBT, </a:t>
            </a:r>
            <a:r>
              <a:rPr sz="750" spc="-5" dirty="0">
                <a:latin typeface="Arial"/>
                <a:cs typeface="Arial"/>
              </a:rPr>
              <a:t>which is distributed in a  matrix. The load adopted the heating element  mounted on the leading edge slat and the </a:t>
            </a:r>
            <a:r>
              <a:rPr sz="750" spc="-15" dirty="0">
                <a:latin typeface="Arial"/>
                <a:cs typeface="Arial"/>
              </a:rPr>
              <a:t>belly, </a:t>
            </a:r>
            <a:r>
              <a:rPr sz="750" spc="-5" dirty="0">
                <a:latin typeface="Arial"/>
                <a:cs typeface="Arial"/>
              </a:rPr>
              <a:t>using  star connection. WIPS using a periodic heating  </a:t>
            </a:r>
            <a:r>
              <a:rPr sz="750" spc="-10" dirty="0">
                <a:latin typeface="Arial"/>
                <a:cs typeface="Arial"/>
              </a:rPr>
              <a:t>method</a:t>
            </a:r>
            <a:r>
              <a:rPr sz="750" spc="-10" dirty="0">
                <a:latin typeface="宋体"/>
                <a:cs typeface="宋体"/>
              </a:rPr>
              <a:t>，</a:t>
            </a:r>
            <a:r>
              <a:rPr sz="750" spc="-10" dirty="0">
                <a:latin typeface="Arial"/>
                <a:cs typeface="Arial"/>
              </a:rPr>
              <a:t>and stopped when </a:t>
            </a:r>
            <a:r>
              <a:rPr sz="750" spc="-5" dirty="0">
                <a:latin typeface="Arial"/>
                <a:cs typeface="Arial"/>
              </a:rPr>
              <a:t>the </a:t>
            </a:r>
            <a:r>
              <a:rPr sz="750" spc="-10" dirty="0">
                <a:latin typeface="Arial"/>
                <a:cs typeface="Arial"/>
              </a:rPr>
              <a:t>temperature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the  heating element is higher than the preset  temperature. The </a:t>
            </a:r>
            <a:r>
              <a:rPr sz="750" spc="-10" dirty="0">
                <a:latin typeface="Arial"/>
                <a:cs typeface="Arial"/>
              </a:rPr>
              <a:t>good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anti-ice  </a:t>
            </a:r>
            <a:r>
              <a:rPr sz="750" spc="-5" dirty="0">
                <a:latin typeface="Arial"/>
                <a:cs typeface="Arial"/>
              </a:rPr>
              <a:t>effect is obtained  </a:t>
            </a:r>
            <a:r>
              <a:rPr sz="750" spc="-10" dirty="0">
                <a:latin typeface="Arial"/>
                <a:cs typeface="Arial"/>
              </a:rPr>
              <a:t>when </a:t>
            </a:r>
            <a:r>
              <a:rPr sz="750" spc="-5" dirty="0">
                <a:latin typeface="Arial"/>
                <a:cs typeface="Arial"/>
              </a:rPr>
              <a:t>the heating time is reasonably </a:t>
            </a:r>
            <a:r>
              <a:rPr sz="750" spc="-10" dirty="0">
                <a:latin typeface="Arial"/>
                <a:cs typeface="Arial"/>
              </a:rPr>
              <a:t>controlled and  </a:t>
            </a:r>
            <a:r>
              <a:rPr sz="750" spc="-5" dirty="0">
                <a:latin typeface="Arial"/>
                <a:cs typeface="Arial"/>
              </a:rPr>
              <a:t>energy saving is greatly</a:t>
            </a:r>
            <a:r>
              <a:rPr sz="750" spc="10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saved.</a:t>
            </a:r>
            <a:endParaRPr sz="750">
              <a:latin typeface="Arial"/>
              <a:cs typeface="Arial"/>
            </a:endParaRPr>
          </a:p>
          <a:p>
            <a:pPr marL="19050" algn="just">
              <a:lnSpc>
                <a:spcPct val="100000"/>
              </a:lnSpc>
              <a:spcBef>
                <a:spcPts val="305"/>
              </a:spcBef>
            </a:pPr>
            <a:r>
              <a:rPr sz="750" b="1" i="1" spc="-5" dirty="0">
                <a:latin typeface="Arial"/>
                <a:cs typeface="Arial"/>
              </a:rPr>
              <a:t>C. Layout of </a:t>
            </a:r>
            <a:r>
              <a:rPr sz="750" b="1" i="1" spc="-10" dirty="0">
                <a:latin typeface="Arial"/>
                <a:cs typeface="Arial"/>
              </a:rPr>
              <a:t>heating</a:t>
            </a:r>
            <a:r>
              <a:rPr sz="750" b="1" i="1" dirty="0">
                <a:latin typeface="Arial"/>
                <a:cs typeface="Arial"/>
              </a:rPr>
              <a:t> </a:t>
            </a:r>
            <a:r>
              <a:rPr sz="750" b="1" i="1" spc="-10" dirty="0">
                <a:latin typeface="Arial"/>
                <a:cs typeface="Arial"/>
              </a:rPr>
              <a:t>elements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1492" name="object 1492"/>
          <p:cNvGrpSpPr/>
          <p:nvPr/>
        </p:nvGrpSpPr>
        <p:grpSpPr>
          <a:xfrm>
            <a:off x="2712720" y="8379714"/>
            <a:ext cx="1835785" cy="1000125"/>
            <a:chOff x="2712720" y="8379714"/>
            <a:chExt cx="1835785" cy="1000125"/>
          </a:xfrm>
        </p:grpSpPr>
        <p:sp>
          <p:nvSpPr>
            <p:cNvPr id="1493" name="object 1493"/>
            <p:cNvSpPr/>
            <p:nvPr/>
          </p:nvSpPr>
          <p:spPr>
            <a:xfrm>
              <a:off x="2936748" y="8813292"/>
              <a:ext cx="179832" cy="302513"/>
            </a:xfrm>
            <a:prstGeom prst="rect">
              <a:avLst/>
            </a:prstGeom>
            <a:blipFill>
              <a:blip r:embed="rId3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4" name="object 1494"/>
            <p:cNvSpPr/>
            <p:nvPr/>
          </p:nvSpPr>
          <p:spPr>
            <a:xfrm>
              <a:off x="3041142" y="8481822"/>
              <a:ext cx="1191260" cy="530860"/>
            </a:xfrm>
            <a:custGeom>
              <a:avLst/>
              <a:gdLst/>
              <a:ahLst/>
              <a:cxnLst/>
              <a:rect l="l" t="t" r="r" b="b"/>
              <a:pathLst>
                <a:path w="1191260" h="530859">
                  <a:moveTo>
                    <a:pt x="79248" y="0"/>
                  </a:moveTo>
                  <a:lnTo>
                    <a:pt x="0" y="115061"/>
                  </a:lnTo>
                  <a:lnTo>
                    <a:pt x="1104138" y="530351"/>
                  </a:lnTo>
                  <a:lnTo>
                    <a:pt x="1191006" y="309371"/>
                  </a:lnTo>
                  <a:lnTo>
                    <a:pt x="7924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5" name="object 1495"/>
            <p:cNvSpPr/>
            <p:nvPr/>
          </p:nvSpPr>
          <p:spPr>
            <a:xfrm>
              <a:off x="3041142" y="8481822"/>
              <a:ext cx="1191260" cy="530860"/>
            </a:xfrm>
            <a:custGeom>
              <a:avLst/>
              <a:gdLst/>
              <a:ahLst/>
              <a:cxnLst/>
              <a:rect l="l" t="t" r="r" b="b"/>
              <a:pathLst>
                <a:path w="1191260" h="530859">
                  <a:moveTo>
                    <a:pt x="79248" y="0"/>
                  </a:moveTo>
                  <a:lnTo>
                    <a:pt x="1191006" y="309371"/>
                  </a:lnTo>
                  <a:lnTo>
                    <a:pt x="1104138" y="530351"/>
                  </a:lnTo>
                  <a:lnTo>
                    <a:pt x="0" y="115061"/>
                  </a:lnTo>
                  <a:lnTo>
                    <a:pt x="79248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6" name="object 1496"/>
            <p:cNvSpPr/>
            <p:nvPr/>
          </p:nvSpPr>
          <p:spPr>
            <a:xfrm>
              <a:off x="3176778" y="8516111"/>
              <a:ext cx="60960" cy="132080"/>
            </a:xfrm>
            <a:custGeom>
              <a:avLst/>
              <a:gdLst/>
              <a:ahLst/>
              <a:cxnLst/>
              <a:rect l="l" t="t" r="r" b="b"/>
              <a:pathLst>
                <a:path w="60960" h="132079">
                  <a:moveTo>
                    <a:pt x="60960" y="0"/>
                  </a:moveTo>
                  <a:lnTo>
                    <a:pt x="39969" y="10096"/>
                  </a:lnTo>
                  <a:lnTo>
                    <a:pt x="21621" y="37909"/>
                  </a:lnTo>
                  <a:lnTo>
                    <a:pt x="7703" y="79724"/>
                  </a:lnTo>
                  <a:lnTo>
                    <a:pt x="0" y="13182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7" name="object 1497"/>
            <p:cNvSpPr/>
            <p:nvPr/>
          </p:nvSpPr>
          <p:spPr>
            <a:xfrm>
              <a:off x="3313176" y="8548877"/>
              <a:ext cx="46990" cy="150495"/>
            </a:xfrm>
            <a:custGeom>
              <a:avLst/>
              <a:gdLst/>
              <a:ahLst/>
              <a:cxnLst/>
              <a:rect l="l" t="t" r="r" b="b"/>
              <a:pathLst>
                <a:path w="46989" h="150495">
                  <a:moveTo>
                    <a:pt x="46482" y="0"/>
                  </a:moveTo>
                  <a:lnTo>
                    <a:pt x="28289" y="11775"/>
                  </a:lnTo>
                  <a:lnTo>
                    <a:pt x="13525" y="43910"/>
                  </a:lnTo>
                  <a:lnTo>
                    <a:pt x="3619" y="91618"/>
                  </a:lnTo>
                  <a:lnTo>
                    <a:pt x="0" y="15011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8" name="object 1498"/>
            <p:cNvSpPr/>
            <p:nvPr/>
          </p:nvSpPr>
          <p:spPr>
            <a:xfrm>
              <a:off x="3482340" y="8596883"/>
              <a:ext cx="48895" cy="165100"/>
            </a:xfrm>
            <a:custGeom>
              <a:avLst/>
              <a:gdLst/>
              <a:ahLst/>
              <a:cxnLst/>
              <a:rect l="l" t="t" r="r" b="b"/>
              <a:pathLst>
                <a:path w="48895" h="165100">
                  <a:moveTo>
                    <a:pt x="48767" y="0"/>
                  </a:moveTo>
                  <a:lnTo>
                    <a:pt x="29896" y="12965"/>
                  </a:lnTo>
                  <a:lnTo>
                    <a:pt x="14382" y="48291"/>
                  </a:lnTo>
                  <a:lnTo>
                    <a:pt x="3869" y="100619"/>
                  </a:lnTo>
                  <a:lnTo>
                    <a:pt x="0" y="1645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9" name="object 1499"/>
            <p:cNvSpPr/>
            <p:nvPr/>
          </p:nvSpPr>
          <p:spPr>
            <a:xfrm>
              <a:off x="3653790" y="8641079"/>
              <a:ext cx="43180" cy="186055"/>
            </a:xfrm>
            <a:custGeom>
              <a:avLst/>
              <a:gdLst/>
              <a:ahLst/>
              <a:cxnLst/>
              <a:rect l="l" t="t" r="r" b="b"/>
              <a:pathLst>
                <a:path w="43179" h="186054">
                  <a:moveTo>
                    <a:pt x="42672" y="0"/>
                  </a:moveTo>
                  <a:lnTo>
                    <a:pt x="26467" y="14692"/>
                  </a:lnTo>
                  <a:lnTo>
                    <a:pt x="13049" y="54673"/>
                  </a:lnTo>
                  <a:lnTo>
                    <a:pt x="3774" y="113799"/>
                  </a:lnTo>
                  <a:lnTo>
                    <a:pt x="0" y="18592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0" name="object 1500"/>
            <p:cNvSpPr/>
            <p:nvPr/>
          </p:nvSpPr>
          <p:spPr>
            <a:xfrm>
              <a:off x="3885438" y="8710422"/>
              <a:ext cx="54610" cy="207010"/>
            </a:xfrm>
            <a:custGeom>
              <a:avLst/>
              <a:gdLst/>
              <a:ahLst/>
              <a:cxnLst/>
              <a:rect l="l" t="t" r="r" b="b"/>
              <a:pathLst>
                <a:path w="54610" h="207009">
                  <a:moveTo>
                    <a:pt x="54101" y="0"/>
                  </a:moveTo>
                  <a:lnTo>
                    <a:pt x="37063" y="10503"/>
                  </a:lnTo>
                  <a:lnTo>
                    <a:pt x="22219" y="39770"/>
                  </a:lnTo>
                  <a:lnTo>
                    <a:pt x="10485" y="84435"/>
                  </a:lnTo>
                  <a:lnTo>
                    <a:pt x="2773" y="141134"/>
                  </a:lnTo>
                  <a:lnTo>
                    <a:pt x="0" y="20650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1" name="object 1501"/>
            <p:cNvSpPr/>
            <p:nvPr/>
          </p:nvSpPr>
          <p:spPr>
            <a:xfrm>
              <a:off x="3026664" y="8667750"/>
              <a:ext cx="58419" cy="127635"/>
            </a:xfrm>
            <a:custGeom>
              <a:avLst/>
              <a:gdLst/>
              <a:ahLst/>
              <a:cxnLst/>
              <a:rect l="l" t="t" r="r" b="b"/>
              <a:pathLst>
                <a:path w="58419" h="127634">
                  <a:moveTo>
                    <a:pt x="0" y="127254"/>
                  </a:moveTo>
                  <a:lnTo>
                    <a:pt x="57912" y="0"/>
                  </a:lnTo>
                </a:path>
              </a:pathLst>
            </a:custGeom>
            <a:ln w="48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2" name="object 1502"/>
            <p:cNvSpPr/>
            <p:nvPr/>
          </p:nvSpPr>
          <p:spPr>
            <a:xfrm>
              <a:off x="3070098" y="8632697"/>
              <a:ext cx="33020" cy="47625"/>
            </a:xfrm>
            <a:custGeom>
              <a:avLst/>
              <a:gdLst/>
              <a:ahLst/>
              <a:cxnLst/>
              <a:rect l="l" t="t" r="r" b="b"/>
              <a:pathLst>
                <a:path w="33019" h="47625">
                  <a:moveTo>
                    <a:pt x="32766" y="0"/>
                  </a:moveTo>
                  <a:lnTo>
                    <a:pt x="0" y="31241"/>
                  </a:lnTo>
                  <a:lnTo>
                    <a:pt x="25146" y="47243"/>
                  </a:lnTo>
                  <a:lnTo>
                    <a:pt x="327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3" name="object 1503"/>
            <p:cNvSpPr/>
            <p:nvPr/>
          </p:nvSpPr>
          <p:spPr>
            <a:xfrm>
              <a:off x="3248406" y="8927592"/>
              <a:ext cx="187451" cy="306323"/>
            </a:xfrm>
            <a:prstGeom prst="rect">
              <a:avLst/>
            </a:prstGeom>
            <a:blipFill>
              <a:blip r:embed="rId3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4" name="object 1504"/>
            <p:cNvSpPr/>
            <p:nvPr/>
          </p:nvSpPr>
          <p:spPr>
            <a:xfrm>
              <a:off x="3340608" y="8782812"/>
              <a:ext cx="58419" cy="127000"/>
            </a:xfrm>
            <a:custGeom>
              <a:avLst/>
              <a:gdLst/>
              <a:ahLst/>
              <a:cxnLst/>
              <a:rect l="l" t="t" r="r" b="b"/>
              <a:pathLst>
                <a:path w="58420" h="127000">
                  <a:moveTo>
                    <a:pt x="0" y="126492"/>
                  </a:moveTo>
                  <a:lnTo>
                    <a:pt x="57912" y="0"/>
                  </a:lnTo>
                </a:path>
              </a:pathLst>
            </a:custGeom>
            <a:ln w="48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5" name="object 1505"/>
            <p:cNvSpPr/>
            <p:nvPr/>
          </p:nvSpPr>
          <p:spPr>
            <a:xfrm>
              <a:off x="3384042" y="8746997"/>
              <a:ext cx="29209" cy="48260"/>
            </a:xfrm>
            <a:custGeom>
              <a:avLst/>
              <a:gdLst/>
              <a:ahLst/>
              <a:cxnLst/>
              <a:rect l="l" t="t" r="r" b="b"/>
              <a:pathLst>
                <a:path w="29210" h="48259">
                  <a:moveTo>
                    <a:pt x="28956" y="0"/>
                  </a:moveTo>
                  <a:lnTo>
                    <a:pt x="0" y="32004"/>
                  </a:lnTo>
                  <a:lnTo>
                    <a:pt x="25146" y="48006"/>
                  </a:lnTo>
                  <a:lnTo>
                    <a:pt x="2895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6" name="object 1506"/>
            <p:cNvSpPr/>
            <p:nvPr/>
          </p:nvSpPr>
          <p:spPr>
            <a:xfrm>
              <a:off x="3316986" y="8379714"/>
              <a:ext cx="186689" cy="302513"/>
            </a:xfrm>
            <a:prstGeom prst="rect">
              <a:avLst/>
            </a:prstGeom>
            <a:blipFill>
              <a:blip r:embed="rId3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7" name="object 1507"/>
            <p:cNvSpPr/>
            <p:nvPr/>
          </p:nvSpPr>
          <p:spPr>
            <a:xfrm>
              <a:off x="3290315" y="8462010"/>
              <a:ext cx="50800" cy="59690"/>
            </a:xfrm>
            <a:custGeom>
              <a:avLst/>
              <a:gdLst/>
              <a:ahLst/>
              <a:cxnLst/>
              <a:rect l="l" t="t" r="r" b="b"/>
              <a:pathLst>
                <a:path w="50800" h="59690">
                  <a:moveTo>
                    <a:pt x="50291" y="0"/>
                  </a:moveTo>
                  <a:lnTo>
                    <a:pt x="0" y="59435"/>
                  </a:lnTo>
                </a:path>
              </a:pathLst>
            </a:custGeom>
            <a:ln w="48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8" name="object 1508"/>
            <p:cNvSpPr/>
            <p:nvPr/>
          </p:nvSpPr>
          <p:spPr>
            <a:xfrm>
              <a:off x="3265170" y="8510015"/>
              <a:ext cx="36195" cy="40005"/>
            </a:xfrm>
            <a:custGeom>
              <a:avLst/>
              <a:gdLst/>
              <a:ahLst/>
              <a:cxnLst/>
              <a:rect l="l" t="t" r="r" b="b"/>
              <a:pathLst>
                <a:path w="36195" h="40004">
                  <a:moveTo>
                    <a:pt x="17525" y="0"/>
                  </a:moveTo>
                  <a:lnTo>
                    <a:pt x="0" y="39623"/>
                  </a:lnTo>
                  <a:lnTo>
                    <a:pt x="35813" y="19811"/>
                  </a:lnTo>
                  <a:lnTo>
                    <a:pt x="175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9" name="object 1509"/>
            <p:cNvSpPr/>
            <p:nvPr/>
          </p:nvSpPr>
          <p:spPr>
            <a:xfrm>
              <a:off x="3616452" y="9077705"/>
              <a:ext cx="188213" cy="301751"/>
            </a:xfrm>
            <a:prstGeom prst="rect">
              <a:avLst/>
            </a:prstGeom>
            <a:blipFill>
              <a:blip r:embed="rId3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0" name="object 1510"/>
            <p:cNvSpPr/>
            <p:nvPr/>
          </p:nvSpPr>
          <p:spPr>
            <a:xfrm>
              <a:off x="3708654" y="8933688"/>
              <a:ext cx="58419" cy="123189"/>
            </a:xfrm>
            <a:custGeom>
              <a:avLst/>
              <a:gdLst/>
              <a:ahLst/>
              <a:cxnLst/>
              <a:rect l="l" t="t" r="r" b="b"/>
              <a:pathLst>
                <a:path w="58420" h="123190">
                  <a:moveTo>
                    <a:pt x="0" y="122681"/>
                  </a:moveTo>
                  <a:lnTo>
                    <a:pt x="57912" y="0"/>
                  </a:lnTo>
                </a:path>
              </a:pathLst>
            </a:custGeom>
            <a:ln w="48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1" name="object 1511"/>
            <p:cNvSpPr/>
            <p:nvPr/>
          </p:nvSpPr>
          <p:spPr>
            <a:xfrm>
              <a:off x="3752088" y="8897874"/>
              <a:ext cx="29209" cy="43815"/>
            </a:xfrm>
            <a:custGeom>
              <a:avLst/>
              <a:gdLst/>
              <a:ahLst/>
              <a:cxnLst/>
              <a:rect l="l" t="t" r="r" b="b"/>
              <a:pathLst>
                <a:path w="29210" h="43815">
                  <a:moveTo>
                    <a:pt x="28956" y="0"/>
                  </a:moveTo>
                  <a:lnTo>
                    <a:pt x="0" y="31242"/>
                  </a:lnTo>
                  <a:lnTo>
                    <a:pt x="25146" y="43434"/>
                  </a:lnTo>
                  <a:lnTo>
                    <a:pt x="2895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2" name="object 1512"/>
            <p:cNvSpPr/>
            <p:nvPr/>
          </p:nvSpPr>
          <p:spPr>
            <a:xfrm>
              <a:off x="3637026" y="8484107"/>
              <a:ext cx="186689" cy="302514"/>
            </a:xfrm>
            <a:prstGeom prst="rect">
              <a:avLst/>
            </a:prstGeom>
            <a:blipFill>
              <a:blip r:embed="rId3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3" name="object 1513"/>
            <p:cNvSpPr/>
            <p:nvPr/>
          </p:nvSpPr>
          <p:spPr>
            <a:xfrm>
              <a:off x="3611118" y="8564879"/>
              <a:ext cx="51435" cy="59690"/>
            </a:xfrm>
            <a:custGeom>
              <a:avLst/>
              <a:gdLst/>
              <a:ahLst/>
              <a:cxnLst/>
              <a:rect l="l" t="t" r="r" b="b"/>
              <a:pathLst>
                <a:path w="51435" h="59690">
                  <a:moveTo>
                    <a:pt x="51053" y="0"/>
                  </a:moveTo>
                  <a:lnTo>
                    <a:pt x="0" y="59435"/>
                  </a:lnTo>
                </a:path>
              </a:pathLst>
            </a:custGeom>
            <a:ln w="48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4" name="object 1514"/>
            <p:cNvSpPr/>
            <p:nvPr/>
          </p:nvSpPr>
          <p:spPr>
            <a:xfrm>
              <a:off x="3585972" y="8612886"/>
              <a:ext cx="36195" cy="43815"/>
            </a:xfrm>
            <a:custGeom>
              <a:avLst/>
              <a:gdLst/>
              <a:ahLst/>
              <a:cxnLst/>
              <a:rect l="l" t="t" r="r" b="b"/>
              <a:pathLst>
                <a:path w="36195" h="43815">
                  <a:moveTo>
                    <a:pt x="18287" y="0"/>
                  </a:moveTo>
                  <a:lnTo>
                    <a:pt x="0" y="43434"/>
                  </a:lnTo>
                  <a:lnTo>
                    <a:pt x="35813" y="19812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5" name="object 1515"/>
            <p:cNvSpPr/>
            <p:nvPr/>
          </p:nvSpPr>
          <p:spPr>
            <a:xfrm>
              <a:off x="4090416" y="8633460"/>
              <a:ext cx="187451" cy="306323"/>
            </a:xfrm>
            <a:prstGeom prst="rect">
              <a:avLst/>
            </a:prstGeom>
            <a:blipFill>
              <a:blip r:embed="rId3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6" name="object 1516"/>
            <p:cNvSpPr/>
            <p:nvPr/>
          </p:nvSpPr>
          <p:spPr>
            <a:xfrm>
              <a:off x="4066032" y="8715755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90">
                  <a:moveTo>
                    <a:pt x="46482" y="0"/>
                  </a:moveTo>
                  <a:lnTo>
                    <a:pt x="0" y="59436"/>
                  </a:lnTo>
                </a:path>
              </a:pathLst>
            </a:custGeom>
            <a:ln w="48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7" name="object 1517"/>
            <p:cNvSpPr/>
            <p:nvPr/>
          </p:nvSpPr>
          <p:spPr>
            <a:xfrm>
              <a:off x="4040886" y="8762999"/>
              <a:ext cx="36195" cy="40005"/>
            </a:xfrm>
            <a:custGeom>
              <a:avLst/>
              <a:gdLst/>
              <a:ahLst/>
              <a:cxnLst/>
              <a:rect l="l" t="t" r="r" b="b"/>
              <a:pathLst>
                <a:path w="36195" h="40004">
                  <a:moveTo>
                    <a:pt x="14477" y="0"/>
                  </a:moveTo>
                  <a:lnTo>
                    <a:pt x="0" y="39623"/>
                  </a:lnTo>
                  <a:lnTo>
                    <a:pt x="35813" y="19811"/>
                  </a:lnTo>
                  <a:lnTo>
                    <a:pt x="144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8" name="object 1518"/>
            <p:cNvSpPr/>
            <p:nvPr/>
          </p:nvSpPr>
          <p:spPr>
            <a:xfrm>
              <a:off x="2715006" y="9213341"/>
              <a:ext cx="1831975" cy="117475"/>
            </a:xfrm>
            <a:custGeom>
              <a:avLst/>
              <a:gdLst/>
              <a:ahLst/>
              <a:cxnLst/>
              <a:rect l="l" t="t" r="r" b="b"/>
              <a:pathLst>
                <a:path w="1831975" h="117475">
                  <a:moveTo>
                    <a:pt x="1831847" y="0"/>
                  </a:moveTo>
                  <a:lnTo>
                    <a:pt x="0" y="0"/>
                  </a:lnTo>
                  <a:lnTo>
                    <a:pt x="0" y="117347"/>
                  </a:lnTo>
                  <a:lnTo>
                    <a:pt x="1831847" y="117347"/>
                  </a:lnTo>
                  <a:lnTo>
                    <a:pt x="1831847" y="0"/>
                  </a:lnTo>
                  <a:close/>
                </a:path>
              </a:pathLst>
            </a:custGeom>
            <a:solidFill>
              <a:srgbClr val="CCE8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9" name="object 1519"/>
            <p:cNvSpPr/>
            <p:nvPr/>
          </p:nvSpPr>
          <p:spPr>
            <a:xfrm>
              <a:off x="2712720" y="9211817"/>
              <a:ext cx="1835785" cy="120650"/>
            </a:xfrm>
            <a:custGeom>
              <a:avLst/>
              <a:gdLst/>
              <a:ahLst/>
              <a:cxnLst/>
              <a:rect l="l" t="t" r="r" b="b"/>
              <a:pathLst>
                <a:path w="1835785" h="120650">
                  <a:moveTo>
                    <a:pt x="1835658" y="0"/>
                  </a:moveTo>
                  <a:lnTo>
                    <a:pt x="0" y="0"/>
                  </a:lnTo>
                  <a:lnTo>
                    <a:pt x="0" y="120395"/>
                  </a:lnTo>
                  <a:lnTo>
                    <a:pt x="1835658" y="120395"/>
                  </a:lnTo>
                  <a:lnTo>
                    <a:pt x="1835658" y="118871"/>
                  </a:lnTo>
                  <a:lnTo>
                    <a:pt x="3810" y="118871"/>
                  </a:lnTo>
                  <a:lnTo>
                    <a:pt x="2286" y="117347"/>
                  </a:lnTo>
                  <a:lnTo>
                    <a:pt x="3810" y="117347"/>
                  </a:lnTo>
                  <a:lnTo>
                    <a:pt x="3810" y="3047"/>
                  </a:lnTo>
                  <a:lnTo>
                    <a:pt x="2286" y="3047"/>
                  </a:lnTo>
                  <a:lnTo>
                    <a:pt x="3810" y="1523"/>
                  </a:lnTo>
                  <a:lnTo>
                    <a:pt x="1835658" y="1523"/>
                  </a:lnTo>
                  <a:lnTo>
                    <a:pt x="1835658" y="0"/>
                  </a:lnTo>
                  <a:close/>
                </a:path>
                <a:path w="1835785" h="120650">
                  <a:moveTo>
                    <a:pt x="3810" y="117347"/>
                  </a:moveTo>
                  <a:lnTo>
                    <a:pt x="2286" y="117347"/>
                  </a:lnTo>
                  <a:lnTo>
                    <a:pt x="3810" y="118871"/>
                  </a:lnTo>
                  <a:lnTo>
                    <a:pt x="3810" y="117347"/>
                  </a:lnTo>
                  <a:close/>
                </a:path>
                <a:path w="1835785" h="120650">
                  <a:moveTo>
                    <a:pt x="1832609" y="117347"/>
                  </a:moveTo>
                  <a:lnTo>
                    <a:pt x="3810" y="117347"/>
                  </a:lnTo>
                  <a:lnTo>
                    <a:pt x="3810" y="118871"/>
                  </a:lnTo>
                  <a:lnTo>
                    <a:pt x="1832609" y="118871"/>
                  </a:lnTo>
                  <a:lnTo>
                    <a:pt x="1832609" y="117347"/>
                  </a:lnTo>
                  <a:close/>
                </a:path>
                <a:path w="1835785" h="120650">
                  <a:moveTo>
                    <a:pt x="1832609" y="1523"/>
                  </a:moveTo>
                  <a:lnTo>
                    <a:pt x="1832609" y="118871"/>
                  </a:lnTo>
                  <a:lnTo>
                    <a:pt x="1834133" y="117347"/>
                  </a:lnTo>
                  <a:lnTo>
                    <a:pt x="1835658" y="117347"/>
                  </a:lnTo>
                  <a:lnTo>
                    <a:pt x="1835658" y="3047"/>
                  </a:lnTo>
                  <a:lnTo>
                    <a:pt x="1834133" y="3047"/>
                  </a:lnTo>
                  <a:lnTo>
                    <a:pt x="1832609" y="1523"/>
                  </a:lnTo>
                  <a:close/>
                </a:path>
                <a:path w="1835785" h="120650">
                  <a:moveTo>
                    <a:pt x="1835658" y="117347"/>
                  </a:moveTo>
                  <a:lnTo>
                    <a:pt x="1834133" y="117347"/>
                  </a:lnTo>
                  <a:lnTo>
                    <a:pt x="1832609" y="118871"/>
                  </a:lnTo>
                  <a:lnTo>
                    <a:pt x="1835658" y="118871"/>
                  </a:lnTo>
                  <a:lnTo>
                    <a:pt x="1835658" y="117347"/>
                  </a:lnTo>
                  <a:close/>
                </a:path>
                <a:path w="1835785" h="120650">
                  <a:moveTo>
                    <a:pt x="3810" y="1523"/>
                  </a:moveTo>
                  <a:lnTo>
                    <a:pt x="2286" y="3047"/>
                  </a:lnTo>
                  <a:lnTo>
                    <a:pt x="3810" y="3047"/>
                  </a:lnTo>
                  <a:lnTo>
                    <a:pt x="3810" y="1523"/>
                  </a:lnTo>
                  <a:close/>
                </a:path>
                <a:path w="1835785" h="120650">
                  <a:moveTo>
                    <a:pt x="1832609" y="1523"/>
                  </a:moveTo>
                  <a:lnTo>
                    <a:pt x="3810" y="1523"/>
                  </a:lnTo>
                  <a:lnTo>
                    <a:pt x="3810" y="3047"/>
                  </a:lnTo>
                  <a:lnTo>
                    <a:pt x="1832609" y="3047"/>
                  </a:lnTo>
                  <a:lnTo>
                    <a:pt x="1832609" y="1523"/>
                  </a:lnTo>
                  <a:close/>
                </a:path>
                <a:path w="1835785" h="120650">
                  <a:moveTo>
                    <a:pt x="1835658" y="1523"/>
                  </a:moveTo>
                  <a:lnTo>
                    <a:pt x="1832609" y="1523"/>
                  </a:lnTo>
                  <a:lnTo>
                    <a:pt x="1834133" y="3047"/>
                  </a:lnTo>
                  <a:lnTo>
                    <a:pt x="1835658" y="3047"/>
                  </a:lnTo>
                  <a:lnTo>
                    <a:pt x="1835658" y="15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20" name="object 1520"/>
          <p:cNvSpPr txBox="1"/>
          <p:nvPr/>
        </p:nvSpPr>
        <p:spPr>
          <a:xfrm>
            <a:off x="2715005" y="9213342"/>
            <a:ext cx="1831975" cy="11747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650" spc="-5" dirty="0">
                <a:latin typeface="Arial"/>
                <a:cs typeface="Arial"/>
              </a:rPr>
              <a:t>Fig.4 </a:t>
            </a:r>
            <a:r>
              <a:rPr sz="650" dirty="0">
                <a:latin typeface="Arial"/>
                <a:cs typeface="Arial"/>
              </a:rPr>
              <a:t>Sketch </a:t>
            </a:r>
            <a:r>
              <a:rPr sz="650" spc="-5" dirty="0">
                <a:latin typeface="Arial"/>
                <a:cs typeface="Arial"/>
              </a:rPr>
              <a:t>for MEA </a:t>
            </a:r>
            <a:r>
              <a:rPr sz="650" dirty="0">
                <a:latin typeface="Arial"/>
                <a:cs typeface="Arial"/>
              </a:rPr>
              <a:t>thermal mat</a:t>
            </a:r>
            <a:r>
              <a:rPr sz="650" spc="-90" dirty="0">
                <a:latin typeface="Arial"/>
                <a:cs typeface="Arial"/>
              </a:rPr>
              <a:t> </a:t>
            </a:r>
            <a:r>
              <a:rPr sz="650" dirty="0">
                <a:latin typeface="Arial"/>
                <a:cs typeface="Arial"/>
              </a:rPr>
              <a:t>arrangement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1521" name="object 1521"/>
          <p:cNvSpPr txBox="1"/>
          <p:nvPr/>
        </p:nvSpPr>
        <p:spPr>
          <a:xfrm>
            <a:off x="2572766" y="9337034"/>
            <a:ext cx="2200910" cy="9353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750" spc="-5" dirty="0">
                <a:latin typeface="Arial"/>
                <a:cs typeface="Arial"/>
              </a:rPr>
              <a:t>The electric heating de-icing system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aircraft  usually uses several heating zones. The study  found that heating elements that rely </a:t>
            </a:r>
            <a:r>
              <a:rPr sz="750" spc="-10" dirty="0">
                <a:latin typeface="Arial"/>
                <a:cs typeface="Arial"/>
              </a:rPr>
              <a:t>on resistance 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heating </a:t>
            </a:r>
            <a:r>
              <a:rPr sz="750" spc="-5" dirty="0">
                <a:latin typeface="Arial"/>
                <a:cs typeface="Arial"/>
              </a:rPr>
              <a:t>can </a:t>
            </a:r>
            <a:r>
              <a:rPr sz="750" spc="-10" dirty="0">
                <a:latin typeface="Arial"/>
                <a:cs typeface="Arial"/>
              </a:rPr>
              <a:t>generate hot </a:t>
            </a:r>
            <a:r>
              <a:rPr sz="750" spc="-5" dirty="0">
                <a:latin typeface="Arial"/>
                <a:cs typeface="Arial"/>
              </a:rPr>
              <a:t>spots at the center </a:t>
            </a:r>
            <a:r>
              <a:rPr sz="750" dirty="0">
                <a:latin typeface="Arial"/>
                <a:cs typeface="Arial"/>
              </a:rPr>
              <a:t>if </a:t>
            </a:r>
            <a:r>
              <a:rPr sz="750" spc="-5" dirty="0">
                <a:latin typeface="Arial"/>
                <a:cs typeface="Arial"/>
              </a:rPr>
              <a:t>the  area is large. And the partition heating is not only  </a:t>
            </a:r>
            <a:r>
              <a:rPr sz="750" spc="-10" dirty="0">
                <a:latin typeface="Arial"/>
                <a:cs typeface="Arial"/>
              </a:rPr>
              <a:t>beneficial </a:t>
            </a:r>
            <a:r>
              <a:rPr sz="750" spc="-5" dirty="0">
                <a:latin typeface="Arial"/>
                <a:cs typeface="Arial"/>
              </a:rPr>
              <a:t>to </a:t>
            </a:r>
            <a:r>
              <a:rPr sz="750" spc="-10" dirty="0">
                <a:latin typeface="Arial"/>
                <a:cs typeface="Arial"/>
              </a:rPr>
              <a:t>the </a:t>
            </a:r>
            <a:r>
              <a:rPr sz="750" spc="-5" dirty="0">
                <a:latin typeface="Arial"/>
                <a:cs typeface="Arial"/>
              </a:rPr>
              <a:t>local temperature </a:t>
            </a:r>
            <a:r>
              <a:rPr sz="750" spc="-10" dirty="0">
                <a:latin typeface="Arial"/>
                <a:cs typeface="Arial"/>
              </a:rPr>
              <a:t>control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the de-  icing thermal load, but also can effectively avoid the  </a:t>
            </a:r>
            <a:r>
              <a:rPr sz="750" spc="-10" dirty="0">
                <a:latin typeface="Arial"/>
                <a:cs typeface="Arial"/>
              </a:rPr>
              <a:t>central hot</a:t>
            </a:r>
            <a:r>
              <a:rPr sz="750" spc="10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spots</a:t>
            </a:r>
            <a:endParaRPr sz="750">
              <a:latin typeface="Arial"/>
              <a:cs typeface="Arial"/>
            </a:endParaRPr>
          </a:p>
        </p:txBody>
      </p:sp>
      <p:sp>
        <p:nvSpPr>
          <p:cNvPr id="1522" name="object 1522"/>
          <p:cNvSpPr txBox="1"/>
          <p:nvPr/>
        </p:nvSpPr>
        <p:spPr>
          <a:xfrm>
            <a:off x="4944887" y="2819015"/>
            <a:ext cx="2359025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6670" algn="just">
              <a:lnSpc>
                <a:spcPct val="100000"/>
              </a:lnSpc>
              <a:spcBef>
                <a:spcPts val="585"/>
              </a:spcBef>
            </a:pPr>
            <a:r>
              <a:rPr sz="850" b="1" spc="-5" dirty="0">
                <a:latin typeface="Arial"/>
                <a:cs typeface="Arial"/>
              </a:rPr>
              <a:t>III. </a:t>
            </a:r>
            <a:r>
              <a:rPr sz="850" b="1" spc="-10" dirty="0">
                <a:latin typeface="Arial"/>
                <a:cs typeface="Arial"/>
              </a:rPr>
              <a:t>Simulation and experimental</a:t>
            </a:r>
            <a:r>
              <a:rPr sz="850" b="1" spc="-5" dirty="0">
                <a:latin typeface="Arial"/>
                <a:cs typeface="Arial"/>
              </a:rPr>
              <a:t> results</a:t>
            </a:r>
            <a:endParaRPr sz="8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434"/>
              </a:spcBef>
            </a:pPr>
            <a:r>
              <a:rPr sz="750" spc="-5" dirty="0">
                <a:latin typeface="Arial"/>
                <a:cs typeface="Arial"/>
              </a:rPr>
              <a:t>The simulation model of output with unbalanced load  based on TFMC is established by using  Matlab/Simulink. And the simulation </a:t>
            </a:r>
            <a:r>
              <a:rPr sz="750" spc="-10" dirty="0">
                <a:latin typeface="Arial"/>
                <a:cs typeface="Arial"/>
              </a:rPr>
              <a:t>parameters </a:t>
            </a:r>
            <a:r>
              <a:rPr sz="750" spc="-5" dirty="0">
                <a:latin typeface="Arial"/>
                <a:cs typeface="Arial"/>
              </a:rPr>
              <a:t>are </a:t>
            </a:r>
            <a:r>
              <a:rPr sz="750" spc="-10" dirty="0">
                <a:latin typeface="Arial"/>
                <a:cs typeface="Arial"/>
              </a:rPr>
              <a:t>as  </a:t>
            </a:r>
            <a:r>
              <a:rPr sz="750" spc="-5" dirty="0">
                <a:latin typeface="Arial"/>
                <a:cs typeface="Arial"/>
              </a:rPr>
              <a:t>follows: </a:t>
            </a:r>
            <a:r>
              <a:rPr sz="750" spc="-15" dirty="0">
                <a:latin typeface="Arial"/>
                <a:cs typeface="Arial"/>
              </a:rPr>
              <a:t>Ui=60V, </a:t>
            </a:r>
            <a:r>
              <a:rPr sz="750" spc="-5" dirty="0">
                <a:latin typeface="Arial"/>
                <a:cs typeface="Arial"/>
              </a:rPr>
              <a:t>m=0.7, fo=50Hz, fs=20kHz, load  inductance L=10mH, Ln=10mH, load resistance  </a:t>
            </a:r>
            <a:r>
              <a:rPr sz="750" spc="-10" dirty="0">
                <a:latin typeface="Arial"/>
                <a:cs typeface="Arial"/>
              </a:rPr>
              <a:t>R1=10Ω </a:t>
            </a:r>
            <a:r>
              <a:rPr sz="750" spc="-5" dirty="0">
                <a:latin typeface="Arial"/>
                <a:cs typeface="Arial"/>
              </a:rPr>
              <a:t>, R2=5Ω , R3=5Ω .The parameters input filter  </a:t>
            </a:r>
            <a:r>
              <a:rPr sz="750" spc="-10" dirty="0">
                <a:latin typeface="Arial"/>
                <a:cs typeface="Arial"/>
              </a:rPr>
              <a:t>are: Ls=1mH, </a:t>
            </a:r>
            <a:r>
              <a:rPr sz="750" spc="-20" dirty="0">
                <a:latin typeface="Arial"/>
                <a:cs typeface="Arial"/>
              </a:rPr>
              <a:t>Cs=50uF, </a:t>
            </a:r>
            <a:r>
              <a:rPr sz="750" spc="-10" dirty="0">
                <a:latin typeface="Arial"/>
                <a:cs typeface="Arial"/>
              </a:rPr>
              <a:t>Rs=</a:t>
            </a:r>
            <a:r>
              <a:rPr sz="750" spc="50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10Ω.</a:t>
            </a:r>
            <a:endParaRPr sz="750">
              <a:latin typeface="Arial"/>
              <a:cs typeface="Arial"/>
            </a:endParaRPr>
          </a:p>
        </p:txBody>
      </p:sp>
      <p:sp>
        <p:nvSpPr>
          <p:cNvPr id="1523" name="object 1523"/>
          <p:cNvSpPr txBox="1"/>
          <p:nvPr/>
        </p:nvSpPr>
        <p:spPr>
          <a:xfrm>
            <a:off x="4960873" y="8350013"/>
            <a:ext cx="2419985" cy="18954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860" marR="5080" algn="just">
              <a:lnSpc>
                <a:spcPct val="100000"/>
              </a:lnSpc>
              <a:spcBef>
                <a:spcPts val="90"/>
              </a:spcBef>
            </a:pPr>
            <a:r>
              <a:rPr sz="750" spc="-5" dirty="0">
                <a:latin typeface="Arial"/>
                <a:cs typeface="Arial"/>
              </a:rPr>
              <a:t>The waveforms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the output currents are sine wave with  the phase difference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5" dirty="0">
                <a:latin typeface="Arial"/>
                <a:cs typeface="Arial"/>
              </a:rPr>
              <a:t>120 degrees and the input  </a:t>
            </a:r>
            <a:r>
              <a:rPr sz="750" spc="-10" dirty="0">
                <a:latin typeface="Arial"/>
                <a:cs typeface="Arial"/>
              </a:rPr>
              <a:t>voltage and </a:t>
            </a:r>
            <a:r>
              <a:rPr sz="750" spc="-5" dirty="0">
                <a:latin typeface="Arial"/>
                <a:cs typeface="Arial"/>
              </a:rPr>
              <a:t>current </a:t>
            </a:r>
            <a:r>
              <a:rPr sz="750" spc="-10" dirty="0">
                <a:latin typeface="Arial"/>
                <a:cs typeface="Arial"/>
              </a:rPr>
              <a:t>are basically </a:t>
            </a:r>
            <a:r>
              <a:rPr sz="750" spc="-5" dirty="0">
                <a:latin typeface="Arial"/>
                <a:cs typeface="Arial"/>
              </a:rPr>
              <a:t>the same </a:t>
            </a:r>
            <a:r>
              <a:rPr sz="750" spc="-10" dirty="0">
                <a:latin typeface="Arial"/>
                <a:cs typeface="Arial"/>
              </a:rPr>
              <a:t>phase. The  experiment</a:t>
            </a:r>
            <a:r>
              <a:rPr sz="750" spc="185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verifies  </a:t>
            </a:r>
            <a:r>
              <a:rPr sz="750" spc="-5" dirty="0">
                <a:latin typeface="Arial"/>
                <a:cs typeface="Arial"/>
              </a:rPr>
              <a:t>the </a:t>
            </a:r>
            <a:r>
              <a:rPr sz="750" spc="-10" dirty="0">
                <a:latin typeface="Arial"/>
                <a:cs typeface="Arial"/>
              </a:rPr>
              <a:t>correctness  </a:t>
            </a:r>
            <a:r>
              <a:rPr sz="750" spc="-5" dirty="0">
                <a:latin typeface="Arial"/>
                <a:cs typeface="Arial"/>
              </a:rPr>
              <a:t>of the </a:t>
            </a:r>
            <a:r>
              <a:rPr sz="750" spc="-10" dirty="0">
                <a:latin typeface="Arial"/>
                <a:cs typeface="Arial"/>
              </a:rPr>
              <a:t>proposed  </a:t>
            </a:r>
            <a:r>
              <a:rPr sz="750" spc="-5" dirty="0">
                <a:latin typeface="Arial"/>
                <a:cs typeface="Arial"/>
              </a:rPr>
              <a:t>3DSVM control strategy by separating the positive,  </a:t>
            </a:r>
            <a:r>
              <a:rPr sz="750" spc="-10" dirty="0">
                <a:latin typeface="Arial"/>
                <a:cs typeface="Arial"/>
              </a:rPr>
              <a:t>negative zero sequence components </a:t>
            </a:r>
            <a:r>
              <a:rPr sz="750" spc="-5" dirty="0">
                <a:latin typeface="Arial"/>
                <a:cs typeface="Arial"/>
              </a:rPr>
              <a:t>of </a:t>
            </a:r>
            <a:r>
              <a:rPr sz="750" spc="-10" dirty="0">
                <a:latin typeface="Arial"/>
                <a:cs typeface="Arial"/>
              </a:rPr>
              <a:t>the load</a:t>
            </a:r>
            <a:r>
              <a:rPr sz="750" spc="90" dirty="0">
                <a:latin typeface="Arial"/>
                <a:cs typeface="Arial"/>
              </a:rPr>
              <a:t> </a:t>
            </a:r>
            <a:r>
              <a:rPr sz="750" spc="-10" dirty="0">
                <a:latin typeface="Arial"/>
                <a:cs typeface="Arial"/>
              </a:rPr>
              <a:t>current.</a:t>
            </a:r>
            <a:endParaRPr sz="7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5"/>
              </a:spcBef>
            </a:pPr>
            <a:r>
              <a:rPr sz="850" b="1" spc="-50" dirty="0">
                <a:latin typeface="Arial"/>
                <a:cs typeface="Arial"/>
              </a:rPr>
              <a:t>V. </a:t>
            </a:r>
            <a:r>
              <a:rPr sz="850" b="1" spc="-10" dirty="0">
                <a:latin typeface="Arial"/>
                <a:cs typeface="Arial"/>
              </a:rPr>
              <a:t>Conclusions and future</a:t>
            </a:r>
            <a:r>
              <a:rPr sz="850" b="1" spc="15" dirty="0">
                <a:latin typeface="Arial"/>
                <a:cs typeface="Arial"/>
              </a:rPr>
              <a:t> </a:t>
            </a:r>
            <a:r>
              <a:rPr sz="850" b="1" spc="-5" dirty="0">
                <a:latin typeface="Arial"/>
                <a:cs typeface="Arial"/>
              </a:rPr>
              <a:t>work</a:t>
            </a:r>
            <a:endParaRPr sz="850">
              <a:latin typeface="Arial"/>
              <a:cs typeface="Arial"/>
            </a:endParaRPr>
          </a:p>
          <a:p>
            <a:pPr marL="20955" marR="106045" algn="just">
              <a:lnSpc>
                <a:spcPct val="100000"/>
              </a:lnSpc>
              <a:spcBef>
                <a:spcPts val="180"/>
              </a:spcBef>
            </a:pPr>
            <a:r>
              <a:rPr sz="750" spc="-5" dirty="0">
                <a:latin typeface="Arial"/>
                <a:cs typeface="Arial"/>
              </a:rPr>
              <a:t>In </a:t>
            </a:r>
            <a:r>
              <a:rPr sz="750" spc="-10" dirty="0">
                <a:latin typeface="Arial"/>
                <a:cs typeface="Arial"/>
              </a:rPr>
              <a:t>this </a:t>
            </a:r>
            <a:r>
              <a:rPr sz="750" spc="-15" dirty="0">
                <a:latin typeface="Arial"/>
                <a:cs typeface="Arial"/>
              </a:rPr>
              <a:t>paper, </a:t>
            </a:r>
            <a:r>
              <a:rPr sz="750" spc="-5" dirty="0">
                <a:latin typeface="Arial"/>
                <a:cs typeface="Arial"/>
              </a:rPr>
              <a:t>a set </a:t>
            </a:r>
            <a:r>
              <a:rPr sz="750" dirty="0">
                <a:latin typeface="Arial"/>
                <a:cs typeface="Arial"/>
              </a:rPr>
              <a:t>of </a:t>
            </a:r>
            <a:r>
              <a:rPr sz="750" spc="-10" dirty="0">
                <a:latin typeface="Arial"/>
                <a:cs typeface="Arial"/>
              </a:rPr>
              <a:t>TFMC based on </a:t>
            </a:r>
            <a:r>
              <a:rPr sz="750" spc="-5" dirty="0">
                <a:latin typeface="Arial"/>
                <a:cs typeface="Arial"/>
              </a:rPr>
              <a:t>the WIPS to  solve the problem of output with unbalanced load,  simulation and experimental verify the correctness of  </a:t>
            </a:r>
            <a:r>
              <a:rPr sz="750" spc="-10" dirty="0">
                <a:latin typeface="Arial"/>
                <a:cs typeface="Arial"/>
              </a:rPr>
              <a:t>the proposed </a:t>
            </a:r>
            <a:r>
              <a:rPr sz="750" spc="-5" dirty="0">
                <a:latin typeface="Arial"/>
                <a:cs typeface="Arial"/>
              </a:rPr>
              <a:t>algorithm. The output </a:t>
            </a:r>
            <a:r>
              <a:rPr sz="750" spc="-10" dirty="0">
                <a:latin typeface="Arial"/>
                <a:cs typeface="Arial"/>
              </a:rPr>
              <a:t>power </a:t>
            </a:r>
            <a:r>
              <a:rPr sz="750" spc="-5" dirty="0">
                <a:latin typeface="Arial"/>
                <a:cs typeface="Arial"/>
              </a:rPr>
              <a:t>of </a:t>
            </a:r>
            <a:r>
              <a:rPr sz="750" spc="-10" dirty="0">
                <a:latin typeface="Arial"/>
                <a:cs typeface="Arial"/>
              </a:rPr>
              <a:t>each </a:t>
            </a:r>
            <a:r>
              <a:rPr sz="750" dirty="0">
                <a:latin typeface="Arial"/>
                <a:cs typeface="Arial"/>
              </a:rPr>
              <a:t>of  </a:t>
            </a:r>
            <a:r>
              <a:rPr sz="750" spc="-5" dirty="0">
                <a:latin typeface="Arial"/>
                <a:cs typeface="Arial"/>
              </a:rPr>
              <a:t>the matrix converter is controlled </a:t>
            </a:r>
            <a:r>
              <a:rPr sz="750" dirty="0">
                <a:latin typeface="Arial"/>
                <a:cs typeface="Arial"/>
              </a:rPr>
              <a:t>by </a:t>
            </a:r>
            <a:r>
              <a:rPr sz="750" spc="-5" dirty="0">
                <a:latin typeface="Arial"/>
                <a:cs typeface="Arial"/>
              </a:rPr>
              <a:t>detecting the  heating element temperature and icing condition in the  </a:t>
            </a:r>
            <a:r>
              <a:rPr sz="750" spc="-10" dirty="0">
                <a:latin typeface="Arial"/>
                <a:cs typeface="Arial"/>
              </a:rPr>
              <a:t>wing </a:t>
            </a:r>
            <a:r>
              <a:rPr sz="750" spc="-5" dirty="0">
                <a:latin typeface="Arial"/>
                <a:cs typeface="Arial"/>
              </a:rPr>
              <a:t>and </a:t>
            </a:r>
            <a:r>
              <a:rPr sz="750" spc="-15" dirty="0">
                <a:latin typeface="Arial"/>
                <a:cs typeface="Arial"/>
              </a:rPr>
              <a:t>belly. </a:t>
            </a:r>
            <a:r>
              <a:rPr sz="750" spc="-5" dirty="0">
                <a:latin typeface="Arial"/>
                <a:cs typeface="Arial"/>
              </a:rPr>
              <a:t>The </a:t>
            </a:r>
            <a:r>
              <a:rPr sz="750" dirty="0">
                <a:latin typeface="Arial"/>
                <a:cs typeface="Arial"/>
              </a:rPr>
              <a:t>key </a:t>
            </a:r>
            <a:r>
              <a:rPr sz="750" spc="-5" dirty="0">
                <a:latin typeface="Arial"/>
                <a:cs typeface="Arial"/>
              </a:rPr>
              <a:t>is to reduce the power loss </a:t>
            </a:r>
            <a:r>
              <a:rPr sz="750" dirty="0">
                <a:latin typeface="Arial"/>
                <a:cs typeface="Arial"/>
              </a:rPr>
              <a:t>at  </a:t>
            </a:r>
            <a:r>
              <a:rPr sz="750" spc="-5" dirty="0">
                <a:latin typeface="Arial"/>
                <a:cs typeface="Arial"/>
              </a:rPr>
              <a:t>the abdomen position, saving fuel </a:t>
            </a:r>
            <a:r>
              <a:rPr sz="750" spc="-10" dirty="0">
                <a:latin typeface="Arial"/>
                <a:cs typeface="Arial"/>
              </a:rPr>
              <a:t>consumption, which  </a:t>
            </a:r>
            <a:r>
              <a:rPr sz="750" spc="-5" dirty="0">
                <a:latin typeface="Arial"/>
                <a:cs typeface="Arial"/>
              </a:rPr>
              <a:t>has a bright prospect of engineering</a:t>
            </a:r>
            <a:r>
              <a:rPr sz="750" spc="20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application.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1524" name="object 1524"/>
          <p:cNvGrpSpPr/>
          <p:nvPr/>
        </p:nvGrpSpPr>
        <p:grpSpPr>
          <a:xfrm>
            <a:off x="5593207" y="3941190"/>
            <a:ext cx="1256665" cy="512445"/>
            <a:chOff x="5593207" y="3941190"/>
            <a:chExt cx="1256665" cy="512445"/>
          </a:xfrm>
        </p:grpSpPr>
        <p:sp>
          <p:nvSpPr>
            <p:cNvPr id="1525" name="object 1525"/>
            <p:cNvSpPr/>
            <p:nvPr/>
          </p:nvSpPr>
          <p:spPr>
            <a:xfrm>
              <a:off x="5593842" y="3941825"/>
              <a:ext cx="1255395" cy="510540"/>
            </a:xfrm>
            <a:custGeom>
              <a:avLst/>
              <a:gdLst/>
              <a:ahLst/>
              <a:cxnLst/>
              <a:rect l="l" t="t" r="r" b="b"/>
              <a:pathLst>
                <a:path w="1255395" h="510539">
                  <a:moveTo>
                    <a:pt x="1255014" y="0"/>
                  </a:moveTo>
                  <a:lnTo>
                    <a:pt x="0" y="0"/>
                  </a:lnTo>
                  <a:lnTo>
                    <a:pt x="0" y="510539"/>
                  </a:lnTo>
                  <a:lnTo>
                    <a:pt x="1255014" y="510539"/>
                  </a:lnTo>
                  <a:lnTo>
                    <a:pt x="12550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6" name="object 1526"/>
            <p:cNvSpPr/>
            <p:nvPr/>
          </p:nvSpPr>
          <p:spPr>
            <a:xfrm>
              <a:off x="5593842" y="3941825"/>
              <a:ext cx="1255395" cy="510540"/>
            </a:xfrm>
            <a:custGeom>
              <a:avLst/>
              <a:gdLst/>
              <a:ahLst/>
              <a:cxnLst/>
              <a:rect l="l" t="t" r="r" b="b"/>
              <a:pathLst>
                <a:path w="1255395" h="510539">
                  <a:moveTo>
                    <a:pt x="0" y="510540"/>
                  </a:moveTo>
                  <a:lnTo>
                    <a:pt x="0" y="0"/>
                  </a:lnTo>
                  <a:lnTo>
                    <a:pt x="1255014" y="0"/>
                  </a:lnTo>
                  <a:lnTo>
                    <a:pt x="1255014" y="510540"/>
                  </a:lnTo>
                  <a:lnTo>
                    <a:pt x="0" y="51054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7" name="object 1527"/>
            <p:cNvSpPr/>
            <p:nvPr/>
          </p:nvSpPr>
          <p:spPr>
            <a:xfrm>
              <a:off x="5593842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8" name="object 1528"/>
            <p:cNvSpPr/>
            <p:nvPr/>
          </p:nvSpPr>
          <p:spPr>
            <a:xfrm>
              <a:off x="5593842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62" y="749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9" name="object 1529"/>
            <p:cNvSpPr/>
            <p:nvPr/>
          </p:nvSpPr>
          <p:spPr>
            <a:xfrm>
              <a:off x="5731764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0" name="object 1530"/>
            <p:cNvSpPr/>
            <p:nvPr/>
          </p:nvSpPr>
          <p:spPr>
            <a:xfrm>
              <a:off x="5732526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62" y="749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1" name="object 1531"/>
            <p:cNvSpPr/>
            <p:nvPr/>
          </p:nvSpPr>
          <p:spPr>
            <a:xfrm>
              <a:off x="5870448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2" name="object 1532"/>
            <p:cNvSpPr/>
            <p:nvPr/>
          </p:nvSpPr>
          <p:spPr>
            <a:xfrm>
              <a:off x="5871210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62" y="749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3" name="object 1533"/>
            <p:cNvSpPr/>
            <p:nvPr/>
          </p:nvSpPr>
          <p:spPr>
            <a:xfrm>
              <a:off x="6011418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4" name="object 1534"/>
            <p:cNvSpPr/>
            <p:nvPr/>
          </p:nvSpPr>
          <p:spPr>
            <a:xfrm>
              <a:off x="6011418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62" y="749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5" name="object 1535"/>
            <p:cNvSpPr/>
            <p:nvPr/>
          </p:nvSpPr>
          <p:spPr>
            <a:xfrm>
              <a:off x="6150102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6" name="object 1536"/>
            <p:cNvSpPr/>
            <p:nvPr/>
          </p:nvSpPr>
          <p:spPr>
            <a:xfrm>
              <a:off x="6150102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62" y="749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7" name="object 1537"/>
            <p:cNvSpPr/>
            <p:nvPr/>
          </p:nvSpPr>
          <p:spPr>
            <a:xfrm>
              <a:off x="6290310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8" name="object 1538"/>
            <p:cNvSpPr/>
            <p:nvPr/>
          </p:nvSpPr>
          <p:spPr>
            <a:xfrm>
              <a:off x="6291072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62" y="749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9" name="object 1539"/>
            <p:cNvSpPr/>
            <p:nvPr/>
          </p:nvSpPr>
          <p:spPr>
            <a:xfrm>
              <a:off x="6428994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0" name="object 1540"/>
            <p:cNvSpPr/>
            <p:nvPr/>
          </p:nvSpPr>
          <p:spPr>
            <a:xfrm>
              <a:off x="6428994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62" y="749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1" name="object 1541"/>
            <p:cNvSpPr/>
            <p:nvPr/>
          </p:nvSpPr>
          <p:spPr>
            <a:xfrm>
              <a:off x="6569964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2" name="object 1542"/>
            <p:cNvSpPr/>
            <p:nvPr/>
          </p:nvSpPr>
          <p:spPr>
            <a:xfrm>
              <a:off x="6569964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62" y="749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3" name="object 1543"/>
            <p:cNvSpPr/>
            <p:nvPr/>
          </p:nvSpPr>
          <p:spPr>
            <a:xfrm>
              <a:off x="6707886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4" name="object 1544"/>
            <p:cNvSpPr/>
            <p:nvPr/>
          </p:nvSpPr>
          <p:spPr>
            <a:xfrm>
              <a:off x="6708648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62" y="749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5" name="object 1545"/>
            <p:cNvSpPr/>
            <p:nvPr/>
          </p:nvSpPr>
          <p:spPr>
            <a:xfrm>
              <a:off x="6848856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3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6" name="object 1546"/>
            <p:cNvSpPr/>
            <p:nvPr/>
          </p:nvSpPr>
          <p:spPr>
            <a:xfrm>
              <a:off x="6848856" y="39418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49" y="749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7" name="object 1547"/>
            <p:cNvSpPr/>
            <p:nvPr/>
          </p:nvSpPr>
          <p:spPr>
            <a:xfrm>
              <a:off x="5593842" y="4442459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8" name="object 1548"/>
            <p:cNvSpPr/>
            <p:nvPr/>
          </p:nvSpPr>
          <p:spPr>
            <a:xfrm>
              <a:off x="6848856" y="444245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9" name="object 1549"/>
            <p:cNvSpPr/>
            <p:nvPr/>
          </p:nvSpPr>
          <p:spPr>
            <a:xfrm>
              <a:off x="5593842" y="4360163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0" name="object 1550"/>
            <p:cNvSpPr/>
            <p:nvPr/>
          </p:nvSpPr>
          <p:spPr>
            <a:xfrm>
              <a:off x="6848856" y="4360163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1" name="object 1551"/>
            <p:cNvSpPr/>
            <p:nvPr/>
          </p:nvSpPr>
          <p:spPr>
            <a:xfrm>
              <a:off x="5593842" y="4277867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2" name="object 1552"/>
            <p:cNvSpPr/>
            <p:nvPr/>
          </p:nvSpPr>
          <p:spPr>
            <a:xfrm>
              <a:off x="6848856" y="427862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3" name="object 1553"/>
            <p:cNvSpPr/>
            <p:nvPr/>
          </p:nvSpPr>
          <p:spPr>
            <a:xfrm>
              <a:off x="5593842" y="4195571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4" name="object 1554"/>
            <p:cNvSpPr/>
            <p:nvPr/>
          </p:nvSpPr>
          <p:spPr>
            <a:xfrm>
              <a:off x="6848856" y="4196333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5" name="object 1555"/>
            <p:cNvSpPr/>
            <p:nvPr/>
          </p:nvSpPr>
          <p:spPr>
            <a:xfrm>
              <a:off x="5593842" y="4113275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6" name="object 1556"/>
            <p:cNvSpPr/>
            <p:nvPr/>
          </p:nvSpPr>
          <p:spPr>
            <a:xfrm>
              <a:off x="6848856" y="411405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49"/>
                  </a:lnTo>
                  <a:lnTo>
                    <a:pt x="749" y="749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7" name="object 1557"/>
            <p:cNvSpPr/>
            <p:nvPr/>
          </p:nvSpPr>
          <p:spPr>
            <a:xfrm>
              <a:off x="5593842" y="4030979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8" name="object 1558"/>
            <p:cNvSpPr/>
            <p:nvPr/>
          </p:nvSpPr>
          <p:spPr>
            <a:xfrm>
              <a:off x="6848856" y="4031741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9" name="object 1559"/>
            <p:cNvSpPr/>
            <p:nvPr/>
          </p:nvSpPr>
          <p:spPr>
            <a:xfrm>
              <a:off x="5593842" y="3948683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0" name="object 1560"/>
            <p:cNvSpPr/>
            <p:nvPr/>
          </p:nvSpPr>
          <p:spPr>
            <a:xfrm>
              <a:off x="6848856" y="394944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49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49" y="762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1" name="object 1561"/>
            <p:cNvSpPr/>
            <p:nvPr/>
          </p:nvSpPr>
          <p:spPr>
            <a:xfrm>
              <a:off x="5593842" y="3941825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2" name="object 1562"/>
            <p:cNvSpPr/>
            <p:nvPr/>
          </p:nvSpPr>
          <p:spPr>
            <a:xfrm>
              <a:off x="6848856" y="394182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3" name="object 1563"/>
            <p:cNvSpPr/>
            <p:nvPr/>
          </p:nvSpPr>
          <p:spPr>
            <a:xfrm>
              <a:off x="5593842" y="4452365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4" name="object 1564"/>
            <p:cNvSpPr/>
            <p:nvPr/>
          </p:nvSpPr>
          <p:spPr>
            <a:xfrm>
              <a:off x="6848856" y="445236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5" name="object 1565"/>
            <p:cNvSpPr/>
            <p:nvPr/>
          </p:nvSpPr>
          <p:spPr>
            <a:xfrm>
              <a:off x="6848855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6" name="object 1566"/>
            <p:cNvSpPr/>
            <p:nvPr/>
          </p:nvSpPr>
          <p:spPr>
            <a:xfrm>
              <a:off x="6848856" y="394182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7" name="object 1567"/>
            <p:cNvSpPr/>
            <p:nvPr/>
          </p:nvSpPr>
          <p:spPr>
            <a:xfrm>
              <a:off x="5593842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8" name="object 1568"/>
            <p:cNvSpPr/>
            <p:nvPr/>
          </p:nvSpPr>
          <p:spPr>
            <a:xfrm>
              <a:off x="5593842" y="394182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9" name="object 1569"/>
            <p:cNvSpPr/>
            <p:nvPr/>
          </p:nvSpPr>
          <p:spPr>
            <a:xfrm>
              <a:off x="5593842" y="4452365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0" name="object 1570"/>
            <p:cNvSpPr/>
            <p:nvPr/>
          </p:nvSpPr>
          <p:spPr>
            <a:xfrm>
              <a:off x="6848856" y="445236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1" name="object 1571"/>
            <p:cNvSpPr/>
            <p:nvPr/>
          </p:nvSpPr>
          <p:spPr>
            <a:xfrm>
              <a:off x="5593842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2" name="object 1572"/>
            <p:cNvSpPr/>
            <p:nvPr/>
          </p:nvSpPr>
          <p:spPr>
            <a:xfrm>
              <a:off x="5593842" y="394182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3" name="object 1573"/>
            <p:cNvSpPr/>
            <p:nvPr/>
          </p:nvSpPr>
          <p:spPr>
            <a:xfrm>
              <a:off x="5593842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4" name="object 1574"/>
            <p:cNvSpPr/>
            <p:nvPr/>
          </p:nvSpPr>
          <p:spPr>
            <a:xfrm>
              <a:off x="5593842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5" name="object 1575"/>
            <p:cNvSpPr/>
            <p:nvPr/>
          </p:nvSpPr>
          <p:spPr>
            <a:xfrm>
              <a:off x="5593842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6" name="object 1576"/>
            <p:cNvSpPr/>
            <p:nvPr/>
          </p:nvSpPr>
          <p:spPr>
            <a:xfrm>
              <a:off x="5593842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7" name="object 1577"/>
            <p:cNvSpPr/>
            <p:nvPr/>
          </p:nvSpPr>
          <p:spPr>
            <a:xfrm>
              <a:off x="5731764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8" name="object 1578"/>
            <p:cNvSpPr/>
            <p:nvPr/>
          </p:nvSpPr>
          <p:spPr>
            <a:xfrm>
              <a:off x="5732526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9" name="object 1579"/>
            <p:cNvSpPr/>
            <p:nvPr/>
          </p:nvSpPr>
          <p:spPr>
            <a:xfrm>
              <a:off x="5731764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0" name="object 1580"/>
            <p:cNvSpPr/>
            <p:nvPr/>
          </p:nvSpPr>
          <p:spPr>
            <a:xfrm>
              <a:off x="5732526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1" name="object 1581"/>
            <p:cNvSpPr/>
            <p:nvPr/>
          </p:nvSpPr>
          <p:spPr>
            <a:xfrm>
              <a:off x="5870448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2" name="object 1582"/>
            <p:cNvSpPr/>
            <p:nvPr/>
          </p:nvSpPr>
          <p:spPr>
            <a:xfrm>
              <a:off x="5871210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3" name="object 1583"/>
            <p:cNvSpPr/>
            <p:nvPr/>
          </p:nvSpPr>
          <p:spPr>
            <a:xfrm>
              <a:off x="5870448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4" name="object 1584"/>
            <p:cNvSpPr/>
            <p:nvPr/>
          </p:nvSpPr>
          <p:spPr>
            <a:xfrm>
              <a:off x="5871210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5" name="object 1585"/>
            <p:cNvSpPr/>
            <p:nvPr/>
          </p:nvSpPr>
          <p:spPr>
            <a:xfrm>
              <a:off x="6011418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6" name="object 1586"/>
            <p:cNvSpPr/>
            <p:nvPr/>
          </p:nvSpPr>
          <p:spPr>
            <a:xfrm>
              <a:off x="6011418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7" name="object 1587"/>
            <p:cNvSpPr/>
            <p:nvPr/>
          </p:nvSpPr>
          <p:spPr>
            <a:xfrm>
              <a:off x="6011418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8" name="object 1588"/>
            <p:cNvSpPr/>
            <p:nvPr/>
          </p:nvSpPr>
          <p:spPr>
            <a:xfrm>
              <a:off x="6011418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9" name="object 1589"/>
            <p:cNvSpPr/>
            <p:nvPr/>
          </p:nvSpPr>
          <p:spPr>
            <a:xfrm>
              <a:off x="6150101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0" name="object 1590"/>
            <p:cNvSpPr/>
            <p:nvPr/>
          </p:nvSpPr>
          <p:spPr>
            <a:xfrm>
              <a:off x="6150102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1" name="object 1591"/>
            <p:cNvSpPr/>
            <p:nvPr/>
          </p:nvSpPr>
          <p:spPr>
            <a:xfrm>
              <a:off x="6150101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2" name="object 1592"/>
            <p:cNvSpPr/>
            <p:nvPr/>
          </p:nvSpPr>
          <p:spPr>
            <a:xfrm>
              <a:off x="6150102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3" name="object 1593"/>
            <p:cNvSpPr/>
            <p:nvPr/>
          </p:nvSpPr>
          <p:spPr>
            <a:xfrm>
              <a:off x="6290310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4" name="object 1594"/>
            <p:cNvSpPr/>
            <p:nvPr/>
          </p:nvSpPr>
          <p:spPr>
            <a:xfrm>
              <a:off x="6291072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5" name="object 1595"/>
            <p:cNvSpPr/>
            <p:nvPr/>
          </p:nvSpPr>
          <p:spPr>
            <a:xfrm>
              <a:off x="6290310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6" name="object 1596"/>
            <p:cNvSpPr/>
            <p:nvPr/>
          </p:nvSpPr>
          <p:spPr>
            <a:xfrm>
              <a:off x="6291072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7" name="object 1597"/>
            <p:cNvSpPr/>
            <p:nvPr/>
          </p:nvSpPr>
          <p:spPr>
            <a:xfrm>
              <a:off x="6428994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8" name="object 1598"/>
            <p:cNvSpPr/>
            <p:nvPr/>
          </p:nvSpPr>
          <p:spPr>
            <a:xfrm>
              <a:off x="6428994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9" name="object 1599"/>
            <p:cNvSpPr/>
            <p:nvPr/>
          </p:nvSpPr>
          <p:spPr>
            <a:xfrm>
              <a:off x="6428994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0" name="object 1600"/>
            <p:cNvSpPr/>
            <p:nvPr/>
          </p:nvSpPr>
          <p:spPr>
            <a:xfrm>
              <a:off x="6428994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1" name="object 1601"/>
            <p:cNvSpPr/>
            <p:nvPr/>
          </p:nvSpPr>
          <p:spPr>
            <a:xfrm>
              <a:off x="6569964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2" name="object 1602"/>
            <p:cNvSpPr/>
            <p:nvPr/>
          </p:nvSpPr>
          <p:spPr>
            <a:xfrm>
              <a:off x="6569964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3" name="object 1603"/>
            <p:cNvSpPr/>
            <p:nvPr/>
          </p:nvSpPr>
          <p:spPr>
            <a:xfrm>
              <a:off x="6569964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4" name="object 1604"/>
            <p:cNvSpPr/>
            <p:nvPr/>
          </p:nvSpPr>
          <p:spPr>
            <a:xfrm>
              <a:off x="6569964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5" name="object 1605"/>
            <p:cNvSpPr/>
            <p:nvPr/>
          </p:nvSpPr>
          <p:spPr>
            <a:xfrm>
              <a:off x="6707885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6" name="object 1606"/>
            <p:cNvSpPr/>
            <p:nvPr/>
          </p:nvSpPr>
          <p:spPr>
            <a:xfrm>
              <a:off x="6708648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7" name="object 1607"/>
            <p:cNvSpPr/>
            <p:nvPr/>
          </p:nvSpPr>
          <p:spPr>
            <a:xfrm>
              <a:off x="6707885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8" name="object 1608"/>
            <p:cNvSpPr/>
            <p:nvPr/>
          </p:nvSpPr>
          <p:spPr>
            <a:xfrm>
              <a:off x="6708648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9" name="object 1609"/>
            <p:cNvSpPr/>
            <p:nvPr/>
          </p:nvSpPr>
          <p:spPr>
            <a:xfrm>
              <a:off x="6848855" y="4437887"/>
              <a:ext cx="0" cy="14604"/>
            </a:xfrm>
            <a:custGeom>
              <a:avLst/>
              <a:gdLst/>
              <a:ahLst/>
              <a:cxnLst/>
              <a:rect l="l" t="t" r="r" b="b"/>
              <a:pathLst>
                <a:path h="14604">
                  <a:moveTo>
                    <a:pt x="0" y="14477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0" name="object 1610"/>
            <p:cNvSpPr/>
            <p:nvPr/>
          </p:nvSpPr>
          <p:spPr>
            <a:xfrm>
              <a:off x="6848856" y="443788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1" name="object 1611"/>
            <p:cNvSpPr/>
            <p:nvPr/>
          </p:nvSpPr>
          <p:spPr>
            <a:xfrm>
              <a:off x="6848855" y="394182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0"/>
                  </a:moveTo>
                  <a:lnTo>
                    <a:pt x="0" y="121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2" name="object 1612"/>
            <p:cNvSpPr/>
            <p:nvPr/>
          </p:nvSpPr>
          <p:spPr>
            <a:xfrm>
              <a:off x="6848856" y="3954017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13" name="object 1613"/>
          <p:cNvSpPr txBox="1"/>
          <p:nvPr/>
        </p:nvSpPr>
        <p:spPr>
          <a:xfrm>
            <a:off x="5575046" y="4445067"/>
            <a:ext cx="1309370" cy="57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" spc="-15" dirty="0">
                <a:latin typeface="Arial"/>
                <a:cs typeface="Arial"/>
              </a:rPr>
              <a:t>0 0.01 0.02 0.03 0.04 0.05 0.06 0.07 0.08</a:t>
            </a:r>
            <a:r>
              <a:rPr sz="200" spc="10" dirty="0">
                <a:latin typeface="Arial"/>
                <a:cs typeface="Arial"/>
              </a:rPr>
              <a:t> </a:t>
            </a:r>
            <a:r>
              <a:rPr sz="200" spc="-15" dirty="0">
                <a:latin typeface="Arial"/>
                <a:cs typeface="Arial"/>
              </a:rPr>
              <a:t>0.09</a:t>
            </a:r>
            <a:endParaRPr sz="200">
              <a:latin typeface="Arial"/>
              <a:cs typeface="Arial"/>
            </a:endParaRPr>
          </a:p>
        </p:txBody>
      </p:sp>
      <p:grpSp>
        <p:nvGrpSpPr>
          <p:cNvPr id="1614" name="object 1614"/>
          <p:cNvGrpSpPr/>
          <p:nvPr/>
        </p:nvGrpSpPr>
        <p:grpSpPr>
          <a:xfrm>
            <a:off x="5593207" y="4441825"/>
            <a:ext cx="1256665" cy="1905"/>
            <a:chOff x="5593207" y="4441825"/>
            <a:chExt cx="1256665" cy="1905"/>
          </a:xfrm>
        </p:grpSpPr>
        <p:sp>
          <p:nvSpPr>
            <p:cNvPr id="1615" name="object 1615"/>
            <p:cNvSpPr/>
            <p:nvPr/>
          </p:nvSpPr>
          <p:spPr>
            <a:xfrm>
              <a:off x="5593842" y="4442460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90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6" name="object 1616"/>
            <p:cNvSpPr/>
            <p:nvPr/>
          </p:nvSpPr>
          <p:spPr>
            <a:xfrm>
              <a:off x="5604509" y="444245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7" name="object 1617"/>
            <p:cNvSpPr/>
            <p:nvPr/>
          </p:nvSpPr>
          <p:spPr>
            <a:xfrm>
              <a:off x="6835901" y="4442460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4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8" name="object 1618"/>
            <p:cNvSpPr/>
            <p:nvPr/>
          </p:nvSpPr>
          <p:spPr>
            <a:xfrm>
              <a:off x="6836663" y="4442459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19" name="object 1619"/>
          <p:cNvSpPr txBox="1"/>
          <p:nvPr/>
        </p:nvSpPr>
        <p:spPr>
          <a:xfrm>
            <a:off x="5541517" y="4410777"/>
            <a:ext cx="57785" cy="57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" spc="-25" dirty="0">
                <a:latin typeface="Arial"/>
                <a:cs typeface="Arial"/>
              </a:rPr>
              <a:t>-</a:t>
            </a:r>
            <a:r>
              <a:rPr sz="200" spc="-15" dirty="0">
                <a:latin typeface="Arial"/>
                <a:cs typeface="Arial"/>
              </a:rPr>
              <a:t>60</a:t>
            </a:r>
            <a:endParaRPr sz="200">
              <a:latin typeface="Arial"/>
              <a:cs typeface="Arial"/>
            </a:endParaRPr>
          </a:p>
        </p:txBody>
      </p:sp>
      <p:grpSp>
        <p:nvGrpSpPr>
          <p:cNvPr id="1620" name="object 1620"/>
          <p:cNvGrpSpPr/>
          <p:nvPr/>
        </p:nvGrpSpPr>
        <p:grpSpPr>
          <a:xfrm>
            <a:off x="5593207" y="4359529"/>
            <a:ext cx="1256665" cy="1905"/>
            <a:chOff x="5593207" y="4359529"/>
            <a:chExt cx="1256665" cy="1905"/>
          </a:xfrm>
        </p:grpSpPr>
        <p:sp>
          <p:nvSpPr>
            <p:cNvPr id="1621" name="object 1621"/>
            <p:cNvSpPr/>
            <p:nvPr/>
          </p:nvSpPr>
          <p:spPr>
            <a:xfrm>
              <a:off x="5593842" y="436016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90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2" name="object 1622"/>
            <p:cNvSpPr/>
            <p:nvPr/>
          </p:nvSpPr>
          <p:spPr>
            <a:xfrm>
              <a:off x="5604509" y="436016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3" name="object 1623"/>
            <p:cNvSpPr/>
            <p:nvPr/>
          </p:nvSpPr>
          <p:spPr>
            <a:xfrm>
              <a:off x="6835901" y="4360164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4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4" name="object 1624"/>
            <p:cNvSpPr/>
            <p:nvPr/>
          </p:nvSpPr>
          <p:spPr>
            <a:xfrm>
              <a:off x="6836663" y="4360164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25" name="object 1625"/>
          <p:cNvSpPr txBox="1"/>
          <p:nvPr/>
        </p:nvSpPr>
        <p:spPr>
          <a:xfrm>
            <a:off x="5541517" y="4328481"/>
            <a:ext cx="57785" cy="57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" spc="-25" dirty="0">
                <a:latin typeface="Arial"/>
                <a:cs typeface="Arial"/>
              </a:rPr>
              <a:t>-</a:t>
            </a:r>
            <a:r>
              <a:rPr sz="200" spc="-15" dirty="0">
                <a:latin typeface="Arial"/>
                <a:cs typeface="Arial"/>
              </a:rPr>
              <a:t>40</a:t>
            </a:r>
            <a:endParaRPr sz="200">
              <a:latin typeface="Arial"/>
              <a:cs typeface="Arial"/>
            </a:endParaRPr>
          </a:p>
        </p:txBody>
      </p:sp>
      <p:grpSp>
        <p:nvGrpSpPr>
          <p:cNvPr id="1626" name="object 1626"/>
          <p:cNvGrpSpPr/>
          <p:nvPr/>
        </p:nvGrpSpPr>
        <p:grpSpPr>
          <a:xfrm>
            <a:off x="5593207" y="4277233"/>
            <a:ext cx="1256665" cy="2540"/>
            <a:chOff x="5593207" y="4277233"/>
            <a:chExt cx="1256665" cy="2540"/>
          </a:xfrm>
        </p:grpSpPr>
        <p:sp>
          <p:nvSpPr>
            <p:cNvPr id="1627" name="object 1627"/>
            <p:cNvSpPr/>
            <p:nvPr/>
          </p:nvSpPr>
          <p:spPr>
            <a:xfrm>
              <a:off x="5593842" y="427786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90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8" name="object 1628"/>
            <p:cNvSpPr/>
            <p:nvPr/>
          </p:nvSpPr>
          <p:spPr>
            <a:xfrm>
              <a:off x="5604509" y="42786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9" name="object 1629"/>
            <p:cNvSpPr/>
            <p:nvPr/>
          </p:nvSpPr>
          <p:spPr>
            <a:xfrm>
              <a:off x="6835901" y="4277868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4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0" name="object 1630"/>
            <p:cNvSpPr/>
            <p:nvPr/>
          </p:nvSpPr>
          <p:spPr>
            <a:xfrm>
              <a:off x="6836663" y="427863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31" name="object 1631"/>
          <p:cNvSpPr txBox="1"/>
          <p:nvPr/>
        </p:nvSpPr>
        <p:spPr>
          <a:xfrm>
            <a:off x="5541517" y="4246185"/>
            <a:ext cx="57785" cy="57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" spc="-25" dirty="0">
                <a:latin typeface="Arial"/>
                <a:cs typeface="Arial"/>
              </a:rPr>
              <a:t>-</a:t>
            </a:r>
            <a:r>
              <a:rPr sz="200" spc="-15" dirty="0">
                <a:latin typeface="Arial"/>
                <a:cs typeface="Arial"/>
              </a:rPr>
              <a:t>20</a:t>
            </a:r>
            <a:endParaRPr sz="200">
              <a:latin typeface="Arial"/>
              <a:cs typeface="Arial"/>
            </a:endParaRPr>
          </a:p>
        </p:txBody>
      </p:sp>
      <p:grpSp>
        <p:nvGrpSpPr>
          <p:cNvPr id="1632" name="object 1632"/>
          <p:cNvGrpSpPr/>
          <p:nvPr/>
        </p:nvGrpSpPr>
        <p:grpSpPr>
          <a:xfrm>
            <a:off x="5593207" y="4194936"/>
            <a:ext cx="1256665" cy="2540"/>
            <a:chOff x="5593207" y="4194936"/>
            <a:chExt cx="1256665" cy="2540"/>
          </a:xfrm>
        </p:grpSpPr>
        <p:sp>
          <p:nvSpPr>
            <p:cNvPr id="1633" name="object 1633"/>
            <p:cNvSpPr/>
            <p:nvPr/>
          </p:nvSpPr>
          <p:spPr>
            <a:xfrm>
              <a:off x="5593842" y="4195571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90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4" name="object 1634"/>
            <p:cNvSpPr/>
            <p:nvPr/>
          </p:nvSpPr>
          <p:spPr>
            <a:xfrm>
              <a:off x="5604509" y="4196333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2" y="762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5" name="object 1635"/>
            <p:cNvSpPr/>
            <p:nvPr/>
          </p:nvSpPr>
          <p:spPr>
            <a:xfrm>
              <a:off x="6835901" y="4195571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4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6" name="object 1636"/>
            <p:cNvSpPr/>
            <p:nvPr/>
          </p:nvSpPr>
          <p:spPr>
            <a:xfrm>
              <a:off x="6836663" y="4196333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37" name="object 1637"/>
          <p:cNvSpPr txBox="1"/>
          <p:nvPr/>
        </p:nvSpPr>
        <p:spPr>
          <a:xfrm>
            <a:off x="5560567" y="4163889"/>
            <a:ext cx="38735" cy="57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" spc="-15" dirty="0">
                <a:latin typeface="Arial"/>
                <a:cs typeface="Arial"/>
              </a:rPr>
              <a:t>0</a:t>
            </a:r>
            <a:endParaRPr sz="200">
              <a:latin typeface="Arial"/>
              <a:cs typeface="Arial"/>
            </a:endParaRPr>
          </a:p>
        </p:txBody>
      </p:sp>
      <p:grpSp>
        <p:nvGrpSpPr>
          <p:cNvPr id="1638" name="object 1638"/>
          <p:cNvGrpSpPr/>
          <p:nvPr/>
        </p:nvGrpSpPr>
        <p:grpSpPr>
          <a:xfrm>
            <a:off x="5593207" y="4112641"/>
            <a:ext cx="1256665" cy="2540"/>
            <a:chOff x="5593207" y="4112641"/>
            <a:chExt cx="1256665" cy="2540"/>
          </a:xfrm>
        </p:grpSpPr>
        <p:sp>
          <p:nvSpPr>
            <p:cNvPr id="1639" name="object 1639"/>
            <p:cNvSpPr/>
            <p:nvPr/>
          </p:nvSpPr>
          <p:spPr>
            <a:xfrm>
              <a:off x="5593842" y="4113276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90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0" name="object 1640"/>
            <p:cNvSpPr/>
            <p:nvPr/>
          </p:nvSpPr>
          <p:spPr>
            <a:xfrm>
              <a:off x="5604509" y="41140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1" name="object 1641"/>
            <p:cNvSpPr/>
            <p:nvPr/>
          </p:nvSpPr>
          <p:spPr>
            <a:xfrm>
              <a:off x="6835901" y="4113276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4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2" name="object 1642"/>
            <p:cNvSpPr/>
            <p:nvPr/>
          </p:nvSpPr>
          <p:spPr>
            <a:xfrm>
              <a:off x="6836663" y="4114038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43" name="object 1643"/>
          <p:cNvSpPr txBox="1"/>
          <p:nvPr/>
        </p:nvSpPr>
        <p:spPr>
          <a:xfrm>
            <a:off x="5547614" y="4082355"/>
            <a:ext cx="51435" cy="57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" spc="-15" dirty="0">
                <a:latin typeface="Arial"/>
                <a:cs typeface="Arial"/>
              </a:rPr>
              <a:t>20</a:t>
            </a:r>
            <a:endParaRPr sz="200">
              <a:latin typeface="Arial"/>
              <a:cs typeface="Arial"/>
            </a:endParaRPr>
          </a:p>
        </p:txBody>
      </p:sp>
      <p:grpSp>
        <p:nvGrpSpPr>
          <p:cNvPr id="1644" name="object 1644"/>
          <p:cNvGrpSpPr/>
          <p:nvPr/>
        </p:nvGrpSpPr>
        <p:grpSpPr>
          <a:xfrm>
            <a:off x="5593207" y="4030345"/>
            <a:ext cx="1256665" cy="2540"/>
            <a:chOff x="5593207" y="4030345"/>
            <a:chExt cx="1256665" cy="2540"/>
          </a:xfrm>
        </p:grpSpPr>
        <p:sp>
          <p:nvSpPr>
            <p:cNvPr id="1645" name="object 1645"/>
            <p:cNvSpPr/>
            <p:nvPr/>
          </p:nvSpPr>
          <p:spPr>
            <a:xfrm>
              <a:off x="5593842" y="4030980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90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6" name="object 1646"/>
            <p:cNvSpPr/>
            <p:nvPr/>
          </p:nvSpPr>
          <p:spPr>
            <a:xfrm>
              <a:off x="5604509" y="403174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7" name="object 1647"/>
            <p:cNvSpPr/>
            <p:nvPr/>
          </p:nvSpPr>
          <p:spPr>
            <a:xfrm>
              <a:off x="6835901" y="4030980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4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8" name="object 1648"/>
            <p:cNvSpPr/>
            <p:nvPr/>
          </p:nvSpPr>
          <p:spPr>
            <a:xfrm>
              <a:off x="6836663" y="4031742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49" name="object 1649"/>
          <p:cNvSpPr txBox="1"/>
          <p:nvPr/>
        </p:nvSpPr>
        <p:spPr>
          <a:xfrm>
            <a:off x="5547614" y="4000059"/>
            <a:ext cx="51435" cy="57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" spc="-15" dirty="0">
                <a:latin typeface="Arial"/>
                <a:cs typeface="Arial"/>
              </a:rPr>
              <a:t>40</a:t>
            </a:r>
            <a:endParaRPr sz="200">
              <a:latin typeface="Arial"/>
              <a:cs typeface="Arial"/>
            </a:endParaRPr>
          </a:p>
        </p:txBody>
      </p:sp>
      <p:grpSp>
        <p:nvGrpSpPr>
          <p:cNvPr id="1650" name="object 1650"/>
          <p:cNvGrpSpPr/>
          <p:nvPr/>
        </p:nvGrpSpPr>
        <p:grpSpPr>
          <a:xfrm>
            <a:off x="5593207" y="3948048"/>
            <a:ext cx="1256665" cy="2540"/>
            <a:chOff x="5593207" y="3948048"/>
            <a:chExt cx="1256665" cy="2540"/>
          </a:xfrm>
        </p:grpSpPr>
        <p:sp>
          <p:nvSpPr>
            <p:cNvPr id="1651" name="object 1651"/>
            <p:cNvSpPr/>
            <p:nvPr/>
          </p:nvSpPr>
          <p:spPr>
            <a:xfrm>
              <a:off x="5593842" y="3948683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90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2" name="object 1652"/>
            <p:cNvSpPr/>
            <p:nvPr/>
          </p:nvSpPr>
          <p:spPr>
            <a:xfrm>
              <a:off x="5604509" y="394944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3" name="object 1653"/>
            <p:cNvSpPr/>
            <p:nvPr/>
          </p:nvSpPr>
          <p:spPr>
            <a:xfrm>
              <a:off x="6835901" y="3948683"/>
              <a:ext cx="13335" cy="0"/>
            </a:xfrm>
            <a:custGeom>
              <a:avLst/>
              <a:gdLst/>
              <a:ahLst/>
              <a:cxnLst/>
              <a:rect l="l" t="t" r="r" b="b"/>
              <a:pathLst>
                <a:path w="13334">
                  <a:moveTo>
                    <a:pt x="129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4" name="object 1654"/>
            <p:cNvSpPr/>
            <p:nvPr/>
          </p:nvSpPr>
          <p:spPr>
            <a:xfrm>
              <a:off x="6836663" y="394944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55" name="object 1655"/>
          <p:cNvSpPr txBox="1"/>
          <p:nvPr/>
        </p:nvSpPr>
        <p:spPr>
          <a:xfrm>
            <a:off x="5547614" y="3917763"/>
            <a:ext cx="51435" cy="57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0" spc="-15" dirty="0">
                <a:latin typeface="Arial"/>
                <a:cs typeface="Arial"/>
              </a:rPr>
              <a:t>60</a:t>
            </a:r>
            <a:endParaRPr sz="200">
              <a:latin typeface="Arial"/>
              <a:cs typeface="Arial"/>
            </a:endParaRPr>
          </a:p>
        </p:txBody>
      </p:sp>
      <p:grpSp>
        <p:nvGrpSpPr>
          <p:cNvPr id="1656" name="object 1656"/>
          <p:cNvGrpSpPr/>
          <p:nvPr/>
        </p:nvGrpSpPr>
        <p:grpSpPr>
          <a:xfrm>
            <a:off x="5591276" y="3941190"/>
            <a:ext cx="1260475" cy="512445"/>
            <a:chOff x="5591276" y="3941190"/>
            <a:chExt cx="1260475" cy="512445"/>
          </a:xfrm>
        </p:grpSpPr>
        <p:sp>
          <p:nvSpPr>
            <p:cNvPr id="1657" name="object 1657"/>
            <p:cNvSpPr/>
            <p:nvPr/>
          </p:nvSpPr>
          <p:spPr>
            <a:xfrm>
              <a:off x="5593842" y="3941825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8" name="object 1658"/>
            <p:cNvSpPr/>
            <p:nvPr/>
          </p:nvSpPr>
          <p:spPr>
            <a:xfrm>
              <a:off x="6848856" y="394182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9" name="object 1659"/>
            <p:cNvSpPr/>
            <p:nvPr/>
          </p:nvSpPr>
          <p:spPr>
            <a:xfrm>
              <a:off x="5593842" y="4452365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>
                  <a:moveTo>
                    <a:pt x="0" y="0"/>
                  </a:moveTo>
                  <a:lnTo>
                    <a:pt x="125501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0" name="object 1660"/>
            <p:cNvSpPr/>
            <p:nvPr/>
          </p:nvSpPr>
          <p:spPr>
            <a:xfrm>
              <a:off x="6848856" y="445236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2"/>
                  </a:lnTo>
                  <a:lnTo>
                    <a:pt x="761" y="762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1" name="object 1661"/>
            <p:cNvSpPr/>
            <p:nvPr/>
          </p:nvSpPr>
          <p:spPr>
            <a:xfrm>
              <a:off x="6848855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2" name="object 1662"/>
            <p:cNvSpPr/>
            <p:nvPr/>
          </p:nvSpPr>
          <p:spPr>
            <a:xfrm>
              <a:off x="6848856" y="394182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1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1" y="7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3" name="object 1663"/>
            <p:cNvSpPr/>
            <p:nvPr/>
          </p:nvSpPr>
          <p:spPr>
            <a:xfrm>
              <a:off x="5593842" y="3941825"/>
              <a:ext cx="0" cy="510540"/>
            </a:xfrm>
            <a:custGeom>
              <a:avLst/>
              <a:gdLst/>
              <a:ahLst/>
              <a:cxnLst/>
              <a:rect l="l" t="t" r="r" b="b"/>
              <a:pathLst>
                <a:path h="510539">
                  <a:moveTo>
                    <a:pt x="0" y="5105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4" name="object 1664"/>
            <p:cNvSpPr/>
            <p:nvPr/>
          </p:nvSpPr>
          <p:spPr>
            <a:xfrm>
              <a:off x="5593842" y="3941825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762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762" y="761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5" name="object 1665"/>
            <p:cNvSpPr/>
            <p:nvPr/>
          </p:nvSpPr>
          <p:spPr>
            <a:xfrm>
              <a:off x="5593816" y="3948745"/>
              <a:ext cx="172720" cy="494030"/>
            </a:xfrm>
            <a:custGeom>
              <a:avLst/>
              <a:gdLst/>
              <a:ahLst/>
              <a:cxnLst/>
              <a:rect l="l" t="t" r="r" b="b"/>
              <a:pathLst>
                <a:path w="172720" h="494029">
                  <a:moveTo>
                    <a:pt x="0" y="0"/>
                  </a:moveTo>
                  <a:lnTo>
                    <a:pt x="1526" y="0"/>
                  </a:lnTo>
                  <a:lnTo>
                    <a:pt x="3810" y="3053"/>
                  </a:lnTo>
                  <a:lnTo>
                    <a:pt x="8378" y="7618"/>
                  </a:lnTo>
                  <a:lnTo>
                    <a:pt x="9904" y="9908"/>
                  </a:lnTo>
                  <a:lnTo>
                    <a:pt x="12188" y="12198"/>
                  </a:lnTo>
                  <a:lnTo>
                    <a:pt x="16768" y="17527"/>
                  </a:lnTo>
                  <a:lnTo>
                    <a:pt x="16768" y="22093"/>
                  </a:lnTo>
                  <a:lnTo>
                    <a:pt x="20578" y="26673"/>
                  </a:lnTo>
                  <a:lnTo>
                    <a:pt x="20578" y="32002"/>
                  </a:lnTo>
                  <a:lnTo>
                    <a:pt x="22862" y="34292"/>
                  </a:lnTo>
                  <a:lnTo>
                    <a:pt x="22862" y="38857"/>
                  </a:lnTo>
                  <a:lnTo>
                    <a:pt x="25146" y="41147"/>
                  </a:lnTo>
                  <a:lnTo>
                    <a:pt x="25146" y="46476"/>
                  </a:lnTo>
                  <a:lnTo>
                    <a:pt x="28956" y="51056"/>
                  </a:lnTo>
                  <a:lnTo>
                    <a:pt x="28956" y="60965"/>
                  </a:lnTo>
                  <a:lnTo>
                    <a:pt x="31240" y="63241"/>
                  </a:lnTo>
                  <a:lnTo>
                    <a:pt x="31240" y="67820"/>
                  </a:lnTo>
                  <a:lnTo>
                    <a:pt x="33524" y="70860"/>
                  </a:lnTo>
                  <a:lnTo>
                    <a:pt x="33524" y="75439"/>
                  </a:lnTo>
                  <a:lnTo>
                    <a:pt x="35051" y="77729"/>
                  </a:lnTo>
                  <a:lnTo>
                    <a:pt x="35051" y="85348"/>
                  </a:lnTo>
                  <a:lnTo>
                    <a:pt x="37334" y="87624"/>
                  </a:lnTo>
                  <a:lnTo>
                    <a:pt x="37334" y="92204"/>
                  </a:lnTo>
                  <a:lnTo>
                    <a:pt x="39618" y="94480"/>
                  </a:lnTo>
                  <a:lnTo>
                    <a:pt x="39618" y="102112"/>
                  </a:lnTo>
                  <a:lnTo>
                    <a:pt x="41914" y="104389"/>
                  </a:lnTo>
                  <a:lnTo>
                    <a:pt x="41914" y="111244"/>
                  </a:lnTo>
                  <a:lnTo>
                    <a:pt x="43429" y="114297"/>
                  </a:lnTo>
                  <a:lnTo>
                    <a:pt x="43429" y="121153"/>
                  </a:lnTo>
                  <a:lnTo>
                    <a:pt x="45724" y="123443"/>
                  </a:lnTo>
                  <a:lnTo>
                    <a:pt x="45724" y="133351"/>
                  </a:lnTo>
                  <a:lnTo>
                    <a:pt x="48008" y="135628"/>
                  </a:lnTo>
                  <a:lnTo>
                    <a:pt x="48008" y="143260"/>
                  </a:lnTo>
                  <a:lnTo>
                    <a:pt x="50292" y="145536"/>
                  </a:lnTo>
                  <a:lnTo>
                    <a:pt x="50292" y="152392"/>
                  </a:lnTo>
                  <a:lnTo>
                    <a:pt x="51819" y="155445"/>
                  </a:lnTo>
                  <a:lnTo>
                    <a:pt x="51819" y="164590"/>
                  </a:lnTo>
                  <a:lnTo>
                    <a:pt x="54103" y="166880"/>
                  </a:lnTo>
                  <a:lnTo>
                    <a:pt x="54103" y="174499"/>
                  </a:lnTo>
                  <a:lnTo>
                    <a:pt x="56387" y="176775"/>
                  </a:lnTo>
                  <a:lnTo>
                    <a:pt x="56387" y="186684"/>
                  </a:lnTo>
                  <a:lnTo>
                    <a:pt x="58670" y="188974"/>
                  </a:lnTo>
                  <a:lnTo>
                    <a:pt x="58670" y="198883"/>
                  </a:lnTo>
                  <a:lnTo>
                    <a:pt x="60954" y="201159"/>
                  </a:lnTo>
                  <a:lnTo>
                    <a:pt x="60954" y="211067"/>
                  </a:lnTo>
                  <a:lnTo>
                    <a:pt x="62481" y="213357"/>
                  </a:lnTo>
                  <a:lnTo>
                    <a:pt x="62481" y="220213"/>
                  </a:lnTo>
                  <a:lnTo>
                    <a:pt x="64765" y="222503"/>
                  </a:lnTo>
                  <a:lnTo>
                    <a:pt x="64765" y="232411"/>
                  </a:lnTo>
                  <a:lnTo>
                    <a:pt x="67060" y="234687"/>
                  </a:lnTo>
                  <a:lnTo>
                    <a:pt x="67060" y="244596"/>
                  </a:lnTo>
                  <a:lnTo>
                    <a:pt x="69344" y="246886"/>
                  </a:lnTo>
                  <a:lnTo>
                    <a:pt x="69344" y="256795"/>
                  </a:lnTo>
                  <a:lnTo>
                    <a:pt x="70859" y="259071"/>
                  </a:lnTo>
                  <a:lnTo>
                    <a:pt x="70859" y="268980"/>
                  </a:lnTo>
                  <a:lnTo>
                    <a:pt x="73155" y="271269"/>
                  </a:lnTo>
                  <a:lnTo>
                    <a:pt x="73155" y="278125"/>
                  </a:lnTo>
                  <a:lnTo>
                    <a:pt x="75439" y="281178"/>
                  </a:lnTo>
                  <a:lnTo>
                    <a:pt x="75439" y="290323"/>
                  </a:lnTo>
                  <a:lnTo>
                    <a:pt x="77722" y="292600"/>
                  </a:lnTo>
                  <a:lnTo>
                    <a:pt x="77722" y="302508"/>
                  </a:lnTo>
                  <a:lnTo>
                    <a:pt x="79249" y="304798"/>
                  </a:lnTo>
                  <a:lnTo>
                    <a:pt x="79249" y="314707"/>
                  </a:lnTo>
                  <a:lnTo>
                    <a:pt x="81533" y="316983"/>
                  </a:lnTo>
                  <a:lnTo>
                    <a:pt x="81533" y="324602"/>
                  </a:lnTo>
                  <a:lnTo>
                    <a:pt x="83817" y="326892"/>
                  </a:lnTo>
                  <a:lnTo>
                    <a:pt x="83817" y="336800"/>
                  </a:lnTo>
                  <a:lnTo>
                    <a:pt x="86101" y="339090"/>
                  </a:lnTo>
                  <a:lnTo>
                    <a:pt x="86101" y="345946"/>
                  </a:lnTo>
                  <a:lnTo>
                    <a:pt x="87627" y="348236"/>
                  </a:lnTo>
                  <a:lnTo>
                    <a:pt x="87627" y="358131"/>
                  </a:lnTo>
                  <a:lnTo>
                    <a:pt x="89911" y="360420"/>
                  </a:lnTo>
                  <a:lnTo>
                    <a:pt x="89911" y="368039"/>
                  </a:lnTo>
                  <a:lnTo>
                    <a:pt x="92207" y="370329"/>
                  </a:lnTo>
                  <a:lnTo>
                    <a:pt x="92207" y="377948"/>
                  </a:lnTo>
                  <a:lnTo>
                    <a:pt x="94491" y="380238"/>
                  </a:lnTo>
                  <a:lnTo>
                    <a:pt x="94491" y="387094"/>
                  </a:lnTo>
                  <a:lnTo>
                    <a:pt x="96005" y="389383"/>
                  </a:lnTo>
                  <a:lnTo>
                    <a:pt x="96005" y="397002"/>
                  </a:lnTo>
                  <a:lnTo>
                    <a:pt x="98301" y="399278"/>
                  </a:lnTo>
                  <a:lnTo>
                    <a:pt x="98301" y="406897"/>
                  </a:lnTo>
                  <a:lnTo>
                    <a:pt x="100585" y="409187"/>
                  </a:lnTo>
                  <a:lnTo>
                    <a:pt x="100585" y="413767"/>
                  </a:lnTo>
                  <a:lnTo>
                    <a:pt x="102869" y="416043"/>
                  </a:lnTo>
                  <a:lnTo>
                    <a:pt x="102869" y="423662"/>
                  </a:lnTo>
                  <a:lnTo>
                    <a:pt x="104395" y="425952"/>
                  </a:lnTo>
                  <a:lnTo>
                    <a:pt x="104395" y="430517"/>
                  </a:lnTo>
                  <a:lnTo>
                    <a:pt x="106679" y="433571"/>
                  </a:lnTo>
                  <a:lnTo>
                    <a:pt x="106679" y="438150"/>
                  </a:lnTo>
                  <a:lnTo>
                    <a:pt x="108963" y="440426"/>
                  </a:lnTo>
                  <a:lnTo>
                    <a:pt x="108963" y="445006"/>
                  </a:lnTo>
                  <a:lnTo>
                    <a:pt x="111247" y="448045"/>
                  </a:lnTo>
                  <a:lnTo>
                    <a:pt x="111247" y="452625"/>
                  </a:lnTo>
                  <a:lnTo>
                    <a:pt x="112774" y="454914"/>
                  </a:lnTo>
                  <a:lnTo>
                    <a:pt x="112774" y="459480"/>
                  </a:lnTo>
                  <a:lnTo>
                    <a:pt x="117341" y="464810"/>
                  </a:lnTo>
                  <a:lnTo>
                    <a:pt x="117341" y="469389"/>
                  </a:lnTo>
                  <a:lnTo>
                    <a:pt x="121152" y="473955"/>
                  </a:lnTo>
                  <a:lnTo>
                    <a:pt x="121152" y="479298"/>
                  </a:lnTo>
                  <a:lnTo>
                    <a:pt x="128015" y="486154"/>
                  </a:lnTo>
                  <a:lnTo>
                    <a:pt x="128015" y="489193"/>
                  </a:lnTo>
                  <a:lnTo>
                    <a:pt x="129542" y="491483"/>
                  </a:lnTo>
                  <a:lnTo>
                    <a:pt x="131826" y="491483"/>
                  </a:lnTo>
                  <a:lnTo>
                    <a:pt x="134109" y="493772"/>
                  </a:lnTo>
                  <a:lnTo>
                    <a:pt x="140204" y="493772"/>
                  </a:lnTo>
                  <a:lnTo>
                    <a:pt x="142488" y="491483"/>
                  </a:lnTo>
                  <a:lnTo>
                    <a:pt x="144783" y="491483"/>
                  </a:lnTo>
                  <a:lnTo>
                    <a:pt x="146298" y="489193"/>
                  </a:lnTo>
                  <a:lnTo>
                    <a:pt x="148594" y="486154"/>
                  </a:lnTo>
                  <a:lnTo>
                    <a:pt x="153162" y="481574"/>
                  </a:lnTo>
                  <a:lnTo>
                    <a:pt x="153162" y="479298"/>
                  </a:lnTo>
                  <a:lnTo>
                    <a:pt x="156972" y="473955"/>
                  </a:lnTo>
                  <a:lnTo>
                    <a:pt x="156972" y="469389"/>
                  </a:lnTo>
                  <a:lnTo>
                    <a:pt x="161540" y="464810"/>
                  </a:lnTo>
                  <a:lnTo>
                    <a:pt x="161540" y="457191"/>
                  </a:lnTo>
                  <a:lnTo>
                    <a:pt x="165350" y="452625"/>
                  </a:lnTo>
                  <a:lnTo>
                    <a:pt x="165350" y="445006"/>
                  </a:lnTo>
                  <a:lnTo>
                    <a:pt x="167634" y="442716"/>
                  </a:lnTo>
                  <a:lnTo>
                    <a:pt x="167634" y="438150"/>
                  </a:lnTo>
                  <a:lnTo>
                    <a:pt x="169930" y="435860"/>
                  </a:lnTo>
                  <a:lnTo>
                    <a:pt x="169930" y="430517"/>
                  </a:lnTo>
                  <a:lnTo>
                    <a:pt x="172214" y="428241"/>
                  </a:lnTo>
                  <a:lnTo>
                    <a:pt x="172214" y="421386"/>
                  </a:lnTo>
                </a:path>
              </a:pathLst>
            </a:custGeom>
            <a:ln w="42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6" name="object 1666"/>
            <p:cNvSpPr/>
            <p:nvPr/>
          </p:nvSpPr>
          <p:spPr>
            <a:xfrm>
              <a:off x="5766031" y="3948732"/>
              <a:ext cx="1083310" cy="494030"/>
            </a:xfrm>
            <a:custGeom>
              <a:avLst/>
              <a:gdLst/>
              <a:ahLst/>
              <a:cxnLst/>
              <a:rect l="l" t="t" r="r" b="b"/>
              <a:pathLst>
                <a:path w="1083309" h="494029">
                  <a:moveTo>
                    <a:pt x="0" y="421386"/>
                  </a:moveTo>
                  <a:lnTo>
                    <a:pt x="1526" y="418333"/>
                  </a:lnTo>
                  <a:lnTo>
                    <a:pt x="1526" y="413767"/>
                  </a:lnTo>
                  <a:lnTo>
                    <a:pt x="3810" y="411477"/>
                  </a:lnTo>
                  <a:lnTo>
                    <a:pt x="3810" y="403858"/>
                  </a:lnTo>
                  <a:lnTo>
                    <a:pt x="6094" y="401568"/>
                  </a:lnTo>
                  <a:lnTo>
                    <a:pt x="6094" y="394713"/>
                  </a:lnTo>
                  <a:lnTo>
                    <a:pt x="8378" y="392436"/>
                  </a:lnTo>
                  <a:lnTo>
                    <a:pt x="8378" y="387094"/>
                  </a:lnTo>
                  <a:lnTo>
                    <a:pt x="9904" y="384804"/>
                  </a:lnTo>
                  <a:lnTo>
                    <a:pt x="9904" y="377948"/>
                  </a:lnTo>
                  <a:lnTo>
                    <a:pt x="12188" y="374909"/>
                  </a:lnTo>
                  <a:lnTo>
                    <a:pt x="12188" y="365763"/>
                  </a:lnTo>
                  <a:lnTo>
                    <a:pt x="14472" y="362710"/>
                  </a:lnTo>
                  <a:lnTo>
                    <a:pt x="15909" y="353197"/>
                  </a:lnTo>
                  <a:lnTo>
                    <a:pt x="17632" y="343714"/>
                  </a:lnTo>
                  <a:lnTo>
                    <a:pt x="19301" y="334206"/>
                  </a:lnTo>
                  <a:lnTo>
                    <a:pt x="20578" y="324616"/>
                  </a:lnTo>
                  <a:lnTo>
                    <a:pt x="22862" y="322326"/>
                  </a:lnTo>
                  <a:lnTo>
                    <a:pt x="22862" y="312417"/>
                  </a:lnTo>
                  <a:lnTo>
                    <a:pt x="25146" y="310141"/>
                  </a:lnTo>
                  <a:lnTo>
                    <a:pt x="25146" y="300232"/>
                  </a:lnTo>
                  <a:lnTo>
                    <a:pt x="26672" y="297942"/>
                  </a:lnTo>
                  <a:lnTo>
                    <a:pt x="26672" y="290323"/>
                  </a:lnTo>
                  <a:lnTo>
                    <a:pt x="28956" y="288034"/>
                  </a:lnTo>
                  <a:lnTo>
                    <a:pt x="28956" y="278125"/>
                  </a:lnTo>
                  <a:lnTo>
                    <a:pt x="31240" y="275849"/>
                  </a:lnTo>
                  <a:lnTo>
                    <a:pt x="31240" y="266703"/>
                  </a:lnTo>
                  <a:lnTo>
                    <a:pt x="33524" y="263650"/>
                  </a:lnTo>
                  <a:lnTo>
                    <a:pt x="33524" y="254505"/>
                  </a:lnTo>
                  <a:lnTo>
                    <a:pt x="35051" y="252229"/>
                  </a:lnTo>
                  <a:lnTo>
                    <a:pt x="35051" y="242320"/>
                  </a:lnTo>
                  <a:lnTo>
                    <a:pt x="37334" y="240030"/>
                  </a:lnTo>
                  <a:lnTo>
                    <a:pt x="37334" y="232411"/>
                  </a:lnTo>
                  <a:lnTo>
                    <a:pt x="39618" y="230122"/>
                  </a:lnTo>
                  <a:lnTo>
                    <a:pt x="39618" y="220226"/>
                  </a:lnTo>
                  <a:lnTo>
                    <a:pt x="41914" y="217937"/>
                  </a:lnTo>
                  <a:lnTo>
                    <a:pt x="41914" y="208028"/>
                  </a:lnTo>
                  <a:lnTo>
                    <a:pt x="43429" y="205738"/>
                  </a:lnTo>
                  <a:lnTo>
                    <a:pt x="43429" y="196593"/>
                  </a:lnTo>
                  <a:lnTo>
                    <a:pt x="45724" y="193553"/>
                  </a:lnTo>
                  <a:lnTo>
                    <a:pt x="45724" y="186698"/>
                  </a:lnTo>
                  <a:lnTo>
                    <a:pt x="48008" y="184408"/>
                  </a:lnTo>
                  <a:lnTo>
                    <a:pt x="48008" y="174499"/>
                  </a:lnTo>
                  <a:lnTo>
                    <a:pt x="50292" y="172209"/>
                  </a:lnTo>
                  <a:lnTo>
                    <a:pt x="50772" y="162424"/>
                  </a:lnTo>
                  <a:lnTo>
                    <a:pt x="52860" y="151385"/>
                  </a:lnTo>
                  <a:lnTo>
                    <a:pt x="55188" y="140471"/>
                  </a:lnTo>
                  <a:lnTo>
                    <a:pt x="56387" y="131062"/>
                  </a:lnTo>
                  <a:lnTo>
                    <a:pt x="58670" y="128786"/>
                  </a:lnTo>
                  <a:lnTo>
                    <a:pt x="58670" y="121167"/>
                  </a:lnTo>
                  <a:lnTo>
                    <a:pt x="60197" y="118877"/>
                  </a:lnTo>
                  <a:lnTo>
                    <a:pt x="60197" y="111258"/>
                  </a:lnTo>
                  <a:lnTo>
                    <a:pt x="62481" y="108968"/>
                  </a:lnTo>
                  <a:lnTo>
                    <a:pt x="62481" y="102112"/>
                  </a:lnTo>
                  <a:lnTo>
                    <a:pt x="64765" y="99823"/>
                  </a:lnTo>
                  <a:lnTo>
                    <a:pt x="64765" y="92204"/>
                  </a:lnTo>
                  <a:lnTo>
                    <a:pt x="67060" y="89914"/>
                  </a:lnTo>
                  <a:lnTo>
                    <a:pt x="67060" y="82295"/>
                  </a:lnTo>
                  <a:lnTo>
                    <a:pt x="68575" y="80019"/>
                  </a:lnTo>
                  <a:lnTo>
                    <a:pt x="68575" y="75439"/>
                  </a:lnTo>
                  <a:lnTo>
                    <a:pt x="70871" y="73150"/>
                  </a:lnTo>
                  <a:lnTo>
                    <a:pt x="70871" y="65531"/>
                  </a:lnTo>
                  <a:lnTo>
                    <a:pt x="73155" y="63254"/>
                  </a:lnTo>
                  <a:lnTo>
                    <a:pt x="73155" y="58675"/>
                  </a:lnTo>
                  <a:lnTo>
                    <a:pt x="75439" y="55636"/>
                  </a:lnTo>
                  <a:lnTo>
                    <a:pt x="75439" y="51056"/>
                  </a:lnTo>
                  <a:lnTo>
                    <a:pt x="76965" y="48766"/>
                  </a:lnTo>
                  <a:lnTo>
                    <a:pt x="76965" y="44200"/>
                  </a:lnTo>
                  <a:lnTo>
                    <a:pt x="81533" y="38871"/>
                  </a:lnTo>
                  <a:lnTo>
                    <a:pt x="81533" y="32002"/>
                  </a:lnTo>
                  <a:lnTo>
                    <a:pt x="85343" y="26673"/>
                  </a:lnTo>
                  <a:lnTo>
                    <a:pt x="85343" y="22107"/>
                  </a:lnTo>
                  <a:lnTo>
                    <a:pt x="89911" y="17527"/>
                  </a:lnTo>
                  <a:lnTo>
                    <a:pt x="89911" y="12198"/>
                  </a:lnTo>
                  <a:lnTo>
                    <a:pt x="92207" y="9908"/>
                  </a:lnTo>
                  <a:lnTo>
                    <a:pt x="93721" y="7618"/>
                  </a:lnTo>
                  <a:lnTo>
                    <a:pt x="98301" y="3053"/>
                  </a:lnTo>
                  <a:lnTo>
                    <a:pt x="100585" y="0"/>
                  </a:lnTo>
                  <a:lnTo>
                    <a:pt x="108963" y="0"/>
                  </a:lnTo>
                  <a:lnTo>
                    <a:pt x="110490" y="3053"/>
                  </a:lnTo>
                  <a:lnTo>
                    <a:pt x="117341" y="9908"/>
                  </a:lnTo>
                  <a:lnTo>
                    <a:pt x="121152" y="15251"/>
                  </a:lnTo>
                  <a:lnTo>
                    <a:pt x="121152" y="17527"/>
                  </a:lnTo>
                  <a:lnTo>
                    <a:pt x="125731" y="22107"/>
                  </a:lnTo>
                  <a:lnTo>
                    <a:pt x="125731" y="26673"/>
                  </a:lnTo>
                  <a:lnTo>
                    <a:pt x="128015" y="29726"/>
                  </a:lnTo>
                  <a:lnTo>
                    <a:pt x="128015" y="34292"/>
                  </a:lnTo>
                  <a:lnTo>
                    <a:pt x="131826" y="38871"/>
                  </a:lnTo>
                  <a:lnTo>
                    <a:pt x="131826" y="46490"/>
                  </a:lnTo>
                  <a:lnTo>
                    <a:pt x="134109" y="48766"/>
                  </a:lnTo>
                  <a:lnTo>
                    <a:pt x="134109" y="53346"/>
                  </a:lnTo>
                  <a:lnTo>
                    <a:pt x="136393" y="55636"/>
                  </a:lnTo>
                  <a:lnTo>
                    <a:pt x="136393" y="60965"/>
                  </a:lnTo>
                  <a:lnTo>
                    <a:pt x="137920" y="63254"/>
                  </a:lnTo>
                  <a:lnTo>
                    <a:pt x="137920" y="67820"/>
                  </a:lnTo>
                  <a:lnTo>
                    <a:pt x="140204" y="70873"/>
                  </a:lnTo>
                  <a:lnTo>
                    <a:pt x="140204" y="77729"/>
                  </a:lnTo>
                  <a:lnTo>
                    <a:pt x="142488" y="80019"/>
                  </a:lnTo>
                  <a:lnTo>
                    <a:pt x="142488" y="85348"/>
                  </a:lnTo>
                  <a:lnTo>
                    <a:pt x="144783" y="87638"/>
                  </a:lnTo>
                  <a:lnTo>
                    <a:pt x="144783" y="94493"/>
                  </a:lnTo>
                  <a:lnTo>
                    <a:pt x="146298" y="96783"/>
                  </a:lnTo>
                  <a:lnTo>
                    <a:pt x="146298" y="104402"/>
                  </a:lnTo>
                  <a:lnTo>
                    <a:pt x="148594" y="106678"/>
                  </a:lnTo>
                  <a:lnTo>
                    <a:pt x="148594" y="114297"/>
                  </a:lnTo>
                  <a:lnTo>
                    <a:pt x="150878" y="116587"/>
                  </a:lnTo>
                  <a:lnTo>
                    <a:pt x="150878" y="123443"/>
                  </a:lnTo>
                  <a:lnTo>
                    <a:pt x="153162" y="125733"/>
                  </a:lnTo>
                  <a:lnTo>
                    <a:pt x="153162" y="133351"/>
                  </a:lnTo>
                  <a:lnTo>
                    <a:pt x="154688" y="135641"/>
                  </a:lnTo>
                  <a:lnTo>
                    <a:pt x="154688" y="143260"/>
                  </a:lnTo>
                  <a:lnTo>
                    <a:pt x="156972" y="145550"/>
                  </a:lnTo>
                  <a:lnTo>
                    <a:pt x="156972" y="155445"/>
                  </a:lnTo>
                  <a:lnTo>
                    <a:pt x="159256" y="157735"/>
                  </a:lnTo>
                  <a:lnTo>
                    <a:pt x="159256" y="164590"/>
                  </a:lnTo>
                  <a:lnTo>
                    <a:pt x="161540" y="166880"/>
                  </a:lnTo>
                  <a:lnTo>
                    <a:pt x="161540" y="176789"/>
                  </a:lnTo>
                  <a:lnTo>
                    <a:pt x="163066" y="179079"/>
                  </a:lnTo>
                  <a:lnTo>
                    <a:pt x="163066" y="188974"/>
                  </a:lnTo>
                  <a:lnTo>
                    <a:pt x="165350" y="191264"/>
                  </a:lnTo>
                  <a:lnTo>
                    <a:pt x="165350" y="198883"/>
                  </a:lnTo>
                  <a:lnTo>
                    <a:pt x="167634" y="201172"/>
                  </a:lnTo>
                  <a:lnTo>
                    <a:pt x="167634" y="211081"/>
                  </a:lnTo>
                  <a:lnTo>
                    <a:pt x="169930" y="213357"/>
                  </a:lnTo>
                  <a:lnTo>
                    <a:pt x="169930" y="222503"/>
                  </a:lnTo>
                  <a:lnTo>
                    <a:pt x="171444" y="225556"/>
                  </a:lnTo>
                  <a:lnTo>
                    <a:pt x="171444" y="234701"/>
                  </a:lnTo>
                  <a:lnTo>
                    <a:pt x="173740" y="236977"/>
                  </a:lnTo>
                  <a:lnTo>
                    <a:pt x="173740" y="244610"/>
                  </a:lnTo>
                  <a:lnTo>
                    <a:pt x="176024" y="246886"/>
                  </a:lnTo>
                  <a:lnTo>
                    <a:pt x="176024" y="256795"/>
                  </a:lnTo>
                  <a:lnTo>
                    <a:pt x="178308" y="259084"/>
                  </a:lnTo>
                  <a:lnTo>
                    <a:pt x="178308" y="268993"/>
                  </a:lnTo>
                  <a:lnTo>
                    <a:pt x="179834" y="271269"/>
                  </a:lnTo>
                  <a:lnTo>
                    <a:pt x="179834" y="281178"/>
                  </a:lnTo>
                  <a:lnTo>
                    <a:pt x="182118" y="283468"/>
                  </a:lnTo>
                  <a:lnTo>
                    <a:pt x="182118" y="292613"/>
                  </a:lnTo>
                  <a:lnTo>
                    <a:pt x="184402" y="295653"/>
                  </a:lnTo>
                  <a:lnTo>
                    <a:pt x="184402" y="302522"/>
                  </a:lnTo>
                  <a:lnTo>
                    <a:pt x="186686" y="304798"/>
                  </a:lnTo>
                  <a:lnTo>
                    <a:pt x="186686" y="314707"/>
                  </a:lnTo>
                  <a:lnTo>
                    <a:pt x="188213" y="316997"/>
                  </a:lnTo>
                  <a:lnTo>
                    <a:pt x="188213" y="326905"/>
                  </a:lnTo>
                  <a:lnTo>
                    <a:pt x="190496" y="329181"/>
                  </a:lnTo>
                  <a:lnTo>
                    <a:pt x="190496" y="336800"/>
                  </a:lnTo>
                  <a:lnTo>
                    <a:pt x="192780" y="339090"/>
                  </a:lnTo>
                  <a:lnTo>
                    <a:pt x="192780" y="348236"/>
                  </a:lnTo>
                  <a:lnTo>
                    <a:pt x="195076" y="351289"/>
                  </a:lnTo>
                  <a:lnTo>
                    <a:pt x="195076" y="358144"/>
                  </a:lnTo>
                  <a:lnTo>
                    <a:pt x="196591" y="360420"/>
                  </a:lnTo>
                  <a:lnTo>
                    <a:pt x="196591" y="368053"/>
                  </a:lnTo>
                  <a:lnTo>
                    <a:pt x="198875" y="370329"/>
                  </a:lnTo>
                  <a:lnTo>
                    <a:pt x="198875" y="377948"/>
                  </a:lnTo>
                  <a:lnTo>
                    <a:pt x="201170" y="380238"/>
                  </a:lnTo>
                  <a:lnTo>
                    <a:pt x="201170" y="387094"/>
                  </a:lnTo>
                  <a:lnTo>
                    <a:pt x="203454" y="389383"/>
                  </a:lnTo>
                  <a:lnTo>
                    <a:pt x="203454" y="397002"/>
                  </a:lnTo>
                  <a:lnTo>
                    <a:pt x="204981" y="399292"/>
                  </a:lnTo>
                  <a:lnTo>
                    <a:pt x="204981" y="406911"/>
                  </a:lnTo>
                  <a:lnTo>
                    <a:pt x="207265" y="409187"/>
                  </a:lnTo>
                  <a:lnTo>
                    <a:pt x="207265" y="416056"/>
                  </a:lnTo>
                  <a:lnTo>
                    <a:pt x="209549" y="418333"/>
                  </a:lnTo>
                  <a:lnTo>
                    <a:pt x="209549" y="423675"/>
                  </a:lnTo>
                  <a:lnTo>
                    <a:pt x="211832" y="425952"/>
                  </a:lnTo>
                  <a:lnTo>
                    <a:pt x="211832" y="430531"/>
                  </a:lnTo>
                  <a:lnTo>
                    <a:pt x="213359" y="433584"/>
                  </a:lnTo>
                  <a:lnTo>
                    <a:pt x="213359" y="440440"/>
                  </a:lnTo>
                  <a:lnTo>
                    <a:pt x="217927" y="445006"/>
                  </a:lnTo>
                  <a:lnTo>
                    <a:pt x="217927" y="452625"/>
                  </a:lnTo>
                  <a:lnTo>
                    <a:pt x="220211" y="454914"/>
                  </a:lnTo>
                  <a:lnTo>
                    <a:pt x="220211" y="459480"/>
                  </a:lnTo>
                  <a:lnTo>
                    <a:pt x="224021" y="464823"/>
                  </a:lnTo>
                  <a:lnTo>
                    <a:pt x="224021" y="469389"/>
                  </a:lnTo>
                  <a:lnTo>
                    <a:pt x="228601" y="473969"/>
                  </a:lnTo>
                  <a:lnTo>
                    <a:pt x="228601" y="479298"/>
                  </a:lnTo>
                  <a:lnTo>
                    <a:pt x="232411" y="483864"/>
                  </a:lnTo>
                  <a:lnTo>
                    <a:pt x="232411" y="486154"/>
                  </a:lnTo>
                  <a:lnTo>
                    <a:pt x="234695" y="489207"/>
                  </a:lnTo>
                  <a:lnTo>
                    <a:pt x="236979" y="491483"/>
                  </a:lnTo>
                  <a:lnTo>
                    <a:pt x="239263" y="491483"/>
                  </a:lnTo>
                  <a:lnTo>
                    <a:pt x="240789" y="493772"/>
                  </a:lnTo>
                  <a:lnTo>
                    <a:pt x="247653" y="493772"/>
                  </a:lnTo>
                  <a:lnTo>
                    <a:pt x="249167" y="491483"/>
                  </a:lnTo>
                  <a:lnTo>
                    <a:pt x="251463" y="491483"/>
                  </a:lnTo>
                  <a:lnTo>
                    <a:pt x="253747" y="489207"/>
                  </a:lnTo>
                  <a:lnTo>
                    <a:pt x="257557" y="483864"/>
                  </a:lnTo>
                  <a:lnTo>
                    <a:pt x="257557" y="481588"/>
                  </a:lnTo>
                  <a:lnTo>
                    <a:pt x="262125" y="477008"/>
                  </a:lnTo>
                  <a:lnTo>
                    <a:pt x="262125" y="473969"/>
                  </a:lnTo>
                  <a:lnTo>
                    <a:pt x="265936" y="469389"/>
                  </a:lnTo>
                  <a:lnTo>
                    <a:pt x="265936" y="462533"/>
                  </a:lnTo>
                  <a:lnTo>
                    <a:pt x="270503" y="457204"/>
                  </a:lnTo>
                  <a:lnTo>
                    <a:pt x="270503" y="450335"/>
                  </a:lnTo>
                  <a:lnTo>
                    <a:pt x="274314" y="445006"/>
                  </a:lnTo>
                  <a:lnTo>
                    <a:pt x="274314" y="438150"/>
                  </a:lnTo>
                  <a:lnTo>
                    <a:pt x="276609" y="435860"/>
                  </a:lnTo>
                  <a:lnTo>
                    <a:pt x="276609" y="428241"/>
                  </a:lnTo>
                  <a:lnTo>
                    <a:pt x="278893" y="425952"/>
                  </a:lnTo>
                  <a:lnTo>
                    <a:pt x="278893" y="421386"/>
                  </a:lnTo>
                  <a:lnTo>
                    <a:pt x="281177" y="418333"/>
                  </a:lnTo>
                  <a:lnTo>
                    <a:pt x="281177" y="413767"/>
                  </a:lnTo>
                  <a:lnTo>
                    <a:pt x="282704" y="411477"/>
                  </a:lnTo>
                  <a:lnTo>
                    <a:pt x="282704" y="403858"/>
                  </a:lnTo>
                  <a:lnTo>
                    <a:pt x="284988" y="401568"/>
                  </a:lnTo>
                  <a:lnTo>
                    <a:pt x="284988" y="394713"/>
                  </a:lnTo>
                  <a:lnTo>
                    <a:pt x="287272" y="392436"/>
                  </a:lnTo>
                  <a:lnTo>
                    <a:pt x="287272" y="384804"/>
                  </a:lnTo>
                  <a:lnTo>
                    <a:pt x="289555" y="382528"/>
                  </a:lnTo>
                  <a:lnTo>
                    <a:pt x="289555" y="374909"/>
                  </a:lnTo>
                  <a:lnTo>
                    <a:pt x="291082" y="372619"/>
                  </a:lnTo>
                  <a:lnTo>
                    <a:pt x="291082" y="365763"/>
                  </a:lnTo>
                  <a:lnTo>
                    <a:pt x="293366" y="362710"/>
                  </a:lnTo>
                  <a:lnTo>
                    <a:pt x="293366" y="355855"/>
                  </a:lnTo>
                  <a:lnTo>
                    <a:pt x="295650" y="353565"/>
                  </a:lnTo>
                  <a:lnTo>
                    <a:pt x="295650" y="343656"/>
                  </a:lnTo>
                  <a:lnTo>
                    <a:pt x="297934" y="341380"/>
                  </a:lnTo>
                  <a:lnTo>
                    <a:pt x="297934" y="333761"/>
                  </a:lnTo>
                  <a:lnTo>
                    <a:pt x="299460" y="331471"/>
                  </a:lnTo>
                  <a:lnTo>
                    <a:pt x="299460" y="322326"/>
                  </a:lnTo>
                  <a:lnTo>
                    <a:pt x="301756" y="319273"/>
                  </a:lnTo>
                  <a:lnTo>
                    <a:pt x="301756" y="312417"/>
                  </a:lnTo>
                  <a:lnTo>
                    <a:pt x="304040" y="310141"/>
                  </a:lnTo>
                  <a:lnTo>
                    <a:pt x="304040" y="300232"/>
                  </a:lnTo>
                  <a:lnTo>
                    <a:pt x="306324" y="297942"/>
                  </a:lnTo>
                  <a:lnTo>
                    <a:pt x="306324" y="288034"/>
                  </a:lnTo>
                  <a:lnTo>
                    <a:pt x="307850" y="285758"/>
                  </a:lnTo>
                  <a:lnTo>
                    <a:pt x="307850" y="275849"/>
                  </a:lnTo>
                  <a:lnTo>
                    <a:pt x="310134" y="273559"/>
                  </a:lnTo>
                  <a:lnTo>
                    <a:pt x="310134" y="266703"/>
                  </a:lnTo>
                  <a:lnTo>
                    <a:pt x="312418" y="263650"/>
                  </a:lnTo>
                  <a:lnTo>
                    <a:pt x="313153" y="255253"/>
                  </a:lnTo>
                  <a:lnTo>
                    <a:pt x="314598" y="247101"/>
                  </a:lnTo>
                  <a:lnTo>
                    <a:pt x="315906" y="238841"/>
                  </a:lnTo>
                  <a:lnTo>
                    <a:pt x="316228" y="230122"/>
                  </a:lnTo>
                  <a:lnTo>
                    <a:pt x="318512" y="227845"/>
                  </a:lnTo>
                  <a:lnTo>
                    <a:pt x="318512" y="217937"/>
                  </a:lnTo>
                  <a:lnTo>
                    <a:pt x="320796" y="215647"/>
                  </a:lnTo>
                  <a:lnTo>
                    <a:pt x="320796" y="205738"/>
                  </a:lnTo>
                  <a:lnTo>
                    <a:pt x="323080" y="203462"/>
                  </a:lnTo>
                  <a:lnTo>
                    <a:pt x="323080" y="196593"/>
                  </a:lnTo>
                  <a:lnTo>
                    <a:pt x="324606" y="193553"/>
                  </a:lnTo>
                  <a:lnTo>
                    <a:pt x="324606" y="184408"/>
                  </a:lnTo>
                  <a:lnTo>
                    <a:pt x="326890" y="181355"/>
                  </a:lnTo>
                  <a:lnTo>
                    <a:pt x="326890" y="172209"/>
                  </a:lnTo>
                  <a:lnTo>
                    <a:pt x="329186" y="169933"/>
                  </a:lnTo>
                  <a:lnTo>
                    <a:pt x="329186" y="162314"/>
                  </a:lnTo>
                  <a:lnTo>
                    <a:pt x="331470" y="160025"/>
                  </a:lnTo>
                  <a:lnTo>
                    <a:pt x="331470" y="150116"/>
                  </a:lnTo>
                  <a:lnTo>
                    <a:pt x="332996" y="147826"/>
                  </a:lnTo>
                  <a:lnTo>
                    <a:pt x="332996" y="140970"/>
                  </a:lnTo>
                  <a:lnTo>
                    <a:pt x="335280" y="137931"/>
                  </a:lnTo>
                  <a:lnTo>
                    <a:pt x="335280" y="131062"/>
                  </a:lnTo>
                  <a:lnTo>
                    <a:pt x="337564" y="128786"/>
                  </a:lnTo>
                  <a:lnTo>
                    <a:pt x="337564" y="118877"/>
                  </a:lnTo>
                  <a:lnTo>
                    <a:pt x="339848" y="116587"/>
                  </a:lnTo>
                  <a:lnTo>
                    <a:pt x="339848" y="108968"/>
                  </a:lnTo>
                  <a:lnTo>
                    <a:pt x="342132" y="106678"/>
                  </a:lnTo>
                  <a:lnTo>
                    <a:pt x="342132" y="99823"/>
                  </a:lnTo>
                  <a:lnTo>
                    <a:pt x="343659" y="96783"/>
                  </a:lnTo>
                  <a:lnTo>
                    <a:pt x="343659" y="92204"/>
                  </a:lnTo>
                  <a:lnTo>
                    <a:pt x="345942" y="89914"/>
                  </a:lnTo>
                  <a:lnTo>
                    <a:pt x="345942" y="82295"/>
                  </a:lnTo>
                  <a:lnTo>
                    <a:pt x="348226" y="80019"/>
                  </a:lnTo>
                  <a:lnTo>
                    <a:pt x="348226" y="73150"/>
                  </a:lnTo>
                  <a:lnTo>
                    <a:pt x="350522" y="70873"/>
                  </a:lnTo>
                  <a:lnTo>
                    <a:pt x="350522" y="65531"/>
                  </a:lnTo>
                  <a:lnTo>
                    <a:pt x="352037" y="63254"/>
                  </a:lnTo>
                  <a:lnTo>
                    <a:pt x="352037" y="58675"/>
                  </a:lnTo>
                  <a:lnTo>
                    <a:pt x="354332" y="55636"/>
                  </a:lnTo>
                  <a:lnTo>
                    <a:pt x="354332" y="51056"/>
                  </a:lnTo>
                  <a:lnTo>
                    <a:pt x="356616" y="48766"/>
                  </a:lnTo>
                  <a:lnTo>
                    <a:pt x="356616" y="44200"/>
                  </a:lnTo>
                  <a:lnTo>
                    <a:pt x="358900" y="41147"/>
                  </a:lnTo>
                  <a:lnTo>
                    <a:pt x="358900" y="36581"/>
                  </a:lnTo>
                  <a:lnTo>
                    <a:pt x="362711" y="32002"/>
                  </a:lnTo>
                  <a:lnTo>
                    <a:pt x="362711" y="26673"/>
                  </a:lnTo>
                  <a:lnTo>
                    <a:pt x="367278" y="22107"/>
                  </a:lnTo>
                  <a:lnTo>
                    <a:pt x="367278" y="17527"/>
                  </a:lnTo>
                  <a:lnTo>
                    <a:pt x="371089" y="12198"/>
                  </a:lnTo>
                  <a:lnTo>
                    <a:pt x="371089" y="9908"/>
                  </a:lnTo>
                  <a:lnTo>
                    <a:pt x="375668" y="5342"/>
                  </a:lnTo>
                  <a:lnTo>
                    <a:pt x="377183" y="3053"/>
                  </a:lnTo>
                  <a:lnTo>
                    <a:pt x="379479" y="0"/>
                  </a:lnTo>
                  <a:lnTo>
                    <a:pt x="387857" y="0"/>
                  </a:lnTo>
                  <a:lnTo>
                    <a:pt x="390141" y="3053"/>
                  </a:lnTo>
                  <a:lnTo>
                    <a:pt x="392425" y="5342"/>
                  </a:lnTo>
                  <a:lnTo>
                    <a:pt x="393951" y="7618"/>
                  </a:lnTo>
                  <a:lnTo>
                    <a:pt x="396235" y="9908"/>
                  </a:lnTo>
                  <a:lnTo>
                    <a:pt x="400803" y="15251"/>
                  </a:lnTo>
                  <a:lnTo>
                    <a:pt x="400803" y="19817"/>
                  </a:lnTo>
                  <a:lnTo>
                    <a:pt x="402329" y="22107"/>
                  </a:lnTo>
                  <a:lnTo>
                    <a:pt x="404625" y="24383"/>
                  </a:lnTo>
                  <a:lnTo>
                    <a:pt x="404625" y="29726"/>
                  </a:lnTo>
                  <a:lnTo>
                    <a:pt x="409193" y="34292"/>
                  </a:lnTo>
                  <a:lnTo>
                    <a:pt x="409193" y="38871"/>
                  </a:lnTo>
                  <a:lnTo>
                    <a:pt x="410719" y="41147"/>
                  </a:lnTo>
                  <a:lnTo>
                    <a:pt x="410719" y="46490"/>
                  </a:lnTo>
                  <a:lnTo>
                    <a:pt x="413003" y="48766"/>
                  </a:lnTo>
                  <a:lnTo>
                    <a:pt x="413003" y="53346"/>
                  </a:lnTo>
                  <a:lnTo>
                    <a:pt x="415287" y="55636"/>
                  </a:lnTo>
                  <a:lnTo>
                    <a:pt x="415287" y="60965"/>
                  </a:lnTo>
                  <a:lnTo>
                    <a:pt x="417571" y="63254"/>
                  </a:lnTo>
                  <a:lnTo>
                    <a:pt x="417571" y="67820"/>
                  </a:lnTo>
                  <a:lnTo>
                    <a:pt x="419098" y="70873"/>
                  </a:lnTo>
                  <a:lnTo>
                    <a:pt x="419098" y="77729"/>
                  </a:lnTo>
                  <a:lnTo>
                    <a:pt x="421381" y="80019"/>
                  </a:lnTo>
                  <a:lnTo>
                    <a:pt x="421381" y="85348"/>
                  </a:lnTo>
                  <a:lnTo>
                    <a:pt x="423665" y="87638"/>
                  </a:lnTo>
                  <a:lnTo>
                    <a:pt x="423665" y="94493"/>
                  </a:lnTo>
                  <a:lnTo>
                    <a:pt x="425949" y="96783"/>
                  </a:lnTo>
                  <a:lnTo>
                    <a:pt x="425949" y="104402"/>
                  </a:lnTo>
                  <a:lnTo>
                    <a:pt x="427476" y="106678"/>
                  </a:lnTo>
                  <a:lnTo>
                    <a:pt x="427476" y="114297"/>
                  </a:lnTo>
                  <a:lnTo>
                    <a:pt x="429760" y="116587"/>
                  </a:lnTo>
                  <a:lnTo>
                    <a:pt x="429760" y="123443"/>
                  </a:lnTo>
                  <a:lnTo>
                    <a:pt x="432055" y="125733"/>
                  </a:lnTo>
                  <a:lnTo>
                    <a:pt x="432055" y="133351"/>
                  </a:lnTo>
                  <a:lnTo>
                    <a:pt x="434339" y="135641"/>
                  </a:lnTo>
                  <a:lnTo>
                    <a:pt x="434339" y="145550"/>
                  </a:lnTo>
                  <a:lnTo>
                    <a:pt x="435866" y="147826"/>
                  </a:lnTo>
                  <a:lnTo>
                    <a:pt x="435866" y="155445"/>
                  </a:lnTo>
                  <a:lnTo>
                    <a:pt x="438150" y="157735"/>
                  </a:lnTo>
                  <a:lnTo>
                    <a:pt x="438150" y="166880"/>
                  </a:lnTo>
                  <a:lnTo>
                    <a:pt x="440434" y="169933"/>
                  </a:lnTo>
                  <a:lnTo>
                    <a:pt x="440434" y="176789"/>
                  </a:lnTo>
                  <a:lnTo>
                    <a:pt x="442717" y="179079"/>
                  </a:lnTo>
                  <a:lnTo>
                    <a:pt x="442717" y="188974"/>
                  </a:lnTo>
                  <a:lnTo>
                    <a:pt x="444244" y="191264"/>
                  </a:lnTo>
                  <a:lnTo>
                    <a:pt x="444244" y="201172"/>
                  </a:lnTo>
                  <a:lnTo>
                    <a:pt x="446528" y="203462"/>
                  </a:lnTo>
                  <a:lnTo>
                    <a:pt x="446528" y="213357"/>
                  </a:lnTo>
                  <a:lnTo>
                    <a:pt x="448812" y="215647"/>
                  </a:lnTo>
                  <a:lnTo>
                    <a:pt x="448812" y="222503"/>
                  </a:lnTo>
                  <a:lnTo>
                    <a:pt x="451096" y="225556"/>
                  </a:lnTo>
                  <a:lnTo>
                    <a:pt x="451096" y="234701"/>
                  </a:lnTo>
                  <a:lnTo>
                    <a:pt x="453391" y="236977"/>
                  </a:lnTo>
                  <a:lnTo>
                    <a:pt x="453391" y="246886"/>
                  </a:lnTo>
                  <a:lnTo>
                    <a:pt x="454906" y="249176"/>
                  </a:lnTo>
                  <a:lnTo>
                    <a:pt x="454906" y="259084"/>
                  </a:lnTo>
                  <a:lnTo>
                    <a:pt x="457202" y="261374"/>
                  </a:lnTo>
                  <a:lnTo>
                    <a:pt x="457202" y="271269"/>
                  </a:lnTo>
                  <a:lnTo>
                    <a:pt x="459486" y="273559"/>
                  </a:lnTo>
                  <a:lnTo>
                    <a:pt x="459486" y="281178"/>
                  </a:lnTo>
                  <a:lnTo>
                    <a:pt x="461769" y="283468"/>
                  </a:lnTo>
                  <a:lnTo>
                    <a:pt x="461769" y="292613"/>
                  </a:lnTo>
                  <a:lnTo>
                    <a:pt x="463296" y="295653"/>
                  </a:lnTo>
                  <a:lnTo>
                    <a:pt x="463296" y="304798"/>
                  </a:lnTo>
                  <a:lnTo>
                    <a:pt x="465580" y="307851"/>
                  </a:lnTo>
                  <a:lnTo>
                    <a:pt x="465580" y="316997"/>
                  </a:lnTo>
                  <a:lnTo>
                    <a:pt x="467864" y="319273"/>
                  </a:lnTo>
                  <a:lnTo>
                    <a:pt x="467864" y="326905"/>
                  </a:lnTo>
                  <a:lnTo>
                    <a:pt x="470148" y="329181"/>
                  </a:lnTo>
                  <a:lnTo>
                    <a:pt x="470146" y="336787"/>
                  </a:lnTo>
                  <a:lnTo>
                    <a:pt x="471551" y="343903"/>
                  </a:lnTo>
                  <a:lnTo>
                    <a:pt x="473208" y="350899"/>
                  </a:lnTo>
                  <a:lnTo>
                    <a:pt x="473958" y="358144"/>
                  </a:lnTo>
                  <a:lnTo>
                    <a:pt x="476242" y="360420"/>
                  </a:lnTo>
                  <a:lnTo>
                    <a:pt x="476242" y="370329"/>
                  </a:lnTo>
                  <a:lnTo>
                    <a:pt x="478538" y="372619"/>
                  </a:lnTo>
                  <a:lnTo>
                    <a:pt x="478538" y="380238"/>
                  </a:lnTo>
                  <a:lnTo>
                    <a:pt x="480052" y="382528"/>
                  </a:lnTo>
                  <a:lnTo>
                    <a:pt x="480052" y="389383"/>
                  </a:lnTo>
                  <a:lnTo>
                    <a:pt x="482336" y="392436"/>
                  </a:lnTo>
                  <a:lnTo>
                    <a:pt x="482336" y="399292"/>
                  </a:lnTo>
                  <a:lnTo>
                    <a:pt x="484632" y="401568"/>
                  </a:lnTo>
                  <a:lnTo>
                    <a:pt x="484632" y="406911"/>
                  </a:lnTo>
                  <a:lnTo>
                    <a:pt x="486916" y="409187"/>
                  </a:lnTo>
                  <a:lnTo>
                    <a:pt x="486916" y="416056"/>
                  </a:lnTo>
                  <a:lnTo>
                    <a:pt x="488442" y="418333"/>
                  </a:lnTo>
                  <a:lnTo>
                    <a:pt x="488442" y="423675"/>
                  </a:lnTo>
                  <a:lnTo>
                    <a:pt x="490726" y="425952"/>
                  </a:lnTo>
                  <a:lnTo>
                    <a:pt x="490726" y="433584"/>
                  </a:lnTo>
                  <a:lnTo>
                    <a:pt x="493010" y="435860"/>
                  </a:lnTo>
                  <a:lnTo>
                    <a:pt x="493010" y="440440"/>
                  </a:lnTo>
                  <a:lnTo>
                    <a:pt x="495294" y="442716"/>
                  </a:lnTo>
                  <a:lnTo>
                    <a:pt x="495294" y="448059"/>
                  </a:lnTo>
                  <a:lnTo>
                    <a:pt x="496821" y="450335"/>
                  </a:lnTo>
                  <a:lnTo>
                    <a:pt x="496821" y="454914"/>
                  </a:lnTo>
                  <a:lnTo>
                    <a:pt x="501388" y="459480"/>
                  </a:lnTo>
                  <a:lnTo>
                    <a:pt x="501388" y="464823"/>
                  </a:lnTo>
                  <a:lnTo>
                    <a:pt x="503672" y="467099"/>
                  </a:lnTo>
                  <a:lnTo>
                    <a:pt x="503672" y="471679"/>
                  </a:lnTo>
                  <a:lnTo>
                    <a:pt x="505199" y="473969"/>
                  </a:lnTo>
                  <a:lnTo>
                    <a:pt x="509778" y="479298"/>
                  </a:lnTo>
                  <a:lnTo>
                    <a:pt x="509778" y="483864"/>
                  </a:lnTo>
                  <a:lnTo>
                    <a:pt x="512062" y="486154"/>
                  </a:lnTo>
                  <a:lnTo>
                    <a:pt x="513589" y="489207"/>
                  </a:lnTo>
                  <a:lnTo>
                    <a:pt x="518157" y="493772"/>
                  </a:lnTo>
                  <a:lnTo>
                    <a:pt x="526535" y="493772"/>
                  </a:lnTo>
                  <a:lnTo>
                    <a:pt x="528819" y="491483"/>
                  </a:lnTo>
                  <a:lnTo>
                    <a:pt x="530345" y="489207"/>
                  </a:lnTo>
                  <a:lnTo>
                    <a:pt x="532629" y="489207"/>
                  </a:lnTo>
                  <a:lnTo>
                    <a:pt x="537209" y="483864"/>
                  </a:lnTo>
                  <a:lnTo>
                    <a:pt x="537209" y="481588"/>
                  </a:lnTo>
                  <a:lnTo>
                    <a:pt x="541019" y="477008"/>
                  </a:lnTo>
                  <a:lnTo>
                    <a:pt x="541019" y="471679"/>
                  </a:lnTo>
                  <a:lnTo>
                    <a:pt x="545587" y="467099"/>
                  </a:lnTo>
                  <a:lnTo>
                    <a:pt x="545587" y="462533"/>
                  </a:lnTo>
                  <a:lnTo>
                    <a:pt x="549397" y="457204"/>
                  </a:lnTo>
                  <a:lnTo>
                    <a:pt x="549397" y="450335"/>
                  </a:lnTo>
                  <a:lnTo>
                    <a:pt x="551681" y="448059"/>
                  </a:lnTo>
                  <a:lnTo>
                    <a:pt x="551681" y="442716"/>
                  </a:lnTo>
                  <a:lnTo>
                    <a:pt x="553965" y="440440"/>
                  </a:lnTo>
                  <a:lnTo>
                    <a:pt x="553965" y="435860"/>
                  </a:lnTo>
                  <a:lnTo>
                    <a:pt x="555491" y="433584"/>
                  </a:lnTo>
                  <a:lnTo>
                    <a:pt x="555491" y="428241"/>
                  </a:lnTo>
                  <a:lnTo>
                    <a:pt x="557775" y="425952"/>
                  </a:lnTo>
                  <a:lnTo>
                    <a:pt x="557775" y="421386"/>
                  </a:lnTo>
                  <a:lnTo>
                    <a:pt x="560071" y="418333"/>
                  </a:lnTo>
                  <a:lnTo>
                    <a:pt x="560071" y="411477"/>
                  </a:lnTo>
                  <a:lnTo>
                    <a:pt x="562355" y="409187"/>
                  </a:lnTo>
                  <a:lnTo>
                    <a:pt x="562355" y="401568"/>
                  </a:lnTo>
                  <a:lnTo>
                    <a:pt x="564639" y="399292"/>
                  </a:lnTo>
                  <a:lnTo>
                    <a:pt x="564639" y="394713"/>
                  </a:lnTo>
                  <a:lnTo>
                    <a:pt x="566165" y="392436"/>
                  </a:lnTo>
                  <a:lnTo>
                    <a:pt x="566165" y="384804"/>
                  </a:lnTo>
                  <a:lnTo>
                    <a:pt x="568449" y="382528"/>
                  </a:lnTo>
                  <a:lnTo>
                    <a:pt x="568449" y="374909"/>
                  </a:lnTo>
                  <a:lnTo>
                    <a:pt x="570733" y="372619"/>
                  </a:lnTo>
                  <a:lnTo>
                    <a:pt x="570733" y="362710"/>
                  </a:lnTo>
                  <a:lnTo>
                    <a:pt x="573017" y="360420"/>
                  </a:lnTo>
                  <a:lnTo>
                    <a:pt x="573017" y="353565"/>
                  </a:lnTo>
                  <a:lnTo>
                    <a:pt x="574544" y="351289"/>
                  </a:lnTo>
                  <a:lnTo>
                    <a:pt x="574544" y="343656"/>
                  </a:lnTo>
                  <a:lnTo>
                    <a:pt x="576827" y="341380"/>
                  </a:lnTo>
                  <a:lnTo>
                    <a:pt x="576827" y="331471"/>
                  </a:lnTo>
                  <a:lnTo>
                    <a:pt x="579111" y="329181"/>
                  </a:lnTo>
                  <a:lnTo>
                    <a:pt x="579111" y="322326"/>
                  </a:lnTo>
                  <a:lnTo>
                    <a:pt x="581407" y="319273"/>
                  </a:lnTo>
                  <a:lnTo>
                    <a:pt x="581407" y="310141"/>
                  </a:lnTo>
                  <a:lnTo>
                    <a:pt x="582922" y="307851"/>
                  </a:lnTo>
                  <a:lnTo>
                    <a:pt x="582922" y="297942"/>
                  </a:lnTo>
                  <a:lnTo>
                    <a:pt x="585206" y="295653"/>
                  </a:lnTo>
                  <a:lnTo>
                    <a:pt x="585206" y="288034"/>
                  </a:lnTo>
                  <a:lnTo>
                    <a:pt x="587501" y="285758"/>
                  </a:lnTo>
                  <a:lnTo>
                    <a:pt x="587501" y="275849"/>
                  </a:lnTo>
                  <a:lnTo>
                    <a:pt x="589785" y="273559"/>
                  </a:lnTo>
                  <a:lnTo>
                    <a:pt x="589785" y="263650"/>
                  </a:lnTo>
                  <a:lnTo>
                    <a:pt x="591312" y="261374"/>
                  </a:lnTo>
                  <a:lnTo>
                    <a:pt x="591312" y="252229"/>
                  </a:lnTo>
                  <a:lnTo>
                    <a:pt x="593596" y="249176"/>
                  </a:lnTo>
                  <a:lnTo>
                    <a:pt x="593596" y="240030"/>
                  </a:lnTo>
                  <a:lnTo>
                    <a:pt x="595879" y="236977"/>
                  </a:lnTo>
                  <a:lnTo>
                    <a:pt x="595879" y="230122"/>
                  </a:lnTo>
                  <a:lnTo>
                    <a:pt x="598163" y="227845"/>
                  </a:lnTo>
                  <a:lnTo>
                    <a:pt x="598163" y="217937"/>
                  </a:lnTo>
                  <a:lnTo>
                    <a:pt x="599690" y="215647"/>
                  </a:lnTo>
                  <a:lnTo>
                    <a:pt x="599690" y="205738"/>
                  </a:lnTo>
                  <a:lnTo>
                    <a:pt x="601974" y="203462"/>
                  </a:lnTo>
                  <a:lnTo>
                    <a:pt x="601974" y="193553"/>
                  </a:lnTo>
                  <a:lnTo>
                    <a:pt x="604258" y="191264"/>
                  </a:lnTo>
                  <a:lnTo>
                    <a:pt x="604258" y="181355"/>
                  </a:lnTo>
                  <a:lnTo>
                    <a:pt x="606542" y="179079"/>
                  </a:lnTo>
                  <a:lnTo>
                    <a:pt x="606542" y="172209"/>
                  </a:lnTo>
                  <a:lnTo>
                    <a:pt x="608068" y="169933"/>
                  </a:lnTo>
                  <a:lnTo>
                    <a:pt x="608068" y="160025"/>
                  </a:lnTo>
                  <a:lnTo>
                    <a:pt x="610352" y="157735"/>
                  </a:lnTo>
                  <a:lnTo>
                    <a:pt x="610352" y="150116"/>
                  </a:lnTo>
                  <a:lnTo>
                    <a:pt x="612648" y="147826"/>
                  </a:lnTo>
                  <a:lnTo>
                    <a:pt x="612648" y="137931"/>
                  </a:lnTo>
                  <a:lnTo>
                    <a:pt x="614932" y="135641"/>
                  </a:lnTo>
                  <a:lnTo>
                    <a:pt x="614932" y="128786"/>
                  </a:lnTo>
                  <a:lnTo>
                    <a:pt x="616458" y="125733"/>
                  </a:lnTo>
                  <a:lnTo>
                    <a:pt x="616458" y="118877"/>
                  </a:lnTo>
                  <a:lnTo>
                    <a:pt x="618742" y="116587"/>
                  </a:lnTo>
                  <a:lnTo>
                    <a:pt x="618742" y="108968"/>
                  </a:lnTo>
                  <a:lnTo>
                    <a:pt x="621026" y="106678"/>
                  </a:lnTo>
                  <a:lnTo>
                    <a:pt x="623318" y="91811"/>
                  </a:lnTo>
                  <a:lnTo>
                    <a:pt x="627027" y="77262"/>
                  </a:lnTo>
                  <a:lnTo>
                    <a:pt x="630782" y="62944"/>
                  </a:lnTo>
                  <a:lnTo>
                    <a:pt x="633214" y="48766"/>
                  </a:lnTo>
                  <a:lnTo>
                    <a:pt x="637794" y="44200"/>
                  </a:lnTo>
                  <a:lnTo>
                    <a:pt x="637794" y="36581"/>
                  </a:lnTo>
                  <a:lnTo>
                    <a:pt x="641604" y="32002"/>
                  </a:lnTo>
                  <a:lnTo>
                    <a:pt x="641604" y="24383"/>
                  </a:lnTo>
                  <a:lnTo>
                    <a:pt x="646172" y="19817"/>
                  </a:lnTo>
                  <a:lnTo>
                    <a:pt x="646172" y="17527"/>
                  </a:lnTo>
                  <a:lnTo>
                    <a:pt x="649983" y="12198"/>
                  </a:lnTo>
                  <a:lnTo>
                    <a:pt x="649983" y="9908"/>
                  </a:lnTo>
                  <a:lnTo>
                    <a:pt x="654550" y="5342"/>
                  </a:lnTo>
                  <a:lnTo>
                    <a:pt x="654550" y="3053"/>
                  </a:lnTo>
                  <a:lnTo>
                    <a:pt x="656834" y="3053"/>
                  </a:lnTo>
                  <a:lnTo>
                    <a:pt x="658361" y="0"/>
                  </a:lnTo>
                  <a:lnTo>
                    <a:pt x="665224" y="0"/>
                  </a:lnTo>
                  <a:lnTo>
                    <a:pt x="666751" y="3053"/>
                  </a:lnTo>
                  <a:lnTo>
                    <a:pt x="669035" y="3053"/>
                  </a:lnTo>
                  <a:lnTo>
                    <a:pt x="673602" y="7618"/>
                  </a:lnTo>
                  <a:lnTo>
                    <a:pt x="675129" y="9908"/>
                  </a:lnTo>
                  <a:lnTo>
                    <a:pt x="679697" y="15251"/>
                  </a:lnTo>
                  <a:lnTo>
                    <a:pt x="679697" y="19817"/>
                  </a:lnTo>
                  <a:lnTo>
                    <a:pt x="684276" y="24383"/>
                  </a:lnTo>
                  <a:lnTo>
                    <a:pt x="684276" y="29726"/>
                  </a:lnTo>
                  <a:lnTo>
                    <a:pt x="688075" y="34292"/>
                  </a:lnTo>
                  <a:lnTo>
                    <a:pt x="688075" y="41147"/>
                  </a:lnTo>
                  <a:lnTo>
                    <a:pt x="690371" y="44200"/>
                  </a:lnTo>
                  <a:lnTo>
                    <a:pt x="690371" y="48766"/>
                  </a:lnTo>
                  <a:lnTo>
                    <a:pt x="694181" y="53346"/>
                  </a:lnTo>
                  <a:lnTo>
                    <a:pt x="694181" y="63254"/>
                  </a:lnTo>
                  <a:lnTo>
                    <a:pt x="696465" y="65531"/>
                  </a:lnTo>
                  <a:lnTo>
                    <a:pt x="696465" y="70873"/>
                  </a:lnTo>
                  <a:lnTo>
                    <a:pt x="698749" y="73150"/>
                  </a:lnTo>
                  <a:lnTo>
                    <a:pt x="698749" y="77729"/>
                  </a:lnTo>
                  <a:lnTo>
                    <a:pt x="701033" y="80019"/>
                  </a:lnTo>
                  <a:lnTo>
                    <a:pt x="701033" y="87638"/>
                  </a:lnTo>
                  <a:lnTo>
                    <a:pt x="702559" y="89914"/>
                  </a:lnTo>
                  <a:lnTo>
                    <a:pt x="702559" y="96783"/>
                  </a:lnTo>
                  <a:lnTo>
                    <a:pt x="704843" y="99823"/>
                  </a:lnTo>
                  <a:lnTo>
                    <a:pt x="704843" y="106678"/>
                  </a:lnTo>
                  <a:lnTo>
                    <a:pt x="707127" y="108968"/>
                  </a:lnTo>
                  <a:lnTo>
                    <a:pt x="707127" y="116587"/>
                  </a:lnTo>
                  <a:lnTo>
                    <a:pt x="709411" y="118877"/>
                  </a:lnTo>
                  <a:lnTo>
                    <a:pt x="709411" y="125733"/>
                  </a:lnTo>
                  <a:lnTo>
                    <a:pt x="710937" y="128786"/>
                  </a:lnTo>
                  <a:lnTo>
                    <a:pt x="710937" y="135641"/>
                  </a:lnTo>
                  <a:lnTo>
                    <a:pt x="713221" y="137931"/>
                  </a:lnTo>
                  <a:lnTo>
                    <a:pt x="713221" y="145550"/>
                  </a:lnTo>
                  <a:lnTo>
                    <a:pt x="715517" y="147826"/>
                  </a:lnTo>
                  <a:lnTo>
                    <a:pt x="715517" y="157735"/>
                  </a:lnTo>
                  <a:lnTo>
                    <a:pt x="717801" y="160025"/>
                  </a:lnTo>
                  <a:lnTo>
                    <a:pt x="717801" y="166880"/>
                  </a:lnTo>
                  <a:lnTo>
                    <a:pt x="719327" y="169933"/>
                  </a:lnTo>
                  <a:lnTo>
                    <a:pt x="719327" y="179079"/>
                  </a:lnTo>
                  <a:lnTo>
                    <a:pt x="721611" y="181355"/>
                  </a:lnTo>
                  <a:lnTo>
                    <a:pt x="721611" y="191264"/>
                  </a:lnTo>
                  <a:lnTo>
                    <a:pt x="723895" y="193553"/>
                  </a:lnTo>
                  <a:lnTo>
                    <a:pt x="723895" y="201172"/>
                  </a:lnTo>
                  <a:lnTo>
                    <a:pt x="726179" y="203462"/>
                  </a:lnTo>
                  <a:lnTo>
                    <a:pt x="727657" y="220393"/>
                  </a:lnTo>
                  <a:lnTo>
                    <a:pt x="730980" y="237713"/>
                  </a:lnTo>
                  <a:lnTo>
                    <a:pt x="734380" y="254859"/>
                  </a:lnTo>
                  <a:lnTo>
                    <a:pt x="736084" y="271269"/>
                  </a:lnTo>
                  <a:lnTo>
                    <a:pt x="738368" y="273559"/>
                  </a:lnTo>
                  <a:lnTo>
                    <a:pt x="738368" y="283468"/>
                  </a:lnTo>
                  <a:lnTo>
                    <a:pt x="740663" y="285758"/>
                  </a:lnTo>
                  <a:lnTo>
                    <a:pt x="740663" y="295653"/>
                  </a:lnTo>
                  <a:lnTo>
                    <a:pt x="742947" y="297942"/>
                  </a:lnTo>
                  <a:lnTo>
                    <a:pt x="742947" y="304798"/>
                  </a:lnTo>
                  <a:lnTo>
                    <a:pt x="744474" y="307851"/>
                  </a:lnTo>
                  <a:lnTo>
                    <a:pt x="744474" y="316997"/>
                  </a:lnTo>
                  <a:lnTo>
                    <a:pt x="746758" y="319273"/>
                  </a:lnTo>
                  <a:lnTo>
                    <a:pt x="746758" y="329181"/>
                  </a:lnTo>
                  <a:lnTo>
                    <a:pt x="749041" y="331471"/>
                  </a:lnTo>
                  <a:lnTo>
                    <a:pt x="749041" y="339090"/>
                  </a:lnTo>
                  <a:lnTo>
                    <a:pt x="751325" y="341380"/>
                  </a:lnTo>
                  <a:lnTo>
                    <a:pt x="751325" y="351289"/>
                  </a:lnTo>
                  <a:lnTo>
                    <a:pt x="752852" y="353565"/>
                  </a:lnTo>
                  <a:lnTo>
                    <a:pt x="752852" y="360420"/>
                  </a:lnTo>
                  <a:lnTo>
                    <a:pt x="755136" y="362710"/>
                  </a:lnTo>
                  <a:lnTo>
                    <a:pt x="755136" y="370329"/>
                  </a:lnTo>
                  <a:lnTo>
                    <a:pt x="757420" y="372619"/>
                  </a:lnTo>
                  <a:lnTo>
                    <a:pt x="757420" y="380238"/>
                  </a:lnTo>
                  <a:lnTo>
                    <a:pt x="759704" y="382528"/>
                  </a:lnTo>
                  <a:lnTo>
                    <a:pt x="759704" y="389383"/>
                  </a:lnTo>
                  <a:lnTo>
                    <a:pt x="761230" y="392436"/>
                  </a:lnTo>
                  <a:lnTo>
                    <a:pt x="761230" y="399292"/>
                  </a:lnTo>
                  <a:lnTo>
                    <a:pt x="763514" y="401568"/>
                  </a:lnTo>
                  <a:lnTo>
                    <a:pt x="763514" y="409187"/>
                  </a:lnTo>
                  <a:lnTo>
                    <a:pt x="765810" y="411477"/>
                  </a:lnTo>
                  <a:lnTo>
                    <a:pt x="765810" y="416056"/>
                  </a:lnTo>
                  <a:lnTo>
                    <a:pt x="768094" y="418333"/>
                  </a:lnTo>
                  <a:lnTo>
                    <a:pt x="768094" y="425952"/>
                  </a:lnTo>
                  <a:lnTo>
                    <a:pt x="769608" y="428241"/>
                  </a:lnTo>
                  <a:lnTo>
                    <a:pt x="769608" y="433584"/>
                  </a:lnTo>
                  <a:lnTo>
                    <a:pt x="771904" y="435860"/>
                  </a:lnTo>
                  <a:lnTo>
                    <a:pt x="771904" y="440440"/>
                  </a:lnTo>
                  <a:lnTo>
                    <a:pt x="774188" y="442716"/>
                  </a:lnTo>
                  <a:lnTo>
                    <a:pt x="774188" y="448059"/>
                  </a:lnTo>
                  <a:lnTo>
                    <a:pt x="776472" y="450335"/>
                  </a:lnTo>
                  <a:lnTo>
                    <a:pt x="776472" y="454914"/>
                  </a:lnTo>
                  <a:lnTo>
                    <a:pt x="780282" y="459480"/>
                  </a:lnTo>
                  <a:lnTo>
                    <a:pt x="780282" y="467099"/>
                  </a:lnTo>
                  <a:lnTo>
                    <a:pt x="784850" y="471679"/>
                  </a:lnTo>
                  <a:lnTo>
                    <a:pt x="784850" y="477008"/>
                  </a:lnTo>
                  <a:lnTo>
                    <a:pt x="786376" y="479298"/>
                  </a:lnTo>
                  <a:lnTo>
                    <a:pt x="790944" y="483864"/>
                  </a:lnTo>
                  <a:lnTo>
                    <a:pt x="790944" y="486154"/>
                  </a:lnTo>
                  <a:lnTo>
                    <a:pt x="793240" y="489207"/>
                  </a:lnTo>
                  <a:lnTo>
                    <a:pt x="795524" y="491483"/>
                  </a:lnTo>
                  <a:lnTo>
                    <a:pt x="797050" y="493772"/>
                  </a:lnTo>
                  <a:lnTo>
                    <a:pt x="805429" y="493772"/>
                  </a:lnTo>
                  <a:lnTo>
                    <a:pt x="807712" y="491483"/>
                  </a:lnTo>
                  <a:lnTo>
                    <a:pt x="809996" y="489207"/>
                  </a:lnTo>
                  <a:lnTo>
                    <a:pt x="812280" y="486154"/>
                  </a:lnTo>
                  <a:lnTo>
                    <a:pt x="813807" y="483864"/>
                  </a:lnTo>
                  <a:lnTo>
                    <a:pt x="820670" y="477008"/>
                  </a:lnTo>
                  <a:lnTo>
                    <a:pt x="820670" y="471679"/>
                  </a:lnTo>
                  <a:lnTo>
                    <a:pt x="824481" y="467099"/>
                  </a:lnTo>
                  <a:lnTo>
                    <a:pt x="824481" y="462533"/>
                  </a:lnTo>
                  <a:lnTo>
                    <a:pt x="826764" y="459480"/>
                  </a:lnTo>
                  <a:lnTo>
                    <a:pt x="826764" y="454914"/>
                  </a:lnTo>
                  <a:lnTo>
                    <a:pt x="830575" y="450335"/>
                  </a:lnTo>
                  <a:lnTo>
                    <a:pt x="830575" y="442716"/>
                  </a:lnTo>
                  <a:lnTo>
                    <a:pt x="832859" y="440440"/>
                  </a:lnTo>
                  <a:lnTo>
                    <a:pt x="832859" y="435860"/>
                  </a:lnTo>
                  <a:lnTo>
                    <a:pt x="835143" y="433584"/>
                  </a:lnTo>
                  <a:lnTo>
                    <a:pt x="835143" y="428241"/>
                  </a:lnTo>
                  <a:lnTo>
                    <a:pt x="837427" y="425952"/>
                  </a:lnTo>
                  <a:lnTo>
                    <a:pt x="837427" y="418333"/>
                  </a:lnTo>
                  <a:lnTo>
                    <a:pt x="838953" y="416056"/>
                  </a:lnTo>
                  <a:lnTo>
                    <a:pt x="838953" y="411477"/>
                  </a:lnTo>
                  <a:lnTo>
                    <a:pt x="841237" y="409187"/>
                  </a:lnTo>
                  <a:lnTo>
                    <a:pt x="841237" y="401568"/>
                  </a:lnTo>
                  <a:lnTo>
                    <a:pt x="843533" y="399292"/>
                  </a:lnTo>
                  <a:lnTo>
                    <a:pt x="843533" y="392436"/>
                  </a:lnTo>
                  <a:lnTo>
                    <a:pt x="845817" y="389383"/>
                  </a:lnTo>
                  <a:lnTo>
                    <a:pt x="845817" y="382528"/>
                  </a:lnTo>
                  <a:lnTo>
                    <a:pt x="847343" y="380238"/>
                  </a:lnTo>
                  <a:lnTo>
                    <a:pt x="847343" y="372619"/>
                  </a:lnTo>
                  <a:lnTo>
                    <a:pt x="849627" y="370329"/>
                  </a:lnTo>
                  <a:lnTo>
                    <a:pt x="849627" y="362710"/>
                  </a:lnTo>
                  <a:lnTo>
                    <a:pt x="851911" y="360420"/>
                  </a:lnTo>
                  <a:lnTo>
                    <a:pt x="851911" y="353565"/>
                  </a:lnTo>
                  <a:lnTo>
                    <a:pt x="854195" y="351289"/>
                  </a:lnTo>
                  <a:lnTo>
                    <a:pt x="854195" y="341380"/>
                  </a:lnTo>
                  <a:lnTo>
                    <a:pt x="855721" y="339090"/>
                  </a:lnTo>
                  <a:lnTo>
                    <a:pt x="855721" y="331471"/>
                  </a:lnTo>
                  <a:lnTo>
                    <a:pt x="858005" y="329181"/>
                  </a:lnTo>
                  <a:lnTo>
                    <a:pt x="858005" y="319273"/>
                  </a:lnTo>
                  <a:lnTo>
                    <a:pt x="860289" y="316997"/>
                  </a:lnTo>
                  <a:lnTo>
                    <a:pt x="860289" y="307851"/>
                  </a:lnTo>
                  <a:lnTo>
                    <a:pt x="862573" y="304798"/>
                  </a:lnTo>
                  <a:lnTo>
                    <a:pt x="862573" y="297942"/>
                  </a:lnTo>
                  <a:lnTo>
                    <a:pt x="864099" y="295653"/>
                  </a:lnTo>
                  <a:lnTo>
                    <a:pt x="864099" y="285758"/>
                  </a:lnTo>
                  <a:lnTo>
                    <a:pt x="866383" y="283468"/>
                  </a:lnTo>
                  <a:lnTo>
                    <a:pt x="866383" y="273559"/>
                  </a:lnTo>
                  <a:lnTo>
                    <a:pt x="868679" y="271269"/>
                  </a:lnTo>
                  <a:lnTo>
                    <a:pt x="868679" y="261374"/>
                  </a:lnTo>
                  <a:lnTo>
                    <a:pt x="870963" y="259084"/>
                  </a:lnTo>
                  <a:lnTo>
                    <a:pt x="870963" y="252229"/>
                  </a:lnTo>
                  <a:lnTo>
                    <a:pt x="872478" y="249176"/>
                  </a:lnTo>
                  <a:lnTo>
                    <a:pt x="872478" y="240030"/>
                  </a:lnTo>
                  <a:lnTo>
                    <a:pt x="874773" y="236977"/>
                  </a:lnTo>
                  <a:lnTo>
                    <a:pt x="874773" y="227845"/>
                  </a:lnTo>
                  <a:lnTo>
                    <a:pt x="877057" y="225556"/>
                  </a:lnTo>
                  <a:lnTo>
                    <a:pt x="877057" y="215647"/>
                  </a:lnTo>
                  <a:lnTo>
                    <a:pt x="879341" y="213357"/>
                  </a:lnTo>
                  <a:lnTo>
                    <a:pt x="879341" y="203462"/>
                  </a:lnTo>
                  <a:lnTo>
                    <a:pt x="880868" y="201172"/>
                  </a:lnTo>
                  <a:lnTo>
                    <a:pt x="880868" y="193553"/>
                  </a:lnTo>
                  <a:lnTo>
                    <a:pt x="883151" y="191264"/>
                  </a:lnTo>
                  <a:lnTo>
                    <a:pt x="883151" y="181355"/>
                  </a:lnTo>
                  <a:lnTo>
                    <a:pt x="885435" y="179079"/>
                  </a:lnTo>
                  <a:lnTo>
                    <a:pt x="885435" y="169933"/>
                  </a:lnTo>
                  <a:lnTo>
                    <a:pt x="887719" y="166880"/>
                  </a:lnTo>
                  <a:lnTo>
                    <a:pt x="887719" y="160025"/>
                  </a:lnTo>
                  <a:lnTo>
                    <a:pt x="889246" y="157735"/>
                  </a:lnTo>
                  <a:lnTo>
                    <a:pt x="889246" y="147826"/>
                  </a:lnTo>
                  <a:lnTo>
                    <a:pt x="891530" y="145550"/>
                  </a:lnTo>
                  <a:lnTo>
                    <a:pt x="891530" y="137931"/>
                  </a:lnTo>
                  <a:lnTo>
                    <a:pt x="893814" y="135641"/>
                  </a:lnTo>
                  <a:lnTo>
                    <a:pt x="893814" y="128786"/>
                  </a:lnTo>
                  <a:lnTo>
                    <a:pt x="896109" y="125733"/>
                  </a:lnTo>
                  <a:lnTo>
                    <a:pt x="896109" y="118877"/>
                  </a:lnTo>
                  <a:lnTo>
                    <a:pt x="897624" y="116587"/>
                  </a:lnTo>
                  <a:lnTo>
                    <a:pt x="897624" y="106678"/>
                  </a:lnTo>
                  <a:lnTo>
                    <a:pt x="899920" y="104402"/>
                  </a:lnTo>
                  <a:lnTo>
                    <a:pt x="899920" y="99823"/>
                  </a:lnTo>
                  <a:lnTo>
                    <a:pt x="902204" y="96783"/>
                  </a:lnTo>
                  <a:lnTo>
                    <a:pt x="902204" y="89914"/>
                  </a:lnTo>
                  <a:lnTo>
                    <a:pt x="904487" y="87638"/>
                  </a:lnTo>
                  <a:lnTo>
                    <a:pt x="904487" y="80019"/>
                  </a:lnTo>
                  <a:lnTo>
                    <a:pt x="906771" y="77729"/>
                  </a:lnTo>
                  <a:lnTo>
                    <a:pt x="906771" y="73150"/>
                  </a:lnTo>
                  <a:lnTo>
                    <a:pt x="908298" y="70873"/>
                  </a:lnTo>
                  <a:lnTo>
                    <a:pt x="908298" y="63254"/>
                  </a:lnTo>
                  <a:lnTo>
                    <a:pt x="910582" y="60965"/>
                  </a:lnTo>
                  <a:lnTo>
                    <a:pt x="910582" y="55636"/>
                  </a:lnTo>
                  <a:lnTo>
                    <a:pt x="912866" y="53346"/>
                  </a:lnTo>
                  <a:lnTo>
                    <a:pt x="912866" y="48766"/>
                  </a:lnTo>
                  <a:lnTo>
                    <a:pt x="915149" y="46490"/>
                  </a:lnTo>
                  <a:lnTo>
                    <a:pt x="915149" y="41147"/>
                  </a:lnTo>
                  <a:lnTo>
                    <a:pt x="918960" y="36581"/>
                  </a:lnTo>
                  <a:lnTo>
                    <a:pt x="918960" y="29726"/>
                  </a:lnTo>
                  <a:lnTo>
                    <a:pt x="923539" y="24383"/>
                  </a:lnTo>
                  <a:lnTo>
                    <a:pt x="923539" y="19817"/>
                  </a:lnTo>
                  <a:lnTo>
                    <a:pt x="927350" y="15251"/>
                  </a:lnTo>
                  <a:lnTo>
                    <a:pt x="927350" y="12198"/>
                  </a:lnTo>
                  <a:lnTo>
                    <a:pt x="931918" y="7618"/>
                  </a:lnTo>
                  <a:lnTo>
                    <a:pt x="931918" y="5342"/>
                  </a:lnTo>
                  <a:lnTo>
                    <a:pt x="933444" y="3053"/>
                  </a:lnTo>
                  <a:lnTo>
                    <a:pt x="935728" y="3053"/>
                  </a:lnTo>
                  <a:lnTo>
                    <a:pt x="938012" y="0"/>
                  </a:lnTo>
                  <a:lnTo>
                    <a:pt x="944106" y="0"/>
                  </a:lnTo>
                  <a:lnTo>
                    <a:pt x="946402" y="3053"/>
                  </a:lnTo>
                  <a:lnTo>
                    <a:pt x="948686" y="3053"/>
                  </a:lnTo>
                  <a:lnTo>
                    <a:pt x="950212" y="5342"/>
                  </a:lnTo>
                  <a:lnTo>
                    <a:pt x="957064" y="12198"/>
                  </a:lnTo>
                  <a:lnTo>
                    <a:pt x="957064" y="15251"/>
                  </a:lnTo>
                  <a:lnTo>
                    <a:pt x="960874" y="19817"/>
                  </a:lnTo>
                  <a:lnTo>
                    <a:pt x="960874" y="24383"/>
                  </a:lnTo>
                  <a:lnTo>
                    <a:pt x="965442" y="29726"/>
                  </a:lnTo>
                  <a:lnTo>
                    <a:pt x="965442" y="34292"/>
                  </a:lnTo>
                  <a:lnTo>
                    <a:pt x="966969" y="36581"/>
                  </a:lnTo>
                  <a:lnTo>
                    <a:pt x="966969" y="41147"/>
                  </a:lnTo>
                  <a:lnTo>
                    <a:pt x="969253" y="44200"/>
                  </a:lnTo>
                  <a:lnTo>
                    <a:pt x="969253" y="48766"/>
                  </a:lnTo>
                  <a:lnTo>
                    <a:pt x="971548" y="51056"/>
                  </a:lnTo>
                  <a:lnTo>
                    <a:pt x="971548" y="55636"/>
                  </a:lnTo>
                  <a:lnTo>
                    <a:pt x="973832" y="58675"/>
                  </a:lnTo>
                  <a:lnTo>
                    <a:pt x="973832" y="63254"/>
                  </a:lnTo>
                  <a:lnTo>
                    <a:pt x="975347" y="65531"/>
                  </a:lnTo>
                  <a:lnTo>
                    <a:pt x="975524" y="73340"/>
                  </a:lnTo>
                  <a:lnTo>
                    <a:pt x="979749" y="79828"/>
                  </a:lnTo>
                  <a:lnTo>
                    <a:pt x="979926" y="87638"/>
                  </a:lnTo>
                  <a:lnTo>
                    <a:pt x="982210" y="89914"/>
                  </a:lnTo>
                  <a:lnTo>
                    <a:pt x="982210" y="96783"/>
                  </a:lnTo>
                  <a:lnTo>
                    <a:pt x="983737" y="99823"/>
                  </a:lnTo>
                  <a:lnTo>
                    <a:pt x="983737" y="106678"/>
                  </a:lnTo>
                  <a:lnTo>
                    <a:pt x="986021" y="108968"/>
                  </a:lnTo>
                  <a:lnTo>
                    <a:pt x="986021" y="116587"/>
                  </a:lnTo>
                  <a:lnTo>
                    <a:pt x="988305" y="118877"/>
                  </a:lnTo>
                  <a:lnTo>
                    <a:pt x="988305" y="125733"/>
                  </a:lnTo>
                  <a:lnTo>
                    <a:pt x="990589" y="128786"/>
                  </a:lnTo>
                  <a:lnTo>
                    <a:pt x="990589" y="135641"/>
                  </a:lnTo>
                  <a:lnTo>
                    <a:pt x="992115" y="137931"/>
                  </a:lnTo>
                  <a:lnTo>
                    <a:pt x="992115" y="147826"/>
                  </a:lnTo>
                  <a:lnTo>
                    <a:pt x="994399" y="150116"/>
                  </a:lnTo>
                  <a:lnTo>
                    <a:pt x="994399" y="157735"/>
                  </a:lnTo>
                  <a:lnTo>
                    <a:pt x="996683" y="160025"/>
                  </a:lnTo>
                  <a:lnTo>
                    <a:pt x="996683" y="169933"/>
                  </a:lnTo>
                  <a:lnTo>
                    <a:pt x="998979" y="172209"/>
                  </a:lnTo>
                  <a:lnTo>
                    <a:pt x="998979" y="179079"/>
                  </a:lnTo>
                  <a:lnTo>
                    <a:pt x="1000493" y="181355"/>
                  </a:lnTo>
                  <a:lnTo>
                    <a:pt x="1000493" y="191264"/>
                  </a:lnTo>
                  <a:lnTo>
                    <a:pt x="1002789" y="193553"/>
                  </a:lnTo>
                  <a:lnTo>
                    <a:pt x="1002789" y="203462"/>
                  </a:lnTo>
                  <a:lnTo>
                    <a:pt x="1005073" y="205738"/>
                  </a:lnTo>
                  <a:lnTo>
                    <a:pt x="1005073" y="215647"/>
                  </a:lnTo>
                  <a:lnTo>
                    <a:pt x="1007357" y="217937"/>
                  </a:lnTo>
                  <a:lnTo>
                    <a:pt x="1007357" y="225556"/>
                  </a:lnTo>
                  <a:lnTo>
                    <a:pt x="1008883" y="227845"/>
                  </a:lnTo>
                  <a:lnTo>
                    <a:pt x="1008883" y="236977"/>
                  </a:lnTo>
                  <a:lnTo>
                    <a:pt x="1011167" y="240030"/>
                  </a:lnTo>
                  <a:lnTo>
                    <a:pt x="1011167" y="249176"/>
                  </a:lnTo>
                  <a:lnTo>
                    <a:pt x="1013451" y="252229"/>
                  </a:lnTo>
                  <a:lnTo>
                    <a:pt x="1013451" y="261374"/>
                  </a:lnTo>
                  <a:lnTo>
                    <a:pt x="1015735" y="263650"/>
                  </a:lnTo>
                  <a:lnTo>
                    <a:pt x="1015735" y="273559"/>
                  </a:lnTo>
                  <a:lnTo>
                    <a:pt x="1018031" y="275849"/>
                  </a:lnTo>
                  <a:lnTo>
                    <a:pt x="1018031" y="283468"/>
                  </a:lnTo>
                  <a:lnTo>
                    <a:pt x="1019545" y="285758"/>
                  </a:lnTo>
                  <a:lnTo>
                    <a:pt x="1019545" y="295653"/>
                  </a:lnTo>
                  <a:lnTo>
                    <a:pt x="1021829" y="297942"/>
                  </a:lnTo>
                  <a:lnTo>
                    <a:pt x="1021829" y="307851"/>
                  </a:lnTo>
                  <a:lnTo>
                    <a:pt x="1024125" y="310141"/>
                  </a:lnTo>
                  <a:lnTo>
                    <a:pt x="1024125" y="319273"/>
                  </a:lnTo>
                  <a:lnTo>
                    <a:pt x="1026409" y="322326"/>
                  </a:lnTo>
                  <a:lnTo>
                    <a:pt x="1026409" y="329181"/>
                  </a:lnTo>
                  <a:lnTo>
                    <a:pt x="1027935" y="331471"/>
                  </a:lnTo>
                  <a:lnTo>
                    <a:pt x="1027935" y="341380"/>
                  </a:lnTo>
                  <a:lnTo>
                    <a:pt x="1030219" y="343656"/>
                  </a:lnTo>
                  <a:lnTo>
                    <a:pt x="1030219" y="351289"/>
                  </a:lnTo>
                  <a:lnTo>
                    <a:pt x="1032503" y="353565"/>
                  </a:lnTo>
                  <a:lnTo>
                    <a:pt x="1032503" y="360420"/>
                  </a:lnTo>
                  <a:lnTo>
                    <a:pt x="1034787" y="362710"/>
                  </a:lnTo>
                  <a:lnTo>
                    <a:pt x="1034787" y="372619"/>
                  </a:lnTo>
                  <a:lnTo>
                    <a:pt x="1036314" y="374909"/>
                  </a:lnTo>
                  <a:lnTo>
                    <a:pt x="1036314" y="382528"/>
                  </a:lnTo>
                  <a:lnTo>
                    <a:pt x="1038597" y="384804"/>
                  </a:lnTo>
                  <a:lnTo>
                    <a:pt x="1038597" y="392436"/>
                  </a:lnTo>
                  <a:lnTo>
                    <a:pt x="1040881" y="394713"/>
                  </a:lnTo>
                  <a:lnTo>
                    <a:pt x="1040881" y="401568"/>
                  </a:lnTo>
                  <a:lnTo>
                    <a:pt x="1043165" y="403858"/>
                  </a:lnTo>
                  <a:lnTo>
                    <a:pt x="1043165" y="409187"/>
                  </a:lnTo>
                  <a:lnTo>
                    <a:pt x="1044692" y="411477"/>
                  </a:lnTo>
                  <a:lnTo>
                    <a:pt x="1044692" y="418333"/>
                  </a:lnTo>
                  <a:lnTo>
                    <a:pt x="1046976" y="421386"/>
                  </a:lnTo>
                  <a:lnTo>
                    <a:pt x="1046976" y="425952"/>
                  </a:lnTo>
                  <a:lnTo>
                    <a:pt x="1049271" y="428241"/>
                  </a:lnTo>
                  <a:lnTo>
                    <a:pt x="1049271" y="433584"/>
                  </a:lnTo>
                  <a:lnTo>
                    <a:pt x="1051555" y="435860"/>
                  </a:lnTo>
                  <a:lnTo>
                    <a:pt x="1051555" y="442716"/>
                  </a:lnTo>
                  <a:lnTo>
                    <a:pt x="1055366" y="448059"/>
                  </a:lnTo>
                  <a:lnTo>
                    <a:pt x="1055366" y="454914"/>
                  </a:lnTo>
                  <a:lnTo>
                    <a:pt x="1057649" y="457204"/>
                  </a:lnTo>
                  <a:lnTo>
                    <a:pt x="1057649" y="462533"/>
                  </a:lnTo>
                  <a:lnTo>
                    <a:pt x="1061460" y="467099"/>
                  </a:lnTo>
                  <a:lnTo>
                    <a:pt x="1061460" y="471679"/>
                  </a:lnTo>
                  <a:lnTo>
                    <a:pt x="1066028" y="477008"/>
                  </a:lnTo>
                  <a:lnTo>
                    <a:pt x="1066028" y="481588"/>
                  </a:lnTo>
                  <a:lnTo>
                    <a:pt x="1068312" y="483864"/>
                  </a:lnTo>
                  <a:lnTo>
                    <a:pt x="1069838" y="486154"/>
                  </a:lnTo>
                  <a:lnTo>
                    <a:pt x="1072122" y="489207"/>
                  </a:lnTo>
                  <a:lnTo>
                    <a:pt x="1074418" y="491483"/>
                  </a:lnTo>
                  <a:lnTo>
                    <a:pt x="1076702" y="493772"/>
                  </a:lnTo>
                  <a:lnTo>
                    <a:pt x="1082796" y="493772"/>
                  </a:lnTo>
                </a:path>
              </a:pathLst>
            </a:custGeom>
            <a:ln w="47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7" name="object 1667"/>
            <p:cNvSpPr/>
            <p:nvPr/>
          </p:nvSpPr>
          <p:spPr>
            <a:xfrm>
              <a:off x="5593816" y="4188776"/>
              <a:ext cx="222885" cy="19050"/>
            </a:xfrm>
            <a:custGeom>
              <a:avLst/>
              <a:gdLst/>
              <a:ahLst/>
              <a:cxnLst/>
              <a:rect l="l" t="t" r="r" b="b"/>
              <a:pathLst>
                <a:path w="222885" h="19050">
                  <a:moveTo>
                    <a:pt x="0" y="6855"/>
                  </a:moveTo>
                  <a:lnTo>
                    <a:pt x="1526" y="4565"/>
                  </a:lnTo>
                  <a:lnTo>
                    <a:pt x="3810" y="4565"/>
                  </a:lnTo>
                  <a:lnTo>
                    <a:pt x="8378" y="0"/>
                  </a:lnTo>
                  <a:lnTo>
                    <a:pt x="9904" y="0"/>
                  </a:lnTo>
                  <a:lnTo>
                    <a:pt x="12188" y="2289"/>
                  </a:lnTo>
                  <a:lnTo>
                    <a:pt x="16768" y="2289"/>
                  </a:lnTo>
                  <a:lnTo>
                    <a:pt x="18282" y="0"/>
                  </a:lnTo>
                  <a:lnTo>
                    <a:pt x="26672" y="0"/>
                  </a:lnTo>
                  <a:lnTo>
                    <a:pt x="28956" y="2289"/>
                  </a:lnTo>
                  <a:lnTo>
                    <a:pt x="38404" y="2195"/>
                  </a:lnTo>
                  <a:lnTo>
                    <a:pt x="42056" y="3208"/>
                  </a:lnTo>
                  <a:lnTo>
                    <a:pt x="44492" y="4331"/>
                  </a:lnTo>
                  <a:lnTo>
                    <a:pt x="50292" y="4565"/>
                  </a:lnTo>
                  <a:lnTo>
                    <a:pt x="51819" y="4565"/>
                  </a:lnTo>
                  <a:lnTo>
                    <a:pt x="54103" y="6855"/>
                  </a:lnTo>
                  <a:lnTo>
                    <a:pt x="54103" y="4565"/>
                  </a:lnTo>
                  <a:lnTo>
                    <a:pt x="54103" y="6855"/>
                  </a:lnTo>
                  <a:lnTo>
                    <a:pt x="60954" y="6855"/>
                  </a:lnTo>
                  <a:lnTo>
                    <a:pt x="62481" y="9145"/>
                  </a:lnTo>
                  <a:lnTo>
                    <a:pt x="62481" y="6855"/>
                  </a:lnTo>
                  <a:lnTo>
                    <a:pt x="62481" y="9145"/>
                  </a:lnTo>
                  <a:lnTo>
                    <a:pt x="73155" y="9145"/>
                  </a:lnTo>
                  <a:lnTo>
                    <a:pt x="75439" y="12184"/>
                  </a:lnTo>
                  <a:lnTo>
                    <a:pt x="83817" y="12184"/>
                  </a:lnTo>
                  <a:lnTo>
                    <a:pt x="86101" y="14474"/>
                  </a:lnTo>
                  <a:lnTo>
                    <a:pt x="86101" y="12184"/>
                  </a:lnTo>
                  <a:lnTo>
                    <a:pt x="86101" y="14474"/>
                  </a:lnTo>
                  <a:lnTo>
                    <a:pt x="87627" y="14474"/>
                  </a:lnTo>
                  <a:lnTo>
                    <a:pt x="91189" y="14474"/>
                  </a:lnTo>
                  <a:lnTo>
                    <a:pt x="94739" y="14474"/>
                  </a:lnTo>
                  <a:lnTo>
                    <a:pt x="98301" y="14474"/>
                  </a:lnTo>
                  <a:lnTo>
                    <a:pt x="100585" y="16764"/>
                  </a:lnTo>
                  <a:lnTo>
                    <a:pt x="100585" y="14474"/>
                  </a:lnTo>
                  <a:lnTo>
                    <a:pt x="100585" y="16764"/>
                  </a:lnTo>
                  <a:lnTo>
                    <a:pt x="102869" y="16764"/>
                  </a:lnTo>
                  <a:lnTo>
                    <a:pt x="107697" y="16764"/>
                  </a:lnTo>
                  <a:lnTo>
                    <a:pt x="112525" y="16764"/>
                  </a:lnTo>
                  <a:lnTo>
                    <a:pt x="117341" y="16764"/>
                  </a:lnTo>
                  <a:lnTo>
                    <a:pt x="119637" y="19054"/>
                  </a:lnTo>
                  <a:lnTo>
                    <a:pt x="119637" y="16764"/>
                  </a:lnTo>
                  <a:lnTo>
                    <a:pt x="119637" y="19054"/>
                  </a:lnTo>
                  <a:lnTo>
                    <a:pt x="121152" y="16764"/>
                  </a:lnTo>
                  <a:lnTo>
                    <a:pt x="121152" y="19054"/>
                  </a:lnTo>
                  <a:lnTo>
                    <a:pt x="121152" y="16764"/>
                  </a:lnTo>
                  <a:lnTo>
                    <a:pt x="125731" y="16764"/>
                  </a:lnTo>
                  <a:lnTo>
                    <a:pt x="123447" y="16764"/>
                  </a:lnTo>
                  <a:lnTo>
                    <a:pt x="125731" y="16764"/>
                  </a:lnTo>
                  <a:lnTo>
                    <a:pt x="132967" y="16764"/>
                  </a:lnTo>
                  <a:lnTo>
                    <a:pt x="140205" y="16764"/>
                  </a:lnTo>
                  <a:lnTo>
                    <a:pt x="147446" y="16764"/>
                  </a:lnTo>
                  <a:lnTo>
                    <a:pt x="154688" y="16764"/>
                  </a:lnTo>
                  <a:lnTo>
                    <a:pt x="156972" y="14474"/>
                  </a:lnTo>
                  <a:lnTo>
                    <a:pt x="156972" y="16764"/>
                  </a:lnTo>
                  <a:lnTo>
                    <a:pt x="156972" y="14474"/>
                  </a:lnTo>
                  <a:lnTo>
                    <a:pt x="159256" y="14474"/>
                  </a:lnTo>
                  <a:lnTo>
                    <a:pt x="168576" y="14406"/>
                  </a:lnTo>
                  <a:lnTo>
                    <a:pt x="171086" y="13324"/>
                  </a:lnTo>
                  <a:lnTo>
                    <a:pt x="173397" y="12245"/>
                  </a:lnTo>
                  <a:lnTo>
                    <a:pt x="182118" y="12184"/>
                  </a:lnTo>
                  <a:lnTo>
                    <a:pt x="184402" y="9145"/>
                  </a:lnTo>
                  <a:lnTo>
                    <a:pt x="184402" y="12184"/>
                  </a:lnTo>
                  <a:lnTo>
                    <a:pt x="184402" y="9145"/>
                  </a:lnTo>
                  <a:lnTo>
                    <a:pt x="190496" y="9145"/>
                  </a:lnTo>
                  <a:lnTo>
                    <a:pt x="192780" y="6855"/>
                  </a:lnTo>
                  <a:lnTo>
                    <a:pt x="192780" y="9145"/>
                  </a:lnTo>
                  <a:lnTo>
                    <a:pt x="192780" y="6855"/>
                  </a:lnTo>
                  <a:lnTo>
                    <a:pt x="201170" y="6855"/>
                  </a:lnTo>
                  <a:lnTo>
                    <a:pt x="203454" y="4565"/>
                  </a:lnTo>
                  <a:lnTo>
                    <a:pt x="211832" y="4565"/>
                  </a:lnTo>
                  <a:lnTo>
                    <a:pt x="214116" y="2289"/>
                  </a:lnTo>
                  <a:lnTo>
                    <a:pt x="222506" y="2289"/>
                  </a:lnTo>
                </a:path>
              </a:pathLst>
            </a:custGeom>
            <a:ln w="4833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8" name="object 1668"/>
            <p:cNvSpPr/>
            <p:nvPr/>
          </p:nvSpPr>
          <p:spPr>
            <a:xfrm>
              <a:off x="5816323" y="4183433"/>
              <a:ext cx="1032510" cy="24765"/>
            </a:xfrm>
            <a:custGeom>
              <a:avLst/>
              <a:gdLst/>
              <a:ahLst/>
              <a:cxnLst/>
              <a:rect l="l" t="t" r="r" b="b"/>
              <a:pathLst>
                <a:path w="1032509" h="24764">
                  <a:moveTo>
                    <a:pt x="0" y="7618"/>
                  </a:moveTo>
                  <a:lnTo>
                    <a:pt x="1526" y="5329"/>
                  </a:lnTo>
                  <a:lnTo>
                    <a:pt x="5845" y="5329"/>
                  </a:lnTo>
                  <a:lnTo>
                    <a:pt x="10165" y="5329"/>
                  </a:lnTo>
                  <a:lnTo>
                    <a:pt x="14472" y="5329"/>
                  </a:lnTo>
                  <a:lnTo>
                    <a:pt x="18282" y="5329"/>
                  </a:lnTo>
                  <a:lnTo>
                    <a:pt x="16768" y="5329"/>
                  </a:lnTo>
                  <a:lnTo>
                    <a:pt x="18282" y="2289"/>
                  </a:lnTo>
                  <a:lnTo>
                    <a:pt x="20578" y="2289"/>
                  </a:lnTo>
                  <a:lnTo>
                    <a:pt x="25394" y="2289"/>
                  </a:lnTo>
                  <a:lnTo>
                    <a:pt x="30222" y="2289"/>
                  </a:lnTo>
                  <a:lnTo>
                    <a:pt x="35051" y="2289"/>
                  </a:lnTo>
                  <a:lnTo>
                    <a:pt x="37334" y="0"/>
                  </a:lnTo>
                  <a:lnTo>
                    <a:pt x="37334" y="2289"/>
                  </a:lnTo>
                  <a:lnTo>
                    <a:pt x="37334" y="0"/>
                  </a:lnTo>
                  <a:lnTo>
                    <a:pt x="39618" y="2289"/>
                  </a:lnTo>
                  <a:lnTo>
                    <a:pt x="39618" y="0"/>
                  </a:lnTo>
                  <a:lnTo>
                    <a:pt x="39618" y="2289"/>
                  </a:lnTo>
                  <a:lnTo>
                    <a:pt x="43429" y="2289"/>
                  </a:lnTo>
                  <a:lnTo>
                    <a:pt x="51310" y="2289"/>
                  </a:lnTo>
                  <a:lnTo>
                    <a:pt x="59179" y="2289"/>
                  </a:lnTo>
                  <a:lnTo>
                    <a:pt x="67060" y="2289"/>
                  </a:lnTo>
                  <a:lnTo>
                    <a:pt x="70859" y="2289"/>
                  </a:lnTo>
                  <a:lnTo>
                    <a:pt x="73155" y="5329"/>
                  </a:lnTo>
                  <a:lnTo>
                    <a:pt x="86101" y="5329"/>
                  </a:lnTo>
                  <a:lnTo>
                    <a:pt x="87627" y="7618"/>
                  </a:lnTo>
                  <a:lnTo>
                    <a:pt x="98301" y="7618"/>
                  </a:lnTo>
                  <a:lnTo>
                    <a:pt x="100585" y="9908"/>
                  </a:lnTo>
                  <a:lnTo>
                    <a:pt x="100585" y="7618"/>
                  </a:lnTo>
                  <a:lnTo>
                    <a:pt x="100585" y="9908"/>
                  </a:lnTo>
                  <a:lnTo>
                    <a:pt x="106679" y="9908"/>
                  </a:lnTo>
                  <a:lnTo>
                    <a:pt x="108963" y="12184"/>
                  </a:lnTo>
                  <a:lnTo>
                    <a:pt x="108963" y="9908"/>
                  </a:lnTo>
                  <a:lnTo>
                    <a:pt x="108963" y="12184"/>
                  </a:lnTo>
                  <a:lnTo>
                    <a:pt x="117341" y="12184"/>
                  </a:lnTo>
                  <a:lnTo>
                    <a:pt x="119637" y="14474"/>
                  </a:lnTo>
                  <a:lnTo>
                    <a:pt x="129542" y="14474"/>
                  </a:lnTo>
                  <a:lnTo>
                    <a:pt x="131826" y="17527"/>
                  </a:lnTo>
                  <a:lnTo>
                    <a:pt x="134109" y="17527"/>
                  </a:lnTo>
                  <a:lnTo>
                    <a:pt x="139930" y="17714"/>
                  </a:lnTo>
                  <a:lnTo>
                    <a:pt x="141563" y="18790"/>
                  </a:lnTo>
                  <a:lnTo>
                    <a:pt x="144232" y="19806"/>
                  </a:lnTo>
                  <a:lnTo>
                    <a:pt x="153162" y="19817"/>
                  </a:lnTo>
                  <a:lnTo>
                    <a:pt x="154688" y="19817"/>
                  </a:lnTo>
                  <a:lnTo>
                    <a:pt x="156972" y="22093"/>
                  </a:lnTo>
                  <a:lnTo>
                    <a:pt x="156972" y="19817"/>
                  </a:lnTo>
                  <a:lnTo>
                    <a:pt x="156972" y="22093"/>
                  </a:lnTo>
                  <a:lnTo>
                    <a:pt x="159256" y="22093"/>
                  </a:lnTo>
                  <a:lnTo>
                    <a:pt x="164084" y="22093"/>
                  </a:lnTo>
                  <a:lnTo>
                    <a:pt x="168912" y="22093"/>
                  </a:lnTo>
                  <a:lnTo>
                    <a:pt x="173740" y="22093"/>
                  </a:lnTo>
                  <a:lnTo>
                    <a:pt x="176024" y="24383"/>
                  </a:lnTo>
                  <a:lnTo>
                    <a:pt x="176024" y="22093"/>
                  </a:lnTo>
                  <a:lnTo>
                    <a:pt x="176024" y="24383"/>
                  </a:lnTo>
                  <a:lnTo>
                    <a:pt x="178308" y="22093"/>
                  </a:lnTo>
                  <a:lnTo>
                    <a:pt x="178308" y="24383"/>
                  </a:lnTo>
                  <a:lnTo>
                    <a:pt x="178308" y="22093"/>
                  </a:lnTo>
                  <a:lnTo>
                    <a:pt x="182118" y="22093"/>
                  </a:lnTo>
                  <a:lnTo>
                    <a:pt x="188461" y="22093"/>
                  </a:lnTo>
                  <a:lnTo>
                    <a:pt x="194816" y="22093"/>
                  </a:lnTo>
                  <a:lnTo>
                    <a:pt x="201170" y="22093"/>
                  </a:lnTo>
                  <a:lnTo>
                    <a:pt x="205738" y="22093"/>
                  </a:lnTo>
                  <a:lnTo>
                    <a:pt x="211501" y="21847"/>
                  </a:lnTo>
                  <a:lnTo>
                    <a:pt x="213440" y="20735"/>
                  </a:lnTo>
                  <a:lnTo>
                    <a:pt x="216673" y="19734"/>
                  </a:lnTo>
                  <a:lnTo>
                    <a:pt x="226317" y="19817"/>
                  </a:lnTo>
                  <a:lnTo>
                    <a:pt x="228601" y="17527"/>
                  </a:lnTo>
                  <a:lnTo>
                    <a:pt x="230884" y="17527"/>
                  </a:lnTo>
                  <a:lnTo>
                    <a:pt x="236979" y="17527"/>
                  </a:lnTo>
                  <a:lnTo>
                    <a:pt x="239263" y="14474"/>
                  </a:lnTo>
                  <a:lnTo>
                    <a:pt x="243073" y="14474"/>
                  </a:lnTo>
                  <a:lnTo>
                    <a:pt x="240789" y="14474"/>
                  </a:lnTo>
                  <a:lnTo>
                    <a:pt x="247653" y="14474"/>
                  </a:lnTo>
                  <a:lnTo>
                    <a:pt x="249167" y="12184"/>
                  </a:lnTo>
                  <a:lnTo>
                    <a:pt x="249167" y="14474"/>
                  </a:lnTo>
                  <a:lnTo>
                    <a:pt x="249167" y="12184"/>
                  </a:lnTo>
                  <a:lnTo>
                    <a:pt x="257557" y="12184"/>
                  </a:lnTo>
                  <a:lnTo>
                    <a:pt x="259841" y="9908"/>
                  </a:lnTo>
                  <a:lnTo>
                    <a:pt x="268219" y="9908"/>
                  </a:lnTo>
                  <a:lnTo>
                    <a:pt x="270503" y="7618"/>
                  </a:lnTo>
                  <a:lnTo>
                    <a:pt x="278893" y="7618"/>
                  </a:lnTo>
                  <a:lnTo>
                    <a:pt x="281177" y="5329"/>
                  </a:lnTo>
                  <a:lnTo>
                    <a:pt x="293366" y="5329"/>
                  </a:lnTo>
                  <a:lnTo>
                    <a:pt x="295650" y="2289"/>
                  </a:lnTo>
                  <a:lnTo>
                    <a:pt x="295650" y="5329"/>
                  </a:lnTo>
                  <a:lnTo>
                    <a:pt x="295650" y="2289"/>
                  </a:lnTo>
                  <a:lnTo>
                    <a:pt x="316986" y="2289"/>
                  </a:lnTo>
                  <a:lnTo>
                    <a:pt x="314702" y="2289"/>
                  </a:lnTo>
                  <a:lnTo>
                    <a:pt x="316986" y="0"/>
                  </a:lnTo>
                  <a:lnTo>
                    <a:pt x="318512" y="2289"/>
                  </a:lnTo>
                  <a:lnTo>
                    <a:pt x="318512" y="0"/>
                  </a:lnTo>
                  <a:lnTo>
                    <a:pt x="318512" y="2289"/>
                  </a:lnTo>
                  <a:lnTo>
                    <a:pt x="350522" y="2289"/>
                  </a:lnTo>
                  <a:lnTo>
                    <a:pt x="352037" y="5329"/>
                  </a:lnTo>
                  <a:lnTo>
                    <a:pt x="354332" y="5329"/>
                  </a:lnTo>
                  <a:lnTo>
                    <a:pt x="363522" y="5395"/>
                  </a:lnTo>
                  <a:lnTo>
                    <a:pt x="366144" y="6484"/>
                  </a:lnTo>
                  <a:lnTo>
                    <a:pt x="368572" y="7567"/>
                  </a:lnTo>
                  <a:lnTo>
                    <a:pt x="377183" y="7618"/>
                  </a:lnTo>
                  <a:lnTo>
                    <a:pt x="379479" y="9908"/>
                  </a:lnTo>
                  <a:lnTo>
                    <a:pt x="379479" y="7618"/>
                  </a:lnTo>
                  <a:lnTo>
                    <a:pt x="379479" y="9908"/>
                  </a:lnTo>
                  <a:lnTo>
                    <a:pt x="385573" y="9908"/>
                  </a:lnTo>
                  <a:lnTo>
                    <a:pt x="387857" y="12184"/>
                  </a:lnTo>
                  <a:lnTo>
                    <a:pt x="387857" y="9908"/>
                  </a:lnTo>
                  <a:lnTo>
                    <a:pt x="387857" y="12184"/>
                  </a:lnTo>
                  <a:lnTo>
                    <a:pt x="392425" y="12184"/>
                  </a:lnTo>
                  <a:lnTo>
                    <a:pt x="396384" y="12567"/>
                  </a:lnTo>
                  <a:lnTo>
                    <a:pt x="398009" y="13641"/>
                  </a:lnTo>
                  <a:lnTo>
                    <a:pt x="401033" y="14559"/>
                  </a:lnTo>
                  <a:lnTo>
                    <a:pt x="409193" y="14474"/>
                  </a:lnTo>
                  <a:lnTo>
                    <a:pt x="411477" y="17527"/>
                  </a:lnTo>
                  <a:lnTo>
                    <a:pt x="419855" y="17527"/>
                  </a:lnTo>
                  <a:lnTo>
                    <a:pt x="421381" y="19817"/>
                  </a:lnTo>
                  <a:lnTo>
                    <a:pt x="434339" y="19817"/>
                  </a:lnTo>
                  <a:lnTo>
                    <a:pt x="436623" y="22093"/>
                  </a:lnTo>
                  <a:lnTo>
                    <a:pt x="436623" y="19817"/>
                  </a:lnTo>
                  <a:lnTo>
                    <a:pt x="436623" y="22093"/>
                  </a:lnTo>
                  <a:lnTo>
                    <a:pt x="438150" y="22093"/>
                  </a:lnTo>
                  <a:lnTo>
                    <a:pt x="443226" y="22093"/>
                  </a:lnTo>
                  <a:lnTo>
                    <a:pt x="448303" y="22093"/>
                  </a:lnTo>
                  <a:lnTo>
                    <a:pt x="453391" y="22093"/>
                  </a:lnTo>
                  <a:lnTo>
                    <a:pt x="454906" y="24383"/>
                  </a:lnTo>
                  <a:lnTo>
                    <a:pt x="454906" y="22093"/>
                  </a:lnTo>
                  <a:lnTo>
                    <a:pt x="454906" y="24383"/>
                  </a:lnTo>
                  <a:lnTo>
                    <a:pt x="457190" y="22093"/>
                  </a:lnTo>
                  <a:lnTo>
                    <a:pt x="457190" y="24383"/>
                  </a:lnTo>
                  <a:lnTo>
                    <a:pt x="457190" y="22093"/>
                  </a:lnTo>
                  <a:lnTo>
                    <a:pt x="461769" y="22093"/>
                  </a:lnTo>
                  <a:lnTo>
                    <a:pt x="470148" y="22093"/>
                  </a:lnTo>
                  <a:lnTo>
                    <a:pt x="478526" y="22093"/>
                  </a:lnTo>
                  <a:lnTo>
                    <a:pt x="486916" y="22093"/>
                  </a:lnTo>
                  <a:lnTo>
                    <a:pt x="490726" y="22093"/>
                  </a:lnTo>
                  <a:lnTo>
                    <a:pt x="493010" y="19817"/>
                  </a:lnTo>
                  <a:lnTo>
                    <a:pt x="505199" y="19817"/>
                  </a:lnTo>
                  <a:lnTo>
                    <a:pt x="507483" y="17527"/>
                  </a:lnTo>
                  <a:lnTo>
                    <a:pt x="515873" y="17527"/>
                  </a:lnTo>
                  <a:lnTo>
                    <a:pt x="518157" y="14474"/>
                  </a:lnTo>
                  <a:lnTo>
                    <a:pt x="522724" y="14474"/>
                  </a:lnTo>
                  <a:lnTo>
                    <a:pt x="520440" y="14474"/>
                  </a:lnTo>
                  <a:lnTo>
                    <a:pt x="524251" y="14474"/>
                  </a:lnTo>
                  <a:lnTo>
                    <a:pt x="526535" y="12184"/>
                  </a:lnTo>
                  <a:lnTo>
                    <a:pt x="531114" y="12184"/>
                  </a:lnTo>
                  <a:lnTo>
                    <a:pt x="528819" y="12184"/>
                  </a:lnTo>
                  <a:lnTo>
                    <a:pt x="537209" y="12184"/>
                  </a:lnTo>
                  <a:lnTo>
                    <a:pt x="539492" y="9908"/>
                  </a:lnTo>
                  <a:lnTo>
                    <a:pt x="547871" y="9908"/>
                  </a:lnTo>
                  <a:lnTo>
                    <a:pt x="549397" y="7618"/>
                  </a:lnTo>
                  <a:lnTo>
                    <a:pt x="557775" y="7618"/>
                  </a:lnTo>
                  <a:lnTo>
                    <a:pt x="560059" y="5329"/>
                  </a:lnTo>
                  <a:lnTo>
                    <a:pt x="573017" y="5329"/>
                  </a:lnTo>
                  <a:lnTo>
                    <a:pt x="574544" y="2289"/>
                  </a:lnTo>
                  <a:lnTo>
                    <a:pt x="574544" y="5329"/>
                  </a:lnTo>
                  <a:lnTo>
                    <a:pt x="574544" y="2289"/>
                  </a:lnTo>
                  <a:lnTo>
                    <a:pt x="576827" y="2289"/>
                  </a:lnTo>
                  <a:lnTo>
                    <a:pt x="581655" y="2289"/>
                  </a:lnTo>
                  <a:lnTo>
                    <a:pt x="586484" y="2289"/>
                  </a:lnTo>
                  <a:lnTo>
                    <a:pt x="591312" y="2289"/>
                  </a:lnTo>
                  <a:lnTo>
                    <a:pt x="593596" y="0"/>
                  </a:lnTo>
                  <a:lnTo>
                    <a:pt x="593596" y="2289"/>
                  </a:lnTo>
                  <a:lnTo>
                    <a:pt x="593596" y="0"/>
                  </a:lnTo>
                  <a:lnTo>
                    <a:pt x="598163" y="0"/>
                  </a:lnTo>
                  <a:lnTo>
                    <a:pt x="598163" y="2289"/>
                  </a:lnTo>
                  <a:lnTo>
                    <a:pt x="598163" y="0"/>
                  </a:lnTo>
                  <a:lnTo>
                    <a:pt x="598163" y="2289"/>
                  </a:lnTo>
                  <a:lnTo>
                    <a:pt x="601974" y="2289"/>
                  </a:lnTo>
                  <a:lnTo>
                    <a:pt x="609595" y="2289"/>
                  </a:lnTo>
                  <a:lnTo>
                    <a:pt x="617215" y="2289"/>
                  </a:lnTo>
                  <a:lnTo>
                    <a:pt x="624836" y="2289"/>
                  </a:lnTo>
                  <a:lnTo>
                    <a:pt x="629404" y="2289"/>
                  </a:lnTo>
                  <a:lnTo>
                    <a:pt x="631688" y="5329"/>
                  </a:lnTo>
                  <a:lnTo>
                    <a:pt x="643888" y="5329"/>
                  </a:lnTo>
                  <a:lnTo>
                    <a:pt x="646172" y="7618"/>
                  </a:lnTo>
                  <a:lnTo>
                    <a:pt x="656834" y="7618"/>
                  </a:lnTo>
                  <a:lnTo>
                    <a:pt x="659130" y="9908"/>
                  </a:lnTo>
                  <a:lnTo>
                    <a:pt x="659130" y="7618"/>
                  </a:lnTo>
                  <a:lnTo>
                    <a:pt x="659130" y="9908"/>
                  </a:lnTo>
                  <a:lnTo>
                    <a:pt x="665224" y="9908"/>
                  </a:lnTo>
                  <a:lnTo>
                    <a:pt x="667508" y="12184"/>
                  </a:lnTo>
                  <a:lnTo>
                    <a:pt x="667508" y="9908"/>
                  </a:lnTo>
                  <a:lnTo>
                    <a:pt x="667508" y="12184"/>
                  </a:lnTo>
                  <a:lnTo>
                    <a:pt x="675886" y="12184"/>
                  </a:lnTo>
                  <a:lnTo>
                    <a:pt x="677413" y="14474"/>
                  </a:lnTo>
                  <a:lnTo>
                    <a:pt x="688075" y="14474"/>
                  </a:lnTo>
                  <a:lnTo>
                    <a:pt x="690371" y="17527"/>
                  </a:lnTo>
                  <a:lnTo>
                    <a:pt x="696465" y="17527"/>
                  </a:lnTo>
                  <a:lnTo>
                    <a:pt x="698749" y="17527"/>
                  </a:lnTo>
                  <a:lnTo>
                    <a:pt x="701033" y="19817"/>
                  </a:lnTo>
                  <a:lnTo>
                    <a:pt x="713221" y="19817"/>
                  </a:lnTo>
                  <a:lnTo>
                    <a:pt x="715517" y="22093"/>
                  </a:lnTo>
                  <a:lnTo>
                    <a:pt x="715517" y="19817"/>
                  </a:lnTo>
                  <a:lnTo>
                    <a:pt x="715517" y="22093"/>
                  </a:lnTo>
                  <a:lnTo>
                    <a:pt x="717801" y="22093"/>
                  </a:lnTo>
                  <a:lnTo>
                    <a:pt x="722629" y="22093"/>
                  </a:lnTo>
                  <a:lnTo>
                    <a:pt x="727445" y="22093"/>
                  </a:lnTo>
                  <a:lnTo>
                    <a:pt x="732273" y="22093"/>
                  </a:lnTo>
                  <a:lnTo>
                    <a:pt x="734557" y="24383"/>
                  </a:lnTo>
                  <a:lnTo>
                    <a:pt x="734557" y="22093"/>
                  </a:lnTo>
                  <a:lnTo>
                    <a:pt x="734557" y="24383"/>
                  </a:lnTo>
                  <a:lnTo>
                    <a:pt x="736084" y="22093"/>
                  </a:lnTo>
                  <a:lnTo>
                    <a:pt x="736084" y="24383"/>
                  </a:lnTo>
                  <a:lnTo>
                    <a:pt x="736084" y="22093"/>
                  </a:lnTo>
                  <a:lnTo>
                    <a:pt x="740663" y="22093"/>
                  </a:lnTo>
                  <a:lnTo>
                    <a:pt x="748272" y="22093"/>
                  </a:lnTo>
                  <a:lnTo>
                    <a:pt x="755893" y="22093"/>
                  </a:lnTo>
                  <a:lnTo>
                    <a:pt x="763514" y="22093"/>
                  </a:lnTo>
                  <a:lnTo>
                    <a:pt x="770377" y="22093"/>
                  </a:lnTo>
                  <a:lnTo>
                    <a:pt x="771904" y="19817"/>
                  </a:lnTo>
                  <a:lnTo>
                    <a:pt x="784850" y="19817"/>
                  </a:lnTo>
                  <a:lnTo>
                    <a:pt x="787146" y="17527"/>
                  </a:lnTo>
                  <a:lnTo>
                    <a:pt x="795524" y="17527"/>
                  </a:lnTo>
                  <a:lnTo>
                    <a:pt x="797050" y="14474"/>
                  </a:lnTo>
                  <a:lnTo>
                    <a:pt x="797050" y="17527"/>
                  </a:lnTo>
                  <a:lnTo>
                    <a:pt x="797050" y="14474"/>
                  </a:lnTo>
                  <a:lnTo>
                    <a:pt x="803902" y="14474"/>
                  </a:lnTo>
                  <a:lnTo>
                    <a:pt x="805429" y="12184"/>
                  </a:lnTo>
                  <a:lnTo>
                    <a:pt x="805429" y="14474"/>
                  </a:lnTo>
                  <a:lnTo>
                    <a:pt x="805429" y="12184"/>
                  </a:lnTo>
                  <a:lnTo>
                    <a:pt x="813807" y="12184"/>
                  </a:lnTo>
                  <a:lnTo>
                    <a:pt x="816091" y="9908"/>
                  </a:lnTo>
                  <a:lnTo>
                    <a:pt x="826764" y="9908"/>
                  </a:lnTo>
                  <a:lnTo>
                    <a:pt x="829048" y="7618"/>
                  </a:lnTo>
                  <a:lnTo>
                    <a:pt x="837427" y="7618"/>
                  </a:lnTo>
                  <a:lnTo>
                    <a:pt x="838953" y="5329"/>
                  </a:lnTo>
                  <a:lnTo>
                    <a:pt x="851911" y="5329"/>
                  </a:lnTo>
                  <a:lnTo>
                    <a:pt x="854195" y="2289"/>
                  </a:lnTo>
                  <a:lnTo>
                    <a:pt x="854195" y="5329"/>
                  </a:lnTo>
                  <a:lnTo>
                    <a:pt x="854195" y="2289"/>
                  </a:lnTo>
                  <a:lnTo>
                    <a:pt x="856479" y="2289"/>
                  </a:lnTo>
                  <a:lnTo>
                    <a:pt x="861307" y="2289"/>
                  </a:lnTo>
                  <a:lnTo>
                    <a:pt x="866135" y="2289"/>
                  </a:lnTo>
                  <a:lnTo>
                    <a:pt x="870963" y="2289"/>
                  </a:lnTo>
                  <a:lnTo>
                    <a:pt x="873247" y="0"/>
                  </a:lnTo>
                  <a:lnTo>
                    <a:pt x="873247" y="2289"/>
                  </a:lnTo>
                  <a:lnTo>
                    <a:pt x="873247" y="0"/>
                  </a:lnTo>
                  <a:lnTo>
                    <a:pt x="874773" y="2289"/>
                  </a:lnTo>
                  <a:lnTo>
                    <a:pt x="877057" y="0"/>
                  </a:lnTo>
                  <a:lnTo>
                    <a:pt x="877057" y="2289"/>
                  </a:lnTo>
                  <a:lnTo>
                    <a:pt x="877057" y="0"/>
                  </a:lnTo>
                  <a:lnTo>
                    <a:pt x="877057" y="2289"/>
                  </a:lnTo>
                  <a:lnTo>
                    <a:pt x="881625" y="2289"/>
                  </a:lnTo>
                  <a:lnTo>
                    <a:pt x="887210" y="2289"/>
                  </a:lnTo>
                  <a:lnTo>
                    <a:pt x="892808" y="2289"/>
                  </a:lnTo>
                  <a:lnTo>
                    <a:pt x="898393" y="2289"/>
                  </a:lnTo>
                  <a:lnTo>
                    <a:pt x="908298" y="2289"/>
                  </a:lnTo>
                  <a:lnTo>
                    <a:pt x="910582" y="5329"/>
                  </a:lnTo>
                  <a:lnTo>
                    <a:pt x="923539" y="5329"/>
                  </a:lnTo>
                  <a:lnTo>
                    <a:pt x="925066" y="7618"/>
                  </a:lnTo>
                  <a:lnTo>
                    <a:pt x="935728" y="7618"/>
                  </a:lnTo>
                  <a:lnTo>
                    <a:pt x="938012" y="9908"/>
                  </a:lnTo>
                  <a:lnTo>
                    <a:pt x="938012" y="7618"/>
                  </a:lnTo>
                  <a:lnTo>
                    <a:pt x="938012" y="9908"/>
                  </a:lnTo>
                  <a:lnTo>
                    <a:pt x="944106" y="9908"/>
                  </a:lnTo>
                  <a:lnTo>
                    <a:pt x="946402" y="12184"/>
                  </a:lnTo>
                  <a:lnTo>
                    <a:pt x="946402" y="9908"/>
                  </a:lnTo>
                  <a:lnTo>
                    <a:pt x="946402" y="12184"/>
                  </a:lnTo>
                  <a:lnTo>
                    <a:pt x="954780" y="12184"/>
                  </a:lnTo>
                  <a:lnTo>
                    <a:pt x="957064" y="14474"/>
                  </a:lnTo>
                  <a:lnTo>
                    <a:pt x="965442" y="14474"/>
                  </a:lnTo>
                  <a:lnTo>
                    <a:pt x="967738" y="17527"/>
                  </a:lnTo>
                  <a:lnTo>
                    <a:pt x="976116" y="17527"/>
                  </a:lnTo>
                  <a:lnTo>
                    <a:pt x="977643" y="19817"/>
                  </a:lnTo>
                  <a:lnTo>
                    <a:pt x="990589" y="19817"/>
                  </a:lnTo>
                  <a:lnTo>
                    <a:pt x="992884" y="22093"/>
                  </a:lnTo>
                  <a:lnTo>
                    <a:pt x="996683" y="22093"/>
                  </a:lnTo>
                  <a:lnTo>
                    <a:pt x="994399" y="22093"/>
                  </a:lnTo>
                  <a:lnTo>
                    <a:pt x="1011167" y="22093"/>
                  </a:lnTo>
                  <a:lnTo>
                    <a:pt x="1013451" y="24383"/>
                  </a:lnTo>
                  <a:lnTo>
                    <a:pt x="1013451" y="22093"/>
                  </a:lnTo>
                  <a:lnTo>
                    <a:pt x="1013451" y="24383"/>
                  </a:lnTo>
                  <a:lnTo>
                    <a:pt x="1015735" y="22093"/>
                  </a:lnTo>
                  <a:lnTo>
                    <a:pt x="1015735" y="24383"/>
                  </a:lnTo>
                  <a:lnTo>
                    <a:pt x="1015735" y="22093"/>
                  </a:lnTo>
                  <a:lnTo>
                    <a:pt x="1018031" y="22093"/>
                  </a:lnTo>
                  <a:lnTo>
                    <a:pt x="1022090" y="22093"/>
                  </a:lnTo>
                  <a:lnTo>
                    <a:pt x="1026148" y="22093"/>
                  </a:lnTo>
                  <a:lnTo>
                    <a:pt x="1030219" y="22093"/>
                  </a:lnTo>
                  <a:lnTo>
                    <a:pt x="1032503" y="22093"/>
                  </a:lnTo>
                </a:path>
              </a:pathLst>
            </a:custGeom>
            <a:ln w="4838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69" name="object 1669"/>
          <p:cNvSpPr txBox="1"/>
          <p:nvPr/>
        </p:nvSpPr>
        <p:spPr>
          <a:xfrm>
            <a:off x="5727953" y="3925246"/>
            <a:ext cx="142875" cy="958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675" b="1" i="1" spc="37" baseline="6172" dirty="0">
                <a:latin typeface="Times New Roman"/>
                <a:cs typeface="Times New Roman"/>
              </a:rPr>
              <a:t>u</a:t>
            </a:r>
            <a:r>
              <a:rPr sz="300" spc="25" dirty="0">
                <a:latin typeface="Times New Roman"/>
                <a:cs typeface="Times New Roman"/>
              </a:rPr>
              <a:t>A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670" name="object 1670"/>
          <p:cNvSpPr txBox="1"/>
          <p:nvPr/>
        </p:nvSpPr>
        <p:spPr>
          <a:xfrm>
            <a:off x="5732335" y="4030979"/>
            <a:ext cx="139065" cy="8255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50">
              <a:latin typeface="Times New Roman"/>
              <a:cs typeface="Times New Roman"/>
            </a:endParaRPr>
          </a:p>
          <a:p>
            <a:pPr marL="5715">
              <a:lnSpc>
                <a:spcPts val="240"/>
              </a:lnSpc>
            </a:pPr>
            <a:r>
              <a:rPr sz="300" dirty="0">
                <a:latin typeface="Times New Roman"/>
                <a:cs typeface="Times New Roman"/>
              </a:rPr>
              <a:t>A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671" name="object 1671"/>
          <p:cNvSpPr txBox="1"/>
          <p:nvPr/>
        </p:nvSpPr>
        <p:spPr>
          <a:xfrm>
            <a:off x="5594413" y="4031360"/>
            <a:ext cx="137795" cy="8191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3020" rIns="0" bIns="0" rtlCol="0">
            <a:spAutoFit/>
          </a:bodyPr>
          <a:lstStyle/>
          <a:p>
            <a:pPr algn="r">
              <a:lnSpc>
                <a:spcPts val="380"/>
              </a:lnSpc>
              <a:spcBef>
                <a:spcPts val="260"/>
              </a:spcBef>
            </a:pPr>
            <a:r>
              <a:rPr sz="400" b="1" i="1" spc="5" dirty="0">
                <a:latin typeface="Times New Roman"/>
                <a:cs typeface="Times New Roman"/>
              </a:rPr>
              <a:t>i</a:t>
            </a:r>
            <a:endParaRPr sz="400">
              <a:latin typeface="Times New Roman"/>
              <a:cs typeface="Times New Roman"/>
            </a:endParaRPr>
          </a:p>
        </p:txBody>
      </p:sp>
      <p:grpSp>
        <p:nvGrpSpPr>
          <p:cNvPr id="1672" name="object 1672"/>
          <p:cNvGrpSpPr/>
          <p:nvPr/>
        </p:nvGrpSpPr>
        <p:grpSpPr>
          <a:xfrm>
            <a:off x="5445251" y="4004646"/>
            <a:ext cx="372110" cy="1409065"/>
            <a:chOff x="5445251" y="4004646"/>
            <a:chExt cx="372110" cy="1409065"/>
          </a:xfrm>
        </p:grpSpPr>
        <p:sp>
          <p:nvSpPr>
            <p:cNvPr id="1673" name="object 1673"/>
            <p:cNvSpPr/>
            <p:nvPr/>
          </p:nvSpPr>
          <p:spPr>
            <a:xfrm>
              <a:off x="5705855" y="4133088"/>
              <a:ext cx="37338" cy="72389"/>
            </a:xfrm>
            <a:prstGeom prst="rect">
              <a:avLst/>
            </a:prstGeom>
            <a:blipFill>
              <a:blip r:embed="rId3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4" name="object 1674"/>
            <p:cNvSpPr/>
            <p:nvPr/>
          </p:nvSpPr>
          <p:spPr>
            <a:xfrm>
              <a:off x="5717285" y="4129278"/>
              <a:ext cx="17780" cy="35560"/>
            </a:xfrm>
            <a:custGeom>
              <a:avLst/>
              <a:gdLst/>
              <a:ahLst/>
              <a:cxnLst/>
              <a:rect l="l" t="t" r="r" b="b"/>
              <a:pathLst>
                <a:path w="17779" h="35560">
                  <a:moveTo>
                    <a:pt x="17525" y="0"/>
                  </a:moveTo>
                  <a:lnTo>
                    <a:pt x="0" y="35052"/>
                  </a:lnTo>
                </a:path>
              </a:pathLst>
            </a:custGeom>
            <a:ln w="3898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5" name="object 1675"/>
            <p:cNvSpPr/>
            <p:nvPr/>
          </p:nvSpPr>
          <p:spPr>
            <a:xfrm>
              <a:off x="5699759" y="4155948"/>
              <a:ext cx="29845" cy="44450"/>
            </a:xfrm>
            <a:custGeom>
              <a:avLst/>
              <a:gdLst/>
              <a:ahLst/>
              <a:cxnLst/>
              <a:rect l="l" t="t" r="r" b="b"/>
              <a:pathLst>
                <a:path w="29845" h="44450">
                  <a:moveTo>
                    <a:pt x="6095" y="0"/>
                  </a:moveTo>
                  <a:lnTo>
                    <a:pt x="0" y="44195"/>
                  </a:lnTo>
                  <a:lnTo>
                    <a:pt x="29717" y="11429"/>
                  </a:lnTo>
                  <a:lnTo>
                    <a:pt x="6095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6" name="object 1676"/>
            <p:cNvSpPr/>
            <p:nvPr/>
          </p:nvSpPr>
          <p:spPr>
            <a:xfrm>
              <a:off x="5747765" y="4010406"/>
              <a:ext cx="69342" cy="75438"/>
            </a:xfrm>
            <a:prstGeom prst="rect">
              <a:avLst/>
            </a:prstGeom>
            <a:blipFill>
              <a:blip r:embed="rId3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7" name="object 1677"/>
            <p:cNvSpPr/>
            <p:nvPr/>
          </p:nvSpPr>
          <p:spPr>
            <a:xfrm>
              <a:off x="5743955" y="4006596"/>
              <a:ext cx="41275" cy="44450"/>
            </a:xfrm>
            <a:custGeom>
              <a:avLst/>
              <a:gdLst/>
              <a:ahLst/>
              <a:cxnLst/>
              <a:rect l="l" t="t" r="r" b="b"/>
              <a:pathLst>
                <a:path w="41275" h="44450">
                  <a:moveTo>
                    <a:pt x="0" y="0"/>
                  </a:moveTo>
                  <a:lnTo>
                    <a:pt x="41148" y="44196"/>
                  </a:lnTo>
                </a:path>
              </a:pathLst>
            </a:custGeom>
            <a:ln w="3898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8" name="object 1678"/>
            <p:cNvSpPr/>
            <p:nvPr/>
          </p:nvSpPr>
          <p:spPr>
            <a:xfrm>
              <a:off x="5772911" y="4038600"/>
              <a:ext cx="38100" cy="41275"/>
            </a:xfrm>
            <a:custGeom>
              <a:avLst/>
              <a:gdLst/>
              <a:ahLst/>
              <a:cxnLst/>
              <a:rect l="l" t="t" r="r" b="b"/>
              <a:pathLst>
                <a:path w="38100" h="41275">
                  <a:moveTo>
                    <a:pt x="20574" y="0"/>
                  </a:moveTo>
                  <a:lnTo>
                    <a:pt x="0" y="17526"/>
                  </a:lnTo>
                  <a:lnTo>
                    <a:pt x="38100" y="41148"/>
                  </a:lnTo>
                  <a:lnTo>
                    <a:pt x="20574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9" name="object 1679"/>
            <p:cNvSpPr/>
            <p:nvPr/>
          </p:nvSpPr>
          <p:spPr>
            <a:xfrm>
              <a:off x="5445251" y="4035552"/>
              <a:ext cx="84582" cy="1377695"/>
            </a:xfrm>
            <a:prstGeom prst="rect">
              <a:avLst/>
            </a:prstGeom>
            <a:blipFill>
              <a:blip r:embed="rId34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80" name="object 1680"/>
          <p:cNvSpPr txBox="1"/>
          <p:nvPr/>
        </p:nvSpPr>
        <p:spPr>
          <a:xfrm>
            <a:off x="6207505" y="4460236"/>
            <a:ext cx="69850" cy="825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0" dirty="0">
                <a:latin typeface="Times New Roman"/>
                <a:cs typeface="Times New Roman"/>
              </a:rPr>
              <a:t>t/s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1681" name="object 1681"/>
          <p:cNvSpPr txBox="1"/>
          <p:nvPr/>
        </p:nvSpPr>
        <p:spPr>
          <a:xfrm rot="18900000">
            <a:off x="-722634" y="3469119"/>
            <a:ext cx="8979245" cy="2540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000"/>
              </a:lnSpc>
            </a:pPr>
            <a:r>
              <a:rPr sz="20000" dirty="0">
                <a:latin typeface="Arial"/>
                <a:cs typeface="Arial"/>
              </a:rPr>
              <a:t>Sample</a:t>
            </a:r>
          </a:p>
        </p:txBody>
      </p:sp>
      <p:sp>
        <p:nvSpPr>
          <p:cNvPr id="1682" name="object 1682"/>
          <p:cNvSpPr/>
          <p:nvPr/>
        </p:nvSpPr>
        <p:spPr>
          <a:xfrm>
            <a:off x="1805990" y="1038802"/>
            <a:ext cx="1313435" cy="720756"/>
          </a:xfrm>
          <a:prstGeom prst="rect">
            <a:avLst/>
          </a:prstGeom>
          <a:blipFill>
            <a:blip r:embed="rId3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3" name="object 1683"/>
          <p:cNvSpPr/>
          <p:nvPr/>
        </p:nvSpPr>
        <p:spPr>
          <a:xfrm>
            <a:off x="3646173" y="1023036"/>
            <a:ext cx="1313435" cy="720756"/>
          </a:xfrm>
          <a:prstGeom prst="rect">
            <a:avLst/>
          </a:prstGeom>
          <a:blipFill>
            <a:blip r:embed="rId3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1421</Words>
  <Application>Microsoft Office PowerPoint</Application>
  <PresentationFormat>自定义</PresentationFormat>
  <Paragraphs>148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Times New Roman</vt:lpstr>
      <vt:lpstr>Office Theme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- 0002-Poster</dc:title>
  <dc:creator>HST</dc:creator>
  <cp:lastModifiedBy>Susan Liu</cp:lastModifiedBy>
  <cp:revision>1</cp:revision>
  <dcterms:created xsi:type="dcterms:W3CDTF">2024-06-17T05:22:09Z</dcterms:created>
  <dcterms:modified xsi:type="dcterms:W3CDTF">2024-06-17T05:23:19Z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2024-06-17T00:00:00Z</vt:filetime>
  </property>
</Properties>
</file>